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B56B-006E-425E-ADBA-97BE1691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74E09E-1EC1-4A9E-B6DE-B1A32A1A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66A84-7F8C-4A8F-80E5-57410DCA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F54CA-E9FF-4FDA-9BB9-AE09489F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6D318-994E-4105-B7A8-D1017EE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98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72696-A4D6-4D31-AB10-6FCBA17E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6E2047-843F-4469-971F-73C6D376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1BD38-26B3-4D49-90F9-83FD7BA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0956F-C18E-4A0E-AF15-DD3D02AD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C2615-70CC-460A-98CF-12D436C3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6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A89685-3C58-4F63-BDE3-14BDB4A79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560EBF-B109-448A-81F1-D888C3920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B940D-8C46-4A44-BB71-162AD395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B4AE8-570A-436D-A9AA-08117B8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3D306-19A9-4CCA-B203-56DC018B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65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9C650-53F6-467A-AA04-77E2662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2C556F-5BE4-4AF3-AD42-4CF34697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A685F-6429-43D2-B4E1-7001585E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79844A-FCB8-42C8-9FD5-2BAB340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E7248-4785-4342-88BF-F7A8DC77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52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1221A-5742-4C27-AD75-68AA19BF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68B5AF-E849-4319-A2BD-66E777A7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3B11A-0F53-4B55-9ED6-5B33BA0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CA999-1C99-4015-897E-141ADB77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533F4-E320-4C78-B3AE-2E6FDEBB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9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7D095-95D3-4249-8E43-B552C85D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63C54-418D-4A0F-AB3B-CF8B5BCA2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19460C-5824-4B8C-9091-291F2AB8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BC6D7-9BA8-4119-A2CA-363D49F7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DE1C7F-F3C9-41FE-B250-756B3F2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AD03F-1A17-4441-9519-74205A26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F6F06-AEBF-4871-B600-CDDA117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8C2E0-E7A6-4EC3-9DC0-87F0A587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87B578-5651-49C4-A0E6-C4326C22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DAECAA-A8AC-4BAA-A9AA-BF3BAF22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E546A6-9F5A-4F7C-9ED2-108BBC11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52B79-C68C-4F38-950F-107269F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825074-5C3F-47C1-9E40-BCC9B423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0DA479-EF06-4794-855D-993E6798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4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27BB3-50EE-4EBD-A4DC-E99BB381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4FAF73-C4B3-4C6A-AA23-91A7A391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8A0342-9761-4403-ADBE-BA1BCF4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F6E724-7C3A-4C4A-A518-ACB300E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8E40C2-DFAB-4B83-A337-26150EF8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77160A-5FEE-4716-B459-6C69093D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921E9-2A1C-4619-B832-F3B70D70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5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C5166-57FF-4523-A2B1-C6B2A1EE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D3DBA-7A12-4EF6-91BA-01B0E131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A5BC0-1D29-4FDB-86E4-91D531D9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35BE6C-A776-42BC-BEFF-76A81B82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2A549-1563-4A5D-99DC-5BB5316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D09458-DCE3-4028-BA80-F6D2402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83445-4FF7-4F1B-AF11-2899B337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BF016D-1B52-4A99-9F89-9B1EC524B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39DD7F-DA5A-4FA2-8182-793D32832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183FC-9612-47A9-949C-C0A2B74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C36236-7976-48F9-B998-16386D96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FBAB2F-4A0C-4B7B-992D-1D387282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4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3E109D-380D-47B3-9EAE-21E8761A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E19A8-4039-4A6B-ADE7-A25852AE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1E5C0-EE10-4779-B91A-2D6885DD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243F-A0CC-4DE8-A5CD-AFD774B99A21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54393-37BC-4B0C-8699-8666DF41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DD3FC-4A26-4B48-9AB6-22D236F6F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401A-9FB1-4BF8-9837-B17D75881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8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乗算記号 3">
            <a:extLst>
              <a:ext uri="{FF2B5EF4-FFF2-40B4-BE49-F238E27FC236}">
                <a16:creationId xmlns:a16="http://schemas.microsoft.com/office/drawing/2014/main" id="{64C242BE-1754-47AC-96C9-BC531C839176}"/>
              </a:ext>
            </a:extLst>
          </p:cNvPr>
          <p:cNvSpPr/>
          <p:nvPr/>
        </p:nvSpPr>
        <p:spPr>
          <a:xfrm>
            <a:off x="2612571" y="0"/>
            <a:ext cx="7010400" cy="6858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9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原木 響也</dc:creator>
  <cp:lastModifiedBy>原木 響也</cp:lastModifiedBy>
  <cp:revision>1</cp:revision>
  <dcterms:created xsi:type="dcterms:W3CDTF">2020-01-21T06:19:36Z</dcterms:created>
  <dcterms:modified xsi:type="dcterms:W3CDTF">2020-01-21T06:26:59Z</dcterms:modified>
</cp:coreProperties>
</file>