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1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ECEA2-B597-4F77-B4E1-0FBA1CC58F44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C0A33-4079-4DAC-AA57-36B483BEF7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47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C0A33-4079-4DAC-AA57-36B483BEF7D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74825-4DAE-4E1E-A0C7-85573E557D5E}" type="datetime1">
              <a:rPr lang="en-US" smtClean="0"/>
              <a:pPr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Computer Application, SMIT, Majhitar, East Sikkim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61BE-1BA4-41D7-975A-BF538DEFE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A71ED-659A-4672-A664-851DDD428319}" type="datetime1">
              <a:rPr lang="en-US" smtClean="0"/>
              <a:pPr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Computer Application, SMIT, Majhitar, East Sikkim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61BE-1BA4-41D7-975A-BF538DEFE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0954-84A3-4D98-B402-8F8D25B70B0F}" type="datetime1">
              <a:rPr lang="en-US" smtClean="0"/>
              <a:pPr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Computer Application, SMIT, Majhitar, East Sikkim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61BE-1BA4-41D7-975A-BF538DEFE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3E71-C8C7-4F76-8B77-C6DF291DCC9C}" type="datetime1">
              <a:rPr lang="en-US" smtClean="0"/>
              <a:pPr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Computer Application, SMIT, Majhitar, East Sikkim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61BE-1BA4-41D7-975A-BF538DEFE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E0AE6-A491-4C9C-808C-F3EE4DB5FCDE}" type="datetime1">
              <a:rPr lang="en-US" smtClean="0"/>
              <a:pPr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Computer Application, SMIT, Majhitar, East Sikkim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61BE-1BA4-41D7-975A-BF538DEFE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DBFF5-449D-4AA4-82A5-7832875401BE}" type="datetime1">
              <a:rPr lang="en-US" smtClean="0"/>
              <a:pPr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Computer Application, SMIT, Majhitar, East Sikkim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61BE-1BA4-41D7-975A-BF538DEFE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865B-6817-406B-A3FB-7AC00E8B53C5}" type="datetime1">
              <a:rPr lang="en-US" smtClean="0"/>
              <a:pPr/>
              <a:t>9/26/2019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Computer Application, SMIT, Majhitar, East Sikkim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61BE-1BA4-41D7-975A-BF538DEFE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02EEE-B7FE-4536-B38A-BB9F6B6AC9FA}" type="datetime1">
              <a:rPr lang="en-US" smtClean="0"/>
              <a:pPr/>
              <a:t>9/26/2019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Computer Application, SMIT, Majhitar, East Sikkim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61BE-1BA4-41D7-975A-BF538DEFE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2BED-9112-4722-B33C-AC529D78D8E4}" type="datetime1">
              <a:rPr lang="en-US" smtClean="0"/>
              <a:pPr/>
              <a:t>9/26/2019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Computer Application, SMIT, Majhitar, East Sikkim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61BE-1BA4-41D7-975A-BF538DEFE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AE03-F77D-462C-B1E0-780C11B07108}" type="datetime1">
              <a:rPr lang="en-US" smtClean="0"/>
              <a:pPr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Computer Application, SMIT, Majhitar, East Sikkim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61BE-1BA4-41D7-975A-BF538DEFE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0C67-35B3-4A39-ACF3-5A35BF5ED595}" type="datetime1">
              <a:rPr lang="en-US" smtClean="0"/>
              <a:pPr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Computer Application, SMIT, Majhitar, East Sikkim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61BE-1BA4-41D7-975A-BF538DEFE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3CA59-39A1-4DD7-9F08-9871492F95C1}" type="datetime1">
              <a:rPr lang="en-US" smtClean="0"/>
              <a:pPr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Dept. of Computer Application, SMIT, Majhitar, East Sikkim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A61BE-1BA4-41D7-975A-BF538DEFE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399"/>
            <a:ext cx="7772400" cy="1143001"/>
          </a:xfrm>
        </p:spPr>
        <p:txBody>
          <a:bodyPr>
            <a:normAutofit/>
          </a:bodyPr>
          <a:lstStyle/>
          <a:p>
            <a:r>
              <a:rPr lang="en-US" sz="1800" i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lang="en-US" sz="1800" i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Presentation 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Title of the Project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543800" cy="1219200"/>
          </a:xfrm>
        </p:spPr>
        <p:txBody>
          <a:bodyPr>
            <a:normAutofit/>
          </a:bodyPr>
          <a:lstStyle/>
          <a:p>
            <a:r>
              <a:rPr lang="en-US" sz="1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Presented by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 ( Reg. No.)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 (Reg. No.)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219200" y="5105400"/>
            <a:ext cx="69342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Under the Guidance of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Guide’s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Name,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Desig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Address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371600" y="5791200"/>
            <a:ext cx="69342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543800" y="6356350"/>
            <a:ext cx="1143000" cy="365125"/>
          </a:xfrm>
        </p:spPr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1026" name="Picture 2" descr="E:\Mega\MEGAsync\Personal\manipal new 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114300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Mega\MEGAsync\Personal\smit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815188"/>
            <a:ext cx="4561114" cy="117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3048000" cy="365125"/>
          </a:xfrm>
        </p:spPr>
        <p:txBody>
          <a:bodyPr vert="horz" lIns="91440" tIns="45720" rIns="91440" bIns="45720" rtlCol="0" anchor="ctr"/>
          <a:lstStyle/>
          <a:p>
            <a:r>
              <a:rPr lang="en-US" dirty="0" smtClean="0"/>
              <a:t>Dept. of Computer Application, SMIT, </a:t>
            </a:r>
            <a:r>
              <a:rPr lang="en-US" dirty="0" err="1" smtClean="0"/>
              <a:t>Majhitar</a:t>
            </a:r>
            <a:r>
              <a:rPr lang="en-US" dirty="0" smtClean="0"/>
              <a:t>, East Sikkim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Content for PPT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Aim and Objective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Literature Survey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Problem Definition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SRS</a:t>
            </a:r>
          </a:p>
          <a:p>
            <a:pPr lvl="1"/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Functional requirements.</a:t>
            </a:r>
          </a:p>
          <a:p>
            <a:pPr lvl="1"/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Non-functional requirements.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Solution Strategy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Project Plan</a:t>
            </a:r>
          </a:p>
          <a:p>
            <a:pPr lvl="1"/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H/W &amp; S/W Requirement, Team Structure, Gantt-Chart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Design (if Any)</a:t>
            </a:r>
          </a:p>
          <a:p>
            <a:pPr lvl="1"/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DFD/ERD/Relational schema (in case of  structured design) / UML(Use case/ Class diagram/ Interaction etc) in case of Object oriented design)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Implementation </a:t>
            </a:r>
          </a:p>
          <a:p>
            <a:pPr lvl="1"/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Pseudo code, Algorithm implemented etc.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Result and Discussion</a:t>
            </a:r>
          </a:p>
          <a:p>
            <a:pPr lvl="1"/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Snapshots/ output of the project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Summary and Conclusion</a:t>
            </a:r>
          </a:p>
          <a:p>
            <a:pPr lvl="1"/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Summary of achievements</a:t>
            </a:r>
          </a:p>
          <a:p>
            <a:pPr lvl="1"/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Problem faced during project</a:t>
            </a:r>
          </a:p>
          <a:p>
            <a:pPr lvl="1"/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Future scopes of the project</a:t>
            </a:r>
          </a:p>
          <a:p>
            <a:pPr lvl="1"/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Limitation of the project</a:t>
            </a:r>
          </a:p>
          <a:p>
            <a:pPr lvl="1"/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Acknowledgement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6308725"/>
            <a:ext cx="2971800" cy="473075"/>
          </a:xfrm>
        </p:spPr>
        <p:txBody>
          <a:bodyPr vert="horz" lIns="91440" tIns="45720" rIns="91440" bIns="45720" rtlCol="0" anchor="ctr"/>
          <a:lstStyle/>
          <a:p>
            <a:r>
              <a:rPr lang="en-US" dirty="0" smtClean="0"/>
              <a:t>Dept. of Computer Application, SMIT, </a:t>
            </a:r>
            <a:r>
              <a:rPr lang="en-US" dirty="0" err="1" smtClean="0"/>
              <a:t>Majhitar</a:t>
            </a:r>
            <a:r>
              <a:rPr lang="en-US" dirty="0" smtClean="0"/>
              <a:t>, East Sikkim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61BE-1BA4-41D7-975A-BF538DEFEF9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Point wise (Don’t write the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hole paragraph)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Point wise</a:t>
            </a:r>
          </a:p>
          <a:p>
            <a:pPr lvl="1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Make sure the content is within the specified box</a:t>
            </a:r>
          </a:p>
          <a:p>
            <a:pPr lvl="2"/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Don’t make to crowd in single slide</a:t>
            </a:r>
          </a:p>
          <a:p>
            <a:pPr lvl="2"/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The picture should be clear and completely visible.</a:t>
            </a:r>
          </a:p>
          <a:p>
            <a:pPr lvl="1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Limit the number of points per slide</a:t>
            </a:r>
          </a:p>
          <a:p>
            <a:pPr lvl="2"/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Not more than 6.</a:t>
            </a:r>
          </a:p>
          <a:p>
            <a:pPr lvl="1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Picture/ image/ Table</a:t>
            </a:r>
          </a:p>
          <a:p>
            <a:pPr lvl="2"/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Give the proper figure or table number below it. </a:t>
            </a:r>
          </a:p>
          <a:p>
            <a:pPr lvl="2"/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Include reference if u have used from some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relevent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source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 vert="horz" lIns="91440" tIns="45720" rIns="91440" bIns="45720" rtlCol="0" anchor="ctr"/>
          <a:lstStyle/>
          <a:p>
            <a:r>
              <a:rPr lang="en-US" dirty="0" smtClean="0"/>
              <a:t>Dept. of Computer Application, SMIT, </a:t>
            </a:r>
            <a:r>
              <a:rPr lang="en-US" dirty="0" err="1" smtClean="0"/>
              <a:t>Majhitar</a:t>
            </a:r>
            <a:r>
              <a:rPr lang="en-US" dirty="0" smtClean="0"/>
              <a:t>, East Sikkim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61BE-1BA4-41D7-975A-BF538DEFEF9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Font Type and Size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Heading</a:t>
            </a:r>
          </a:p>
          <a:p>
            <a:pPr lvl="1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Font: Times New Roman</a:t>
            </a:r>
          </a:p>
          <a:p>
            <a:pPr lvl="1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Size: 40-44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Body</a:t>
            </a:r>
          </a:p>
          <a:p>
            <a:pPr lvl="1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Font : times New Roman</a:t>
            </a:r>
          </a:p>
          <a:p>
            <a:pPr lvl="1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Size: 32- 18 in decreasing order levels (</a:t>
            </a:r>
          </a:p>
          <a:p>
            <a:pPr lvl="2"/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24 for This level</a:t>
            </a:r>
          </a:p>
          <a:p>
            <a:pPr lvl="3"/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20 for this level </a:t>
            </a:r>
          </a:p>
          <a:p>
            <a:pPr lvl="3"/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And so on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048000" cy="365125"/>
          </a:xfrm>
        </p:spPr>
        <p:txBody>
          <a:bodyPr vert="horz" lIns="91440" tIns="45720" rIns="91440" bIns="45720" rtlCol="0" anchor="ctr"/>
          <a:lstStyle/>
          <a:p>
            <a:r>
              <a:rPr lang="en-US" dirty="0" smtClean="0"/>
              <a:t>Dept. of Computer Application, SMIT, </a:t>
            </a:r>
            <a:r>
              <a:rPr lang="en-US" dirty="0" err="1" smtClean="0"/>
              <a:t>Majhitar</a:t>
            </a:r>
            <a:r>
              <a:rPr lang="en-US" dirty="0" smtClean="0"/>
              <a:t>, East Sikkim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61BE-1BA4-41D7-975A-BF538DEFEF9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Important points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A slide should not contain descriptive elaborating text unless it’s a definition or some statements.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Rather keep it concise and point wise.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Not more then 6 points in a slide</a:t>
            </a:r>
          </a:p>
          <a:p>
            <a:pPr lvl="1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However, u can keep sub points.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The figure and images must be clearly visible.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Each figure must be labeled with proper figure number.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Computer Application, SMIT, Majhitar, East Sikkim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61BE-1BA4-41D7-975A-BF538DEFEF9C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7F17E776DC3E40940CBBEE8C5C1AD5" ma:contentTypeVersion="13" ma:contentTypeDescription="Create a new document." ma:contentTypeScope="" ma:versionID="d315d0ecce9d737ffd1ef04c9c64a535">
  <xsd:schema xmlns:xsd="http://www.w3.org/2001/XMLSchema" xmlns:xs="http://www.w3.org/2001/XMLSchema" xmlns:p="http://schemas.microsoft.com/office/2006/metadata/properties" xmlns:ns2="46307214-bbf1-4e2b-a49b-33ee8458b731" xmlns:ns3="3bebca67-4c87-43b7-b411-bd51a82ee06e" targetNamespace="http://schemas.microsoft.com/office/2006/metadata/properties" ma:root="true" ma:fieldsID="5472f99185e0e556b4046ace7110ff7c" ns2:_="" ns3:_="">
    <xsd:import namespace="46307214-bbf1-4e2b-a49b-33ee8458b731"/>
    <xsd:import namespace="3bebca67-4c87-43b7-b411-bd51a82ee06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307214-bbf1-4e2b-a49b-33ee8458b7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fbef1ef0-e6b9-4669-8e77-44785e63f21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ebca67-4c87-43b7-b411-bd51a82ee06e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4a2092f9-a9e4-4e41-877d-d5fbace982b8}" ma:internalName="TaxCatchAll" ma:showField="CatchAllData" ma:web="3bebca67-4c87-43b7-b411-bd51a82ee06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bebca67-4c87-43b7-b411-bd51a82ee06e" xsi:nil="true"/>
    <lcf76f155ced4ddcb4097134ff3c332f xmlns="46307214-bbf1-4e2b-a49b-33ee8458b73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AF13FCB-FF29-44BB-B296-8396373404A0}"/>
</file>

<file path=customXml/itemProps2.xml><?xml version="1.0" encoding="utf-8"?>
<ds:datastoreItem xmlns:ds="http://schemas.openxmlformats.org/officeDocument/2006/customXml" ds:itemID="{AF8F357C-E742-45CE-BD48-576C7B5FC5AA}"/>
</file>

<file path=customXml/itemProps3.xml><?xml version="1.0" encoding="utf-8"?>
<ds:datastoreItem xmlns:ds="http://schemas.openxmlformats.org/officeDocument/2006/customXml" ds:itemID="{27C340DD-0B30-451B-BD2C-79FD9A3AC0D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368</Words>
  <Application>Microsoft Office PowerPoint</Application>
  <PresentationFormat>On-screen Show (4:3)</PresentationFormat>
  <Paragraphs>70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Project Presentation on  Title of the Project</vt:lpstr>
      <vt:lpstr>Content for PPT</vt:lpstr>
      <vt:lpstr>Introduction</vt:lpstr>
      <vt:lpstr>Font Type and Size</vt:lpstr>
      <vt:lpstr>Important points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Mini-Project Progress Presentation on  “ Title of the Project”</dc:title>
  <dc:creator>Bishal</dc:creator>
  <cp:lastModifiedBy>Windows User</cp:lastModifiedBy>
  <cp:revision>25</cp:revision>
  <dcterms:created xsi:type="dcterms:W3CDTF">2014-10-10T08:08:05Z</dcterms:created>
  <dcterms:modified xsi:type="dcterms:W3CDTF">2019-09-26T11:56:14Z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0x0101000B7F17E776DC3E40940CBBEE8C5C1AD5</vt:lpwstr>
  </property>
  <property fmtid="{D5CDD505-2E9C-101B-9397-08002B2CF9AE}" pid="3" name="MediaServiceImageTags">
    <vt:lpwstr/>
  </property>
</Properties>
</file>