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9" r:id="rId4"/>
    <p:sldId id="268" r:id="rId5"/>
    <p:sldId id="262" r:id="rId6"/>
    <p:sldId id="265" r:id="rId7"/>
    <p:sldId id="263" r:id="rId8"/>
    <p:sldId id="267" r:id="rId9"/>
    <p:sldId id="266"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4CD620-F630-4644-91F7-15C4AFD309EF}" type="datetimeFigureOut">
              <a:rPr lang="en-GB" smtClean="0"/>
              <a:t>03/02/2024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5B5FCE4E-68B9-49F7-BB3B-ACCCC99CC77D}"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CD620-F630-4644-91F7-15C4AFD309EF}" type="datetimeFigureOut">
              <a:rPr lang="en-GB" smtClean="0"/>
              <a:t>03/02/2024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CD620-F630-4644-91F7-15C4AFD309EF}" type="datetimeFigureOut">
              <a:rPr lang="en-GB" smtClean="0"/>
              <a:t>03/02/2024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CD620-F630-4644-91F7-15C4AFD309EF}" type="datetimeFigureOut">
              <a:rPr lang="en-GB" smtClean="0"/>
              <a:t>03/02/2024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4CD620-F630-4644-91F7-15C4AFD309EF}" type="datetimeFigureOut">
              <a:rPr lang="en-GB" smtClean="0"/>
              <a:t>03/02/2024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5FCE4E-68B9-49F7-BB3B-ACCCC99CC77D}"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4CD620-F630-4644-91F7-15C4AFD309EF}" type="datetimeFigureOut">
              <a:rPr lang="en-GB" smtClean="0"/>
              <a:t>03/02/2024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D620-F630-4644-91F7-15C4AFD309EF}" type="datetimeFigureOut">
              <a:rPr lang="en-GB" smtClean="0"/>
              <a:t>03/02/2024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4CD620-F630-4644-91F7-15C4AFD309EF}" type="datetimeFigureOut">
              <a:rPr lang="en-GB" smtClean="0"/>
              <a:t>03/02/2024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CD620-F630-4644-91F7-15C4AFD309EF}" type="datetimeFigureOut">
              <a:rPr lang="en-GB" smtClean="0"/>
              <a:t>03/02/2024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4CD620-F630-4644-91F7-15C4AFD309EF}" type="datetimeFigureOut">
              <a:rPr lang="en-GB" smtClean="0"/>
              <a:t>03/02/2024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5FCE4E-68B9-49F7-BB3B-ACCCC99CC77D}"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4CD620-F630-4644-91F7-15C4AFD309EF}" type="datetimeFigureOut">
              <a:rPr lang="en-GB" smtClean="0"/>
              <a:t>03/02/2024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5B5FCE4E-68B9-49F7-BB3B-ACCCC99CC77D}"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4CD620-F630-4644-91F7-15C4AFD309EF}" type="datetimeFigureOut">
              <a:rPr lang="en-GB" smtClean="0"/>
              <a:t>03/02/2024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5FCE4E-68B9-49F7-BB3B-ACCCC99CC77D}"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80728"/>
            <a:ext cx="7772400" cy="1470025"/>
          </a:xfrm>
        </p:spPr>
        <p:txBody>
          <a:bodyPr>
            <a:normAutofit fontScale="90000"/>
          </a:bodyPr>
          <a:lstStyle/>
          <a:p>
            <a:r>
              <a:rPr lang="en-GB" dirty="0" smtClean="0">
                <a:latin typeface="Copperplate Gothic Bold" pitchFamily="34" charset="0"/>
              </a:rPr>
              <a:t>Presentation on </a:t>
            </a:r>
            <a:br>
              <a:rPr lang="en-GB" dirty="0" smtClean="0">
                <a:latin typeface="Copperplate Gothic Bold" pitchFamily="34" charset="0"/>
              </a:rPr>
            </a:br>
            <a:r>
              <a:rPr lang="en-GB" dirty="0" smtClean="0">
                <a:latin typeface="Copperplate Gothic Bold" pitchFamily="34" charset="0"/>
              </a:rPr>
              <a:t>Project Report</a:t>
            </a:r>
            <a:endParaRPr lang="en-GB" dirty="0">
              <a:latin typeface="Copperplate Gothic Bold" pitchFamily="34" charset="0"/>
            </a:endParaRPr>
          </a:p>
        </p:txBody>
      </p:sp>
      <p:sp>
        <p:nvSpPr>
          <p:cNvPr id="3" name="Subtitle 2"/>
          <p:cNvSpPr>
            <a:spLocks noGrp="1"/>
          </p:cNvSpPr>
          <p:nvPr>
            <p:ph type="subTitle" idx="1"/>
          </p:nvPr>
        </p:nvSpPr>
        <p:spPr>
          <a:xfrm>
            <a:off x="1187624" y="2780928"/>
            <a:ext cx="6400800" cy="2664296"/>
          </a:xfrm>
        </p:spPr>
        <p:txBody>
          <a:bodyPr>
            <a:normAutofit fontScale="55000" lnSpcReduction="20000"/>
          </a:bodyPr>
          <a:lstStyle/>
          <a:p>
            <a:r>
              <a:rPr lang="en-GB" sz="5100" dirty="0" smtClean="0">
                <a:latin typeface="Copperplate Gothic Bold" pitchFamily="34" charset="0"/>
              </a:rPr>
              <a:t>QUESTION BANK MANAGEMENT SYSTEM</a:t>
            </a:r>
          </a:p>
          <a:p>
            <a:r>
              <a:rPr lang="en-GB" sz="5100" dirty="0" smtClean="0">
                <a:latin typeface="Copperplate Gothic Bold" pitchFamily="34" charset="0"/>
              </a:rPr>
              <a:t>By:</a:t>
            </a:r>
          </a:p>
          <a:p>
            <a:endParaRPr lang="en-GB" dirty="0" smtClean="0">
              <a:latin typeface="Copperplate Gothic Bold" pitchFamily="34" charset="0"/>
            </a:endParaRPr>
          </a:p>
          <a:p>
            <a:r>
              <a:rPr lang="en-GB" sz="2900" b="1" i="0" dirty="0" smtClean="0">
                <a:latin typeface="Arial Black" pitchFamily="34" charset="0"/>
              </a:rPr>
              <a:t>ZINIA AHMED</a:t>
            </a:r>
          </a:p>
          <a:p>
            <a:r>
              <a:rPr lang="en-GB" sz="2900" b="1" i="0" dirty="0" smtClean="0">
                <a:latin typeface="Arial Black" pitchFamily="34" charset="0"/>
              </a:rPr>
              <a:t>ANJULA GUPTA</a:t>
            </a:r>
          </a:p>
          <a:p>
            <a:r>
              <a:rPr lang="en-GB" sz="2900" b="1" i="0" dirty="0" smtClean="0">
                <a:latin typeface="Arial Black" pitchFamily="34" charset="0"/>
              </a:rPr>
              <a:t>HIBUNG TASSO</a:t>
            </a:r>
          </a:p>
          <a:p>
            <a:r>
              <a:rPr lang="en-GB" sz="2900" b="1" i="0" dirty="0" smtClean="0">
                <a:latin typeface="Arial Black" pitchFamily="34" charset="0"/>
              </a:rPr>
              <a:t>NISCHAL NIKHIL</a:t>
            </a:r>
          </a:p>
          <a:p>
            <a:endParaRPr lang="en-GB" dirty="0" smtClean="0">
              <a:latin typeface="Arial Black" pitchFamily="34" charset="0"/>
            </a:endParaRPr>
          </a:p>
        </p:txBody>
      </p:sp>
    </p:spTree>
    <p:extLst>
      <p:ext uri="{BB962C8B-B14F-4D97-AF65-F5344CB8AC3E}">
        <p14:creationId xmlns:p14="http://schemas.microsoft.com/office/powerpoint/2010/main" val="1072295711"/>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PROJECT PLAN</a:t>
            </a:r>
            <a:endParaRPr lang="en-GB" dirty="0"/>
          </a:p>
        </p:txBody>
      </p:sp>
      <p:sp>
        <p:nvSpPr>
          <p:cNvPr id="3" name="Content Placeholder 2"/>
          <p:cNvSpPr>
            <a:spLocks noGrp="1"/>
          </p:cNvSpPr>
          <p:nvPr>
            <p:ph idx="1"/>
          </p:nvPr>
        </p:nvSpPr>
        <p:spPr/>
        <p:txBody>
          <a:bodyPr/>
          <a:lstStyle/>
          <a:p>
            <a:r>
              <a:rPr lang="en-GB" dirty="0" smtClean="0"/>
              <a:t>Designing a user friendly webpage</a:t>
            </a:r>
          </a:p>
          <a:p>
            <a:r>
              <a:rPr lang="en-GB" dirty="0" smtClean="0"/>
              <a:t>Collecting Questions</a:t>
            </a:r>
          </a:p>
          <a:p>
            <a:r>
              <a:rPr lang="en-GB" dirty="0" smtClean="0"/>
              <a:t>Designing a Database for storing data</a:t>
            </a:r>
          </a:p>
          <a:p>
            <a:r>
              <a:rPr lang="en-GB" dirty="0" smtClean="0"/>
              <a:t>Connecting Database to the webpage</a:t>
            </a:r>
          </a:p>
          <a:p>
            <a:endParaRPr lang="en-GB" dirty="0"/>
          </a:p>
        </p:txBody>
      </p:sp>
    </p:spTree>
    <p:extLst>
      <p:ext uri="{BB962C8B-B14F-4D97-AF65-F5344CB8AC3E}">
        <p14:creationId xmlns:p14="http://schemas.microsoft.com/office/powerpoint/2010/main" val="3045878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CONCLUSION</a:t>
            </a:r>
            <a:endParaRPr lang="en-GB" dirty="0"/>
          </a:p>
        </p:txBody>
      </p:sp>
      <p:sp>
        <p:nvSpPr>
          <p:cNvPr id="3" name="Content Placeholder 2"/>
          <p:cNvSpPr>
            <a:spLocks noGrp="1"/>
          </p:cNvSpPr>
          <p:nvPr>
            <p:ph idx="1"/>
          </p:nvPr>
        </p:nvSpPr>
        <p:spPr/>
        <p:txBody>
          <a:bodyPr/>
          <a:lstStyle/>
          <a:p>
            <a:pPr marL="0" indent="0">
              <a:buNone/>
            </a:pPr>
            <a:r>
              <a:rPr lang="en-GB" dirty="0" smtClean="0"/>
              <a:t>    </a:t>
            </a:r>
          </a:p>
          <a:p>
            <a:pPr marL="0" indent="0">
              <a:buNone/>
            </a:pPr>
            <a:r>
              <a:rPr lang="en-GB" dirty="0"/>
              <a:t> </a:t>
            </a:r>
            <a:r>
              <a:rPr lang="en-GB" dirty="0" smtClean="0"/>
              <a:t>* Question </a:t>
            </a:r>
            <a:r>
              <a:rPr lang="en-GB" dirty="0"/>
              <a:t>Bank Management System" revolves around </a:t>
            </a:r>
            <a:r>
              <a:rPr lang="en-GB" dirty="0" smtClean="0"/>
              <a:t>     the </a:t>
            </a:r>
            <a:r>
              <a:rPr lang="en-GB" dirty="0"/>
              <a:t>development of a comprehensive software solution tailored to the needs of educators and educational institutions. This system aims to streamline the creation, organization, storage, retrieval, and management of questions used in assessments, exams, quizzes, and other educational evaluations.</a:t>
            </a:r>
          </a:p>
        </p:txBody>
      </p:sp>
    </p:spTree>
    <p:extLst>
      <p:ext uri="{BB962C8B-B14F-4D97-AF65-F5344CB8AC3E}">
        <p14:creationId xmlns:p14="http://schemas.microsoft.com/office/powerpoint/2010/main" val="30838777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Content</a:t>
            </a:r>
            <a:endParaRPr lang="en-GB" dirty="0"/>
          </a:p>
        </p:txBody>
      </p:sp>
      <p:sp>
        <p:nvSpPr>
          <p:cNvPr id="3" name="Content Placeholder 2"/>
          <p:cNvSpPr>
            <a:spLocks noGrp="1"/>
          </p:cNvSpPr>
          <p:nvPr>
            <p:ph idx="1"/>
          </p:nvPr>
        </p:nvSpPr>
        <p:spPr/>
        <p:txBody>
          <a:bodyPr>
            <a:normAutofit/>
          </a:bodyPr>
          <a:lstStyle/>
          <a:p>
            <a:r>
              <a:rPr lang="en-GB" dirty="0" smtClean="0"/>
              <a:t>Introduction  Of Topic</a:t>
            </a:r>
          </a:p>
          <a:p>
            <a:r>
              <a:rPr lang="en-GB" dirty="0" smtClean="0"/>
              <a:t>Aim Of Project</a:t>
            </a:r>
          </a:p>
          <a:p>
            <a:r>
              <a:rPr lang="en-GB" dirty="0" smtClean="0"/>
              <a:t>Objective Of Project</a:t>
            </a:r>
          </a:p>
          <a:p>
            <a:r>
              <a:rPr lang="en-GB" dirty="0" smtClean="0"/>
              <a:t>General Overview Of Problem</a:t>
            </a:r>
          </a:p>
          <a:p>
            <a:r>
              <a:rPr lang="en-GB" dirty="0" smtClean="0"/>
              <a:t>Feasibility Study</a:t>
            </a:r>
          </a:p>
          <a:p>
            <a:r>
              <a:rPr lang="en-GB" dirty="0" smtClean="0"/>
              <a:t>Problem Definition</a:t>
            </a:r>
          </a:p>
          <a:p>
            <a:r>
              <a:rPr lang="en-GB" dirty="0" smtClean="0"/>
              <a:t>Proposed Solution </a:t>
            </a:r>
          </a:p>
          <a:p>
            <a:r>
              <a:rPr lang="en-GB" dirty="0" smtClean="0"/>
              <a:t>Project Plan</a:t>
            </a:r>
          </a:p>
          <a:p>
            <a:r>
              <a:rPr lang="en-GB" dirty="0" smtClean="0"/>
              <a:t>Conclusion</a:t>
            </a:r>
          </a:p>
          <a:p>
            <a:endParaRPr lang="en-GB" dirty="0" smtClean="0"/>
          </a:p>
          <a:p>
            <a:endParaRPr lang="en-GB" dirty="0" smtClean="0"/>
          </a:p>
          <a:p>
            <a:endParaRPr lang="en-GB" dirty="0" smtClean="0"/>
          </a:p>
        </p:txBody>
      </p:sp>
    </p:spTree>
    <p:extLst>
      <p:ext uri="{BB962C8B-B14F-4D97-AF65-F5344CB8AC3E}">
        <p14:creationId xmlns:p14="http://schemas.microsoft.com/office/powerpoint/2010/main" val="28626759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INTRODUCTION </a:t>
            </a:r>
            <a:r>
              <a:rPr lang="en-GB" dirty="0"/>
              <a:t>OF </a:t>
            </a:r>
            <a:r>
              <a:rPr lang="en-GB" dirty="0" smtClean="0"/>
              <a:t>TOPIC </a:t>
            </a:r>
            <a:endParaRPr lang="en-GB" dirty="0"/>
          </a:p>
        </p:txBody>
      </p:sp>
      <p:sp>
        <p:nvSpPr>
          <p:cNvPr id="3" name="Content Placeholder 2"/>
          <p:cNvSpPr>
            <a:spLocks noGrp="1"/>
          </p:cNvSpPr>
          <p:nvPr>
            <p:ph idx="1"/>
          </p:nvPr>
        </p:nvSpPr>
        <p:spPr/>
        <p:txBody>
          <a:bodyPr/>
          <a:lstStyle/>
          <a:p>
            <a:r>
              <a:rPr lang="en-GB" dirty="0" smtClean="0"/>
              <a:t>A </a:t>
            </a:r>
            <a:r>
              <a:rPr lang="en-GB" dirty="0"/>
              <a:t>question bank management system is a comprehensive software solution designed to facilitate the organization, storage, retrieval, and management of questions used in assessments, exams, quizzes, and other educational evaluations</a:t>
            </a:r>
            <a:r>
              <a:rPr lang="en-GB" dirty="0" smtClean="0"/>
              <a:t>.</a:t>
            </a:r>
          </a:p>
          <a:p>
            <a:r>
              <a:rPr lang="en-GB" dirty="0"/>
              <a:t>A</a:t>
            </a:r>
            <a:r>
              <a:rPr lang="en-GB" dirty="0" smtClean="0"/>
              <a:t> </a:t>
            </a:r>
            <a:r>
              <a:rPr lang="en-GB" dirty="0"/>
              <a:t>question bank management system serves as a valuable tool for educators to streamline the assessment creation process, maintain a repository of high-quality questions, and enhance the overall learning experience for students.</a:t>
            </a:r>
          </a:p>
        </p:txBody>
      </p:sp>
    </p:spTree>
    <p:extLst>
      <p:ext uri="{BB962C8B-B14F-4D97-AF65-F5344CB8AC3E}">
        <p14:creationId xmlns:p14="http://schemas.microsoft.com/office/powerpoint/2010/main" val="21978008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AIM OF PROJECT</a:t>
            </a:r>
            <a:endParaRPr lang="en-GB"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GB" dirty="0" smtClean="0"/>
              <a:t>The </a:t>
            </a:r>
            <a:r>
              <a:rPr lang="en-GB" dirty="0"/>
              <a:t>aim of the project is to develop a sophisticated yet user-friendly question bank management system that empowers educators to create high-quality assessments, improve learning outcomes, and enhance the overall educational experience for students</a:t>
            </a:r>
            <a:r>
              <a:rPr lang="en-GB" dirty="0" smtClean="0"/>
              <a:t>.</a:t>
            </a:r>
          </a:p>
          <a:p>
            <a:pPr marL="514350" indent="-514350">
              <a:buAutoNum type="arabicPeriod"/>
            </a:pPr>
            <a:r>
              <a:rPr lang="en-GB" dirty="0" smtClean="0"/>
              <a:t>Another aim </a:t>
            </a:r>
            <a:r>
              <a:rPr lang="en-GB" dirty="0"/>
              <a:t>of a </a:t>
            </a:r>
            <a:r>
              <a:rPr lang="en-GB" dirty="0" smtClean="0"/>
              <a:t>project is </a:t>
            </a:r>
            <a:r>
              <a:rPr lang="en-GB" dirty="0"/>
              <a:t>to develop a comprehensive software solution that facilitates the efficient organization, storage, retrieval, and management of questions used in educational assessments</a:t>
            </a:r>
            <a:endParaRPr lang="en-GB" dirty="0" smtClean="0"/>
          </a:p>
          <a:p>
            <a:pPr marL="514350" indent="-514350">
              <a:buAutoNum type="arabicPeriod"/>
            </a:pPr>
            <a:endParaRPr lang="en-GB" dirty="0"/>
          </a:p>
        </p:txBody>
      </p:sp>
    </p:spTree>
    <p:extLst>
      <p:ext uri="{BB962C8B-B14F-4D97-AF65-F5344CB8AC3E}">
        <p14:creationId xmlns:p14="http://schemas.microsoft.com/office/powerpoint/2010/main" val="30266258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OBJECTIVE OF PROJECT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Create </a:t>
            </a:r>
            <a:r>
              <a:rPr lang="en-GB" dirty="0"/>
              <a:t>an intuitive and user-friendly interface that enables educators to easily navigate the system, create new questions, and modify existing ones without extensive training.</a:t>
            </a:r>
          </a:p>
          <a:p>
            <a:r>
              <a:rPr lang="en-GB" dirty="0"/>
              <a:t> Develop a system that allows educators to efficiently create, store, organize, and manage a large number of questions for various subjects and topics.</a:t>
            </a:r>
          </a:p>
          <a:p>
            <a:r>
              <a:rPr lang="en-GB" dirty="0"/>
              <a:t>Establish a centralized repository for storing questions, ensuring easy access and retrieval by educators whenever needed</a:t>
            </a:r>
            <a:r>
              <a:rPr lang="en-GB" dirty="0" smtClean="0"/>
              <a:t>.</a:t>
            </a:r>
          </a:p>
          <a:p>
            <a:r>
              <a:rPr lang="en-GB" dirty="0"/>
              <a:t>Support a variety of question types, including multiple-choice, true/false, short answer, essay, and more, to cater to diverse assessment needs</a:t>
            </a:r>
            <a:r>
              <a:rPr lang="en-GB" dirty="0" smtClean="0"/>
              <a:t>.</a:t>
            </a:r>
          </a:p>
        </p:txBody>
      </p:sp>
    </p:spTree>
    <p:extLst>
      <p:ext uri="{BB962C8B-B14F-4D97-AF65-F5344CB8AC3E}">
        <p14:creationId xmlns:p14="http://schemas.microsoft.com/office/powerpoint/2010/main" val="343881980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GENERAL OVERVIEW OF PROBLEM</a:t>
            </a:r>
            <a:endParaRPr lang="en-GB" dirty="0"/>
          </a:p>
        </p:txBody>
      </p:sp>
      <p:sp>
        <p:nvSpPr>
          <p:cNvPr id="3" name="Content Placeholder 2"/>
          <p:cNvSpPr>
            <a:spLocks noGrp="1"/>
          </p:cNvSpPr>
          <p:nvPr>
            <p:ph idx="1"/>
          </p:nvPr>
        </p:nvSpPr>
        <p:spPr/>
        <p:txBody>
          <a:bodyPr/>
          <a:lstStyle/>
          <a:p>
            <a:r>
              <a:rPr lang="en-GB" dirty="0"/>
              <a:t>Manually preparing question papers is a time-consuming task that requires educators to spend significant hours brainstorming, writing, and formatting questions</a:t>
            </a:r>
            <a:r>
              <a:rPr lang="en-GB" dirty="0" smtClean="0"/>
              <a:t>.</a:t>
            </a:r>
          </a:p>
          <a:p>
            <a:r>
              <a:rPr lang="en-GB" dirty="0" smtClean="0"/>
              <a:t>There’s no existing system like Question bank </a:t>
            </a:r>
            <a:r>
              <a:rPr lang="en-GB" dirty="0"/>
              <a:t>m</a:t>
            </a:r>
            <a:r>
              <a:rPr lang="en-GB" dirty="0" smtClean="0"/>
              <a:t>anagement system in our college.</a:t>
            </a:r>
          </a:p>
          <a:p>
            <a:r>
              <a:rPr lang="en-GB" dirty="0" smtClean="0"/>
              <a:t>Keeping </a:t>
            </a:r>
            <a:r>
              <a:rPr lang="en-GB" dirty="0"/>
              <a:t>track of a large number of questions across different subjects and topics manually can be challenging, leading to difficulties in organizing and categorizing questions effectively.</a:t>
            </a:r>
            <a:r>
              <a:rPr lang="en-GB" dirty="0" smtClean="0"/>
              <a:t> </a:t>
            </a:r>
            <a:endParaRPr lang="en-GB" dirty="0"/>
          </a:p>
        </p:txBody>
      </p:sp>
    </p:spTree>
    <p:extLst>
      <p:ext uri="{BB962C8B-B14F-4D97-AF65-F5344CB8AC3E}">
        <p14:creationId xmlns:p14="http://schemas.microsoft.com/office/powerpoint/2010/main" val="25142880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FEASIBILTY STUDY</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US" smtClean="0"/>
              <a:t>   A </a:t>
            </a:r>
            <a:r>
              <a:rPr lang="en-US"/>
              <a:t>feasibility </a:t>
            </a:r>
            <a:r>
              <a:rPr lang="en-US" smtClean="0"/>
              <a:t> study  </a:t>
            </a:r>
            <a:r>
              <a:rPr lang="en-US"/>
              <a:t>for </a:t>
            </a:r>
            <a:r>
              <a:rPr lang="en-US" smtClean="0"/>
              <a:t>a  </a:t>
            </a:r>
            <a:r>
              <a:rPr lang="en-US" dirty="0"/>
              <a:t>Question </a:t>
            </a:r>
            <a:r>
              <a:rPr lang="en-US"/>
              <a:t>Bank </a:t>
            </a:r>
            <a:r>
              <a:rPr lang="en-US" smtClean="0"/>
              <a:t> Management  System  involves             assessing the </a:t>
            </a:r>
            <a:r>
              <a:rPr lang="en-US" dirty="0"/>
              <a:t>development and implementation of such a system are viable and worthwhile.</a:t>
            </a:r>
            <a:endParaRPr lang="en-GB" dirty="0"/>
          </a:p>
          <a:p>
            <a:r>
              <a:rPr lang="en-US" dirty="0"/>
              <a:t>Technical Feasibility :</a:t>
            </a:r>
            <a:endParaRPr lang="en-GB" dirty="0"/>
          </a:p>
          <a:p>
            <a:r>
              <a:rPr lang="en-US" dirty="0"/>
              <a:t>The required hardware, software, and technological infrastructure  of the system are feasible from a technical perspective we are going to use  </a:t>
            </a:r>
            <a:r>
              <a:rPr lang="en-US" dirty="0" err="1" smtClean="0"/>
              <a:t>HTML,javascript,css</a:t>
            </a:r>
            <a:r>
              <a:rPr lang="en-US" dirty="0" smtClean="0"/>
              <a:t> </a:t>
            </a:r>
            <a:r>
              <a:rPr lang="en-US" dirty="0"/>
              <a:t>for frontend designing and </a:t>
            </a:r>
            <a:r>
              <a:rPr lang="en-US" dirty="0" err="1"/>
              <a:t>Mysql</a:t>
            </a:r>
            <a:r>
              <a:rPr lang="en-US" dirty="0"/>
              <a:t> &amp; </a:t>
            </a:r>
            <a:r>
              <a:rPr lang="en-US" dirty="0" err="1"/>
              <a:t>php</a:t>
            </a:r>
            <a:r>
              <a:rPr lang="en-US" dirty="0"/>
              <a:t> for databases to create a robust and user friendly </a:t>
            </a:r>
            <a:r>
              <a:rPr lang="en-US" dirty="0" smtClean="0"/>
              <a:t>system</a:t>
            </a:r>
          </a:p>
          <a:p>
            <a:r>
              <a:rPr lang="en-US" dirty="0"/>
              <a:t>Operational Feasibility :</a:t>
            </a:r>
            <a:endParaRPr lang="en-GB" dirty="0"/>
          </a:p>
          <a:p>
            <a:r>
              <a:rPr lang="en-US" dirty="0"/>
              <a:t> The project we are developing as there is no need for users to have good knowledge in computer before using it. The user can learn and use the system by their own, he/she just needs to read the manual or tutorial from the developers .</a:t>
            </a:r>
            <a:endParaRPr lang="en-GB" dirty="0"/>
          </a:p>
          <a:p>
            <a:r>
              <a:rPr lang="en-US" dirty="0"/>
              <a:t>Economic Feasibility :</a:t>
            </a:r>
            <a:endParaRPr lang="en-GB" dirty="0"/>
          </a:p>
          <a:p>
            <a:r>
              <a:rPr lang="en-US" dirty="0"/>
              <a:t>The tools we will be using to develop the system are not expensive and the software’s are open source . All I need is time. Even the maintenance of the system will not be expensive. The system is indeed economically feasible .</a:t>
            </a:r>
            <a:endParaRPr lang="en-GB" dirty="0"/>
          </a:p>
          <a:p>
            <a:endParaRPr lang="en-GB" dirty="0"/>
          </a:p>
          <a:p>
            <a:endParaRPr lang="en-GB" dirty="0" smtClean="0"/>
          </a:p>
        </p:txBody>
      </p:sp>
    </p:spTree>
    <p:extLst>
      <p:ext uri="{BB962C8B-B14F-4D97-AF65-F5344CB8AC3E}">
        <p14:creationId xmlns:p14="http://schemas.microsoft.com/office/powerpoint/2010/main" val="10232639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PROBLEM DEFINITION</a:t>
            </a:r>
            <a:endParaRPr lang="en-GB" dirty="0"/>
          </a:p>
        </p:txBody>
      </p:sp>
      <p:sp>
        <p:nvSpPr>
          <p:cNvPr id="3" name="Content Placeholder 2"/>
          <p:cNvSpPr>
            <a:spLocks noGrp="1"/>
          </p:cNvSpPr>
          <p:nvPr>
            <p:ph idx="1"/>
          </p:nvPr>
        </p:nvSpPr>
        <p:spPr/>
        <p:txBody>
          <a:bodyPr/>
          <a:lstStyle/>
          <a:p>
            <a:r>
              <a:rPr lang="en-GB" dirty="0"/>
              <a:t>Manual preparation of question papers may lack adequate security measures to protect the confidentiality and integrity of assessment materials, increasing the risk of leaks or unauthorized access</a:t>
            </a:r>
            <a:r>
              <a:rPr lang="en-GB" dirty="0" smtClean="0"/>
              <a:t>.</a:t>
            </a:r>
          </a:p>
          <a:p>
            <a:r>
              <a:rPr lang="en-GB" dirty="0"/>
              <a:t>Creating assessments manually often involves repetitive tasks such as selecting questions, formatting, and arranging them, leading to inefficiencies in the assessment generation process.</a:t>
            </a:r>
          </a:p>
        </p:txBody>
      </p:sp>
    </p:spTree>
    <p:extLst>
      <p:ext uri="{BB962C8B-B14F-4D97-AF65-F5344CB8AC3E}">
        <p14:creationId xmlns:p14="http://schemas.microsoft.com/office/powerpoint/2010/main" val="30000719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SOLUTION</a:t>
            </a:r>
            <a:endParaRPr lang="en-GB" dirty="0"/>
          </a:p>
        </p:txBody>
      </p:sp>
      <p:sp>
        <p:nvSpPr>
          <p:cNvPr id="3" name="Content Placeholder 2"/>
          <p:cNvSpPr>
            <a:spLocks noGrp="1"/>
          </p:cNvSpPr>
          <p:nvPr>
            <p:ph idx="1"/>
          </p:nvPr>
        </p:nvSpPr>
        <p:spPr/>
        <p:txBody>
          <a:bodyPr>
            <a:normAutofit fontScale="85000" lnSpcReduction="10000"/>
          </a:bodyPr>
          <a:lstStyle/>
          <a:p>
            <a:r>
              <a:rPr lang="en-GB" dirty="0"/>
              <a:t>Online question bank management systems provide intuitive interfaces for educators to create, edit, and organize questions efficiently. Questions can be categorized by subject, topic, difficulty level, and other relevant criteria, making it easier to manage and retrieve them when needed</a:t>
            </a:r>
            <a:r>
              <a:rPr lang="en-GB" dirty="0" smtClean="0"/>
              <a:t>.</a:t>
            </a:r>
          </a:p>
          <a:p>
            <a:r>
              <a:rPr lang="en-GB" dirty="0"/>
              <a:t>These systems enable educators to build and maintain a comprehensive question pool by adding new questions regularly. This ensures a diverse range of assessment materials and reduces the likelihood of question repetition across different exams</a:t>
            </a:r>
            <a:r>
              <a:rPr lang="en-GB" dirty="0" smtClean="0"/>
              <a:t>.</a:t>
            </a:r>
          </a:p>
          <a:p>
            <a:r>
              <a:rPr lang="en-GB" dirty="0"/>
              <a:t>Online systems automate repetitive tasks involved in question paper creation, such as question selection, formatting, and arrangement. This saves educators valuable time and allows them to focus on other aspects of teaching and learning.</a:t>
            </a:r>
          </a:p>
        </p:txBody>
      </p:sp>
    </p:spTree>
    <p:extLst>
      <p:ext uri="{BB962C8B-B14F-4D97-AF65-F5344CB8AC3E}">
        <p14:creationId xmlns:p14="http://schemas.microsoft.com/office/powerpoint/2010/main" val="30298073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308</TotalTime>
  <Words>796</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Presentation on  Project Report</vt:lpstr>
      <vt:lpstr>                   Content</vt:lpstr>
      <vt:lpstr>     INTRODUCTION OF TOPIC </vt:lpstr>
      <vt:lpstr>             AIM OF PROJECT</vt:lpstr>
      <vt:lpstr>       OBJECTIVE OF PROJECT</vt:lpstr>
      <vt:lpstr> GENERAL OVERVIEW OF PROBLEM</vt:lpstr>
      <vt:lpstr>          FEASIBILTY STUDY</vt:lpstr>
      <vt:lpstr>       PROBLEM DEFINITION</vt:lpstr>
      <vt:lpstr>               SOLUTION</vt:lpstr>
      <vt:lpstr>            PROJECT PLAN</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SCERT_3</dc:creator>
  <cp:lastModifiedBy>SCERT_3</cp:lastModifiedBy>
  <cp:revision>43</cp:revision>
  <dcterms:created xsi:type="dcterms:W3CDTF">2024-01-18T19:26:05Z</dcterms:created>
  <dcterms:modified xsi:type="dcterms:W3CDTF">2024-02-03T11:45:21Z</dcterms:modified>
</cp:coreProperties>
</file>