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8E259-28CE-CA89-6785-14BCA3E22A0F}" v="2" dt="2022-02-20T09:13:5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 PRASAD SHAH" userId="S::amal_201916021@smit.smu.edu.in::3ed23809-b428-4c50-83bc-43e1814beaa5" providerId="AD" clId="Web-{11E8E259-28CE-CA89-6785-14BCA3E22A0F}"/>
    <pc:docChg chg="modSld">
      <pc:chgData name="AMAL PRASAD SHAH" userId="S::amal_201916021@smit.smu.edu.in::3ed23809-b428-4c50-83bc-43e1814beaa5" providerId="AD" clId="Web-{11E8E259-28CE-CA89-6785-14BCA3E22A0F}" dt="2022-02-20T09:13:51.342" v="2" actId="20577"/>
      <pc:docMkLst>
        <pc:docMk/>
      </pc:docMkLst>
      <pc:sldChg chg="modSp">
        <pc:chgData name="AMAL PRASAD SHAH" userId="S::amal_201916021@smit.smu.edu.in::3ed23809-b428-4c50-83bc-43e1814beaa5" providerId="AD" clId="Web-{11E8E259-28CE-CA89-6785-14BCA3E22A0F}" dt="2022-02-20T09:13:51.342" v="2" actId="20577"/>
        <pc:sldMkLst>
          <pc:docMk/>
          <pc:sldMk cId="0" sldId="256"/>
        </pc:sldMkLst>
        <pc:spChg chg="mod">
          <ac:chgData name="AMAL PRASAD SHAH" userId="S::amal_201916021@smit.smu.edu.in::3ed23809-b428-4c50-83bc-43e1814beaa5" providerId="AD" clId="Web-{11E8E259-28CE-CA89-6785-14BCA3E22A0F}" dt="2022-02-20T09:13:51.342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CEA2-B597-4F77-B4E1-0FBA1CC58F44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0A33-4079-4DAC-AA57-36B483BEF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0A33-4079-4DAC-AA57-36B483BEF7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A9-9A60-4597-B932-0226E7A2EB4D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88E1-2371-4A1D-9DEE-1F374FD6E574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75AB-0777-434F-BF2E-FDF0857DCDAC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ABC6-A97D-4430-99DB-ECFD77F48285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EBD9-6587-492F-88F9-F7BB58A786E3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184-00AC-479D-AB55-F78865F2CCFE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BED1-5D82-41F3-B0BC-5B15D1B66EDB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7D4-38B5-4645-AA29-5EE21A4BD2FB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91B8-7868-4841-BF1A-E9CA9CDD0146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8FA8-CF54-4128-A0B2-68A9351C5117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2F25-FDD7-49DE-B4B3-561FA2280C61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C72A-0382-4657-89FE-3EBBB6C83115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Computer Application, SMIT, Majhitar, East Sikkim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ww.com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399"/>
            <a:ext cx="7772400" cy="1143001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Synopsis Presentation on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543800" cy="1219200"/>
          </a:xfrm>
        </p:spPr>
        <p:txBody>
          <a:bodyPr>
            <a:norm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( Reg. No.)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(Reg. No.)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105400"/>
            <a:ext cx="69342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the Guidance of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latin typeface="Times New Roman"/>
                <a:cs typeface="Times New Roman"/>
              </a:rPr>
              <a:t>Under the Guidance of</a:t>
            </a:r>
            <a:endParaRPr lang="en-US" sz="2000" dirty="0">
              <a:ea typeface="+mn-lt"/>
              <a:cs typeface="+mn-lt"/>
            </a:endParaRPr>
          </a:p>
          <a:p>
            <a:pPr algn="ctr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Guide’s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Name,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Desig, Address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5791200"/>
            <a:ext cx="6934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pic>
        <p:nvPicPr>
          <p:cNvPr id="1026" name="Picture 2" descr="E:\Mega\MEGAsync\Personal\manipal new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ega\MEGAsync\Personal\smi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5188"/>
            <a:ext cx="4343400" cy="11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 and Objective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Overview of the Problem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Feasibility Study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Proposed Solution Strategy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H/W &amp; S/W Requirement, Team Structure, Gantt-Chart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Summary and conclusions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Summary of achievement, difficulties encountered, Limitations, future scopes, Conclusion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0010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Point wise (Don’t write the whole paragraph)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Point wise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Make sure the content is within the specified box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Don’t make to crowd in single slide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The picture should be clear and completely visible.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Limit the number of points per slide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Not more than 6.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Picture/ Image/ Table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Give the proper figure or table number below it.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Include reference if u have used from some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relevent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229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Font Type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Heading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Font: Times New Roman BOLD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Size: 40-44</a:t>
            </a: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Font : Times New Roman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Size: 28 - 18 in decreasing order of levels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 for This level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20 for this level 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And so 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92875"/>
            <a:ext cx="7467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slide must contain the heading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must be at most 5 points in each slides.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may use supporting figures, tables, etc.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figures and tables must be numbered and labeled.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uniform theme across all slides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56350"/>
            <a:ext cx="655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Dept. of Computer Application, SMIT, </a:t>
            </a:r>
            <a:r>
              <a:rPr lang="en-US" dirty="0" err="1">
                <a:solidFill>
                  <a:schemeClr val="tx1"/>
                </a:solidFill>
              </a:rPr>
              <a:t>Majhitar</a:t>
            </a:r>
            <a:r>
              <a:rPr lang="en-US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William 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Stanek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James O’Neill, Jeffrey Rosen, “Microsoft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VB script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Wiley India Pvt. Ltd., PP 137-189, 2009</a:t>
            </a:r>
          </a:p>
          <a:p>
            <a:pPr marL="514350" lvl="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Rajib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Mall, “Software Engineering”, Third edition, PHI.</a:t>
            </a:r>
          </a:p>
          <a:p>
            <a:pPr marL="514350" lvl="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Ramiz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Elmasri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Shamkant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Navathe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“Fundamentals of Database System”, Second Edition, PHI. </a:t>
            </a:r>
          </a:p>
          <a:p>
            <a:pPr marL="514350" lvl="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Websites referred: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“Title of the Article”,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http://www.www.com/default.asp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Date of reference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492875"/>
            <a:ext cx="655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Dept. of Computer Application, SMIT, </a:t>
            </a:r>
            <a:r>
              <a:rPr lang="en-US" dirty="0" err="1">
                <a:solidFill>
                  <a:schemeClr val="tx1"/>
                </a:solidFill>
              </a:rPr>
              <a:t>Majhitar</a:t>
            </a:r>
            <a:r>
              <a:rPr lang="en-US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ebca67-4c87-43b7-b411-bd51a82ee06e" xsi:nil="true"/>
    <lcf76f155ced4ddcb4097134ff3c332f xmlns="46307214-bbf1-4e2b-a49b-33ee8458b73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7E776DC3E40940CBBEE8C5C1AD5" ma:contentTypeVersion="13" ma:contentTypeDescription="Create a new document." ma:contentTypeScope="" ma:versionID="d315d0ecce9d737ffd1ef04c9c64a535">
  <xsd:schema xmlns:xsd="http://www.w3.org/2001/XMLSchema" xmlns:xs="http://www.w3.org/2001/XMLSchema" xmlns:p="http://schemas.microsoft.com/office/2006/metadata/properties" xmlns:ns2="46307214-bbf1-4e2b-a49b-33ee8458b731" xmlns:ns3="3bebca67-4c87-43b7-b411-bd51a82ee06e" targetNamespace="http://schemas.microsoft.com/office/2006/metadata/properties" ma:root="true" ma:fieldsID="5472f99185e0e556b4046ace7110ff7c" ns2:_="" ns3:_="">
    <xsd:import namespace="46307214-bbf1-4e2b-a49b-33ee8458b731"/>
    <xsd:import namespace="3bebca67-4c87-43b7-b411-bd51a82ee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07214-bbf1-4e2b-a49b-33ee8458b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bef1ef0-e6b9-4669-8e77-44785e63f2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bca67-4c87-43b7-b411-bd51a82ee06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a2092f9-a9e4-4e41-877d-d5fbace982b8}" ma:internalName="TaxCatchAll" ma:showField="CatchAllData" ma:web="3bebca67-4c87-43b7-b411-bd51a82ee0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2D2E6-0D05-4F15-A52B-61400BAA8B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B93049-52A3-4F93-9B90-0E60D09D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38B73F-0492-4E57-ACDD-7CC0E5BA9A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397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Synopsis Presentation on  Title of the Project</vt:lpstr>
      <vt:lpstr>Content</vt:lpstr>
      <vt:lpstr>Introduction</vt:lpstr>
      <vt:lpstr>Font Type and Size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Progress Presentation on  “ Title of the Project”</dc:title>
  <dc:creator>Bishal</dc:creator>
  <cp:lastModifiedBy>user</cp:lastModifiedBy>
  <cp:revision>33</cp:revision>
  <dcterms:created xsi:type="dcterms:W3CDTF">2014-10-10T08:08:05Z</dcterms:created>
  <dcterms:modified xsi:type="dcterms:W3CDTF">2022-02-20T09:13:51Z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0x0101000B7F17E776DC3E40940CBBEE8C5C1AD5</vt:lpwstr>
  </property>
  <property fmtid="{D5CDD505-2E9C-101B-9397-08002B2CF9AE}" pid="3" name="MediaServiceImageTags">
    <vt:lpwstr/>
  </property>
</Properties>
</file>