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1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F1234-8046-450E-9A51-DF61339473AF}" v="1" dt="2022-03-21T09:16:2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DAN PRASAD" userId="S::kundan_201916010@smit.smu.edu.in::ac35f870-74c1-40bb-94f3-b87d2103a28f" providerId="AD" clId="Web-{A53F1234-8046-450E-9A51-DF61339473AF}"/>
    <pc:docChg chg="modSld">
      <pc:chgData name="KUNDAN PRASAD" userId="S::kundan_201916010@smit.smu.edu.in::ac35f870-74c1-40bb-94f3-b87d2103a28f" providerId="AD" clId="Web-{A53F1234-8046-450E-9A51-DF61339473AF}" dt="2022-03-21T09:16:27.324" v="0" actId="1076"/>
      <pc:docMkLst>
        <pc:docMk/>
      </pc:docMkLst>
      <pc:sldChg chg="modSp">
        <pc:chgData name="KUNDAN PRASAD" userId="S::kundan_201916010@smit.smu.edu.in::ac35f870-74c1-40bb-94f3-b87d2103a28f" providerId="AD" clId="Web-{A53F1234-8046-450E-9A51-DF61339473AF}" dt="2022-03-21T09:16:27.324" v="0" actId="1076"/>
        <pc:sldMkLst>
          <pc:docMk/>
          <pc:sldMk cId="0" sldId="257"/>
        </pc:sldMkLst>
        <pc:spChg chg="mod">
          <ac:chgData name="KUNDAN PRASAD" userId="S::kundan_201916010@smit.smu.edu.in::ac35f870-74c1-40bb-94f3-b87d2103a28f" providerId="AD" clId="Web-{A53F1234-8046-450E-9A51-DF61339473AF}" dt="2022-03-21T09:16:27.324" v="0" actId="1076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CEA2-B597-4F77-B4E1-0FBA1CC58F4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0A33-4079-4DAC-AA57-36B483BEF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0A33-4079-4DAC-AA57-36B483BEF7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4825-4DAE-4E1E-A0C7-85573E557D5E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1ED-659A-4672-A664-851DDD428319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0954-84A3-4D98-B402-8F8D25B70B0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3E71-C8C7-4F76-8B77-C6DF291DCC9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0AE6-A491-4C9C-808C-F3EE4DB5FCDE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BFF5-449D-4AA4-82A5-7832875401BE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865B-6817-406B-A3FB-7AC00E8B53C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2EEE-B7FE-4536-B38A-BB9F6B6AC9F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BED-9112-4722-B33C-AC529D78D8E4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E03-F77D-462C-B1E0-780C11B07108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0C67-35B3-4A39-ACF3-5A35BF5ED59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CA59-39A1-4DD7-9F08-9871492F95C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399"/>
            <a:ext cx="7772400" cy="1143001"/>
          </a:xfrm>
        </p:spPr>
        <p:txBody>
          <a:bodyPr>
            <a:normAutofit/>
          </a:bodyPr>
          <a:lstStyle/>
          <a:p>
            <a:r>
              <a:rPr lang="en-US" sz="180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presentation on</a:t>
            </a:r>
            <a:br>
              <a:rPr 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543800" cy="1219200"/>
          </a:xfrm>
        </p:spPr>
        <p:txBody>
          <a:bodyPr>
            <a:normAutofit/>
          </a:bodyPr>
          <a:lstStyle/>
          <a:p>
            <a:r>
              <a:rPr lang="en-US" sz="1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( Reg. No.)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(Reg. No.)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105400"/>
            <a:ext cx="6934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 the Guidance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Guide’s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Name,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Desig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Address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5791200"/>
            <a:ext cx="6934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026" name="Picture 2" descr="E:\Mega\MEGAsync\Personal\manipal new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ega\MEGAsync\Personal\smit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5188"/>
            <a:ext cx="4561114" cy="11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3048000" cy="365125"/>
          </a:xfrm>
        </p:spPr>
        <p:txBody>
          <a:bodyPr vert="horz" lIns="91440" tIns="45720" rIns="91440" bIns="45720" rtlCol="0" anchor="ctr"/>
          <a:lstStyle/>
          <a:p>
            <a:r>
              <a:rPr lang="en-US"/>
              <a:t>Dept. of Computer Application, SMIT, </a:t>
            </a:r>
            <a:r>
              <a:rPr lang="en-US" err="1"/>
              <a:t>Majhitar</a:t>
            </a:r>
            <a:r>
              <a:rPr lang="en-US"/>
              <a:t>, East Sikkim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>
                <a:latin typeface="Times New Roman" pitchFamily="18" charset="0"/>
                <a:cs typeface="Times New Roman" pitchFamily="18" charset="0"/>
              </a:rPr>
              <a:t>Content for PPT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74" y="1114245"/>
            <a:ext cx="8229600" cy="5257800"/>
          </a:xfrm>
        </p:spPr>
        <p:txBody>
          <a:bodyPr>
            <a:no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Aim and Objective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SRS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Functional requirements.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Non-functional requirements.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Solution Strategy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Project Plan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H/W &amp; S/W Requirement, Team Structure, Gantt-Chart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Design (if Any)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DFD/ERD/Relational schema (in case of  structured design) / UML(Use case/ Class diagram/ Interaction etc) in case of Object oriented design)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Implementation (if any)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Pseudo code, Algorithm implemented etc.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Result and Discussion (if any)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Snapshots/ output of the project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Summary and Conclusion(if any)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Summary of achievements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Problem faced during project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Future scopes of the project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Limitation of the project</a:t>
            </a:r>
          </a:p>
          <a:p>
            <a:pPr lvl="1"/>
            <a:r>
              <a:rPr lang="en-US" sz="110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08725"/>
            <a:ext cx="2971800" cy="473075"/>
          </a:xfrm>
        </p:spPr>
        <p:txBody>
          <a:bodyPr vert="horz" lIns="91440" tIns="45720" rIns="91440" bIns="45720" rtlCol="0" anchor="ctr"/>
          <a:lstStyle/>
          <a:p>
            <a:r>
              <a:rPr lang="en-US"/>
              <a:t>Dept. of Computer Application, SMIT, </a:t>
            </a:r>
            <a:r>
              <a:rPr lang="en-US" err="1"/>
              <a:t>Majhitar</a:t>
            </a:r>
            <a:r>
              <a:rPr lang="en-US"/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Point wise (Don’t write the whole paragraph)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Point wise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Make sure the content is within the specified box</a:t>
            </a:r>
          </a:p>
          <a:p>
            <a:pPr lvl="2"/>
            <a:r>
              <a:rPr lang="en-US" sz="1100">
                <a:latin typeface="Times New Roman" pitchFamily="18" charset="0"/>
                <a:cs typeface="Times New Roman" pitchFamily="18" charset="0"/>
              </a:rPr>
              <a:t>Don’t make to crowd in single slide</a:t>
            </a:r>
          </a:p>
          <a:p>
            <a:pPr lvl="2"/>
            <a:r>
              <a:rPr lang="en-US" sz="1100">
                <a:latin typeface="Times New Roman" pitchFamily="18" charset="0"/>
                <a:cs typeface="Times New Roman" pitchFamily="18" charset="0"/>
              </a:rPr>
              <a:t>The picture should be clear and completely visible.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Limit the number of points per slide</a:t>
            </a:r>
          </a:p>
          <a:p>
            <a:pPr lvl="2"/>
            <a:r>
              <a:rPr lang="en-US" sz="1100">
                <a:latin typeface="Times New Roman" pitchFamily="18" charset="0"/>
                <a:cs typeface="Times New Roman" pitchFamily="18" charset="0"/>
              </a:rPr>
              <a:t>Not more than 6.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Picture/ image/ Table</a:t>
            </a:r>
          </a:p>
          <a:p>
            <a:pPr lvl="2"/>
            <a:r>
              <a:rPr lang="en-US" sz="1100">
                <a:latin typeface="Times New Roman" pitchFamily="18" charset="0"/>
                <a:cs typeface="Times New Roman" pitchFamily="18" charset="0"/>
              </a:rPr>
              <a:t>Give the proper figure or table number below it. </a:t>
            </a:r>
          </a:p>
          <a:p>
            <a:pPr lvl="2"/>
            <a:r>
              <a:rPr lang="en-US" sz="1100">
                <a:latin typeface="Times New Roman" pitchFamily="18" charset="0"/>
                <a:cs typeface="Times New Roman" pitchFamily="18" charset="0"/>
              </a:rPr>
              <a:t>Include reference if u have used from some </a:t>
            </a:r>
            <a:r>
              <a:rPr lang="en-US" sz="1100" err="1">
                <a:latin typeface="Times New Roman" pitchFamily="18" charset="0"/>
                <a:cs typeface="Times New Roman" pitchFamily="18" charset="0"/>
              </a:rPr>
              <a:t>relevent</a:t>
            </a:r>
            <a:r>
              <a:rPr lang="en-US" sz="1100">
                <a:latin typeface="Times New Roman" pitchFamily="18" charset="0"/>
                <a:cs typeface="Times New Roman" pitchFamily="18" charset="0"/>
              </a:rPr>
              <a:t>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/>
              <a:t>Dept. of Computer Application, SMIT, </a:t>
            </a:r>
            <a:r>
              <a:rPr lang="en-US" err="1"/>
              <a:t>Majhitar</a:t>
            </a:r>
            <a:r>
              <a:rPr lang="en-US"/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>
                <a:latin typeface="Times New Roman" pitchFamily="18" charset="0"/>
                <a:cs typeface="Times New Roman" pitchFamily="18" charset="0"/>
              </a:rPr>
              <a:t>Font Type and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Heading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Font: Times New Roman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Size: 40-44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Font : times New Roman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Size: 32- 18 in decreasing order levels (</a:t>
            </a:r>
          </a:p>
          <a:p>
            <a:pPr lvl="2"/>
            <a:r>
              <a:rPr lang="en-US" sz="1100">
                <a:latin typeface="Times New Roman" pitchFamily="18" charset="0"/>
                <a:cs typeface="Times New Roman" pitchFamily="18" charset="0"/>
              </a:rPr>
              <a:t>24 for This level</a:t>
            </a:r>
          </a:p>
          <a:p>
            <a:pPr lvl="3"/>
            <a:r>
              <a:rPr lang="en-US" sz="1100">
                <a:latin typeface="Times New Roman" pitchFamily="18" charset="0"/>
                <a:cs typeface="Times New Roman" pitchFamily="18" charset="0"/>
              </a:rPr>
              <a:t>20 for this level </a:t>
            </a:r>
          </a:p>
          <a:p>
            <a:pPr lvl="3"/>
            <a:r>
              <a:rPr lang="en-US" sz="1100">
                <a:latin typeface="Times New Roman" pitchFamily="18" charset="0"/>
                <a:cs typeface="Times New Roman" pitchFamily="18" charset="0"/>
              </a:rPr>
              <a:t>And so 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 vert="horz" lIns="91440" tIns="45720" rIns="91440" bIns="45720" rtlCol="0" anchor="ctr"/>
          <a:lstStyle/>
          <a:p>
            <a:r>
              <a:rPr lang="en-US"/>
              <a:t>Dept. of Computer Application, SMIT, </a:t>
            </a:r>
            <a:r>
              <a:rPr lang="en-US" err="1"/>
              <a:t>Majhitar</a:t>
            </a:r>
            <a:r>
              <a:rPr lang="en-US"/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>
                <a:latin typeface="Times New Roman" pitchFamily="18" charset="0"/>
                <a:cs typeface="Times New Roman" pitchFamily="18" charset="0"/>
              </a:rPr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A slide should not contain descriptive elaborating text unless it’s a definition or some statements.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Rather keep it concise and point wise.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Not more then 6 points in a slide</a:t>
            </a:r>
          </a:p>
          <a:p>
            <a:pPr lvl="1"/>
            <a:r>
              <a:rPr lang="en-US" sz="1200">
                <a:latin typeface="Times New Roman" pitchFamily="18" charset="0"/>
                <a:cs typeface="Times New Roman" pitchFamily="18" charset="0"/>
              </a:rPr>
              <a:t>However, u can keep sub points.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The figure and images must be clearly visible.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Each figure must be labeled with proper figure number.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7E776DC3E40940CBBEE8C5C1AD5" ma:contentTypeVersion="13" ma:contentTypeDescription="Create a new document." ma:contentTypeScope="" ma:versionID="d315d0ecce9d737ffd1ef04c9c64a535">
  <xsd:schema xmlns:xsd="http://www.w3.org/2001/XMLSchema" xmlns:xs="http://www.w3.org/2001/XMLSchema" xmlns:p="http://schemas.microsoft.com/office/2006/metadata/properties" xmlns:ns2="46307214-bbf1-4e2b-a49b-33ee8458b731" xmlns:ns3="3bebca67-4c87-43b7-b411-bd51a82ee06e" targetNamespace="http://schemas.microsoft.com/office/2006/metadata/properties" ma:root="true" ma:fieldsID="5472f99185e0e556b4046ace7110ff7c" ns2:_="" ns3:_="">
    <xsd:import namespace="46307214-bbf1-4e2b-a49b-33ee8458b731"/>
    <xsd:import namespace="3bebca67-4c87-43b7-b411-bd51a82ee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07214-bbf1-4e2b-a49b-33ee8458b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bef1ef0-e6b9-4669-8e77-44785e63f2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bca67-4c87-43b7-b411-bd51a82ee06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a2092f9-a9e4-4e41-877d-d5fbace982b8}" ma:internalName="TaxCatchAll" ma:showField="CatchAllData" ma:web="3bebca67-4c87-43b7-b411-bd51a82ee0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ebca67-4c87-43b7-b411-bd51a82ee06e" xsi:nil="true"/>
    <lcf76f155ced4ddcb4097134ff3c332f xmlns="46307214-bbf1-4e2b-a49b-33ee8458b7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7039BED-AF6B-4117-B7A2-F459E4332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83EF07-66B3-4DF4-92E6-ED2AF1A9C524}">
  <ds:schemaRefs>
    <ds:schemaRef ds:uri="3bebca67-4c87-43b7-b411-bd51a82ee06e"/>
    <ds:schemaRef ds:uri="46307214-bbf1-4e2b-a49b-33ee8458b7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F17B5D-B13A-4AAA-ACD4-5889716B6E2B}">
  <ds:schemaRefs>
    <ds:schemaRef ds:uri="3bebca67-4c87-43b7-b411-bd51a82ee06e"/>
    <ds:schemaRef ds:uri="46307214-bbf1-4e2b-a49b-33ee8458b731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progress presentation on  Title of the Project</vt:lpstr>
      <vt:lpstr>Content for PPT</vt:lpstr>
      <vt:lpstr>Introduction</vt:lpstr>
      <vt:lpstr>Font Type and Size</vt:lpstr>
      <vt:lpstr>Important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Progress Presentation on  “ Title of the Project”</dc:title>
  <dc:creator>Bishal</dc:creator>
  <cp:revision>1</cp:revision>
  <dcterms:created xsi:type="dcterms:W3CDTF">2014-10-10T08:08:05Z</dcterms:created>
  <dcterms:modified xsi:type="dcterms:W3CDTF">2022-03-21T09:16:59Z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0x0101000B7F17E776DC3E40940CBBEE8C5C1AD5</vt:lpwstr>
  </property>
  <property fmtid="{D5CDD505-2E9C-101B-9397-08002B2CF9AE}" pid="3" name="MediaServiceImageTags">
    <vt:lpwstr/>
  </property>
</Properties>
</file>