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1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EEA8D-19A3-45C1-B5A2-AD4C0D080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6C25D-4035-4052-92E5-F68BA7C09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6665D-AE8A-40CC-82C0-F624484C3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01E52-7B43-4CBF-A191-8B3FB1E3F825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26878-5B3C-4493-A299-71AB9E6C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E8D3D-9EB1-4E58-882D-6DF80137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373B-3D00-49A2-AEC9-3E69C1E64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886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A731-7E40-496F-9928-BF40533CC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EAE2F-0729-46C5-96D2-DDCE93F8C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B2004-3C87-4C39-8A9B-B4FCA2B0F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01E52-7B43-4CBF-A191-8B3FB1E3F825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0A1C8-726D-4841-97C0-A655C20A9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488B6-9F96-4AF4-B734-74A1118D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373B-3D00-49A2-AEC9-3E69C1E64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32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6C6F61-4EC0-45E1-A417-546C4390F5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462C1-DA4C-4125-9671-F707EFC84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E6E59-8724-4D37-B021-3FB57EEDA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01E52-7B43-4CBF-A191-8B3FB1E3F825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DF545-49E0-4224-937A-B610E5DA0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D3306-10AE-42DA-8B81-A3A7371DB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373B-3D00-49A2-AEC9-3E69C1E64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080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EDE86-896F-4322-92AD-6251CE9B1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10A98-61C8-4EE0-8595-29DF8B01E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F4C6A-D10C-4248-AFA2-C9A85D999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01E52-7B43-4CBF-A191-8B3FB1E3F825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2EEF7-D150-4208-AD74-C341BCE99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30EC4-8684-4929-85E6-67E138B7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373B-3D00-49A2-AEC9-3E69C1E64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926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EFBF5-110A-44FD-A4CD-56767D941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DFDF1-A207-49B9-8596-0FB72ABB0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DF553-AD68-4AFE-8A09-F4E5A41F4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01E52-7B43-4CBF-A191-8B3FB1E3F825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251F7-C315-42B4-9062-62BA87CE1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84C53-2E54-4099-8590-9CFA69463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373B-3D00-49A2-AEC9-3E69C1E64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08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00D9-7219-4106-9BDA-DD86E53F7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6C96-6CF4-401E-B305-D25180FDF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F400F-1612-4BCA-BD2C-3F1DE5B7E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96902-BA65-4B6C-A3DC-89433F19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01E52-7B43-4CBF-A191-8B3FB1E3F825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391FB-8B9B-4CC7-80CD-B8F3DECE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B677C-5668-4820-9F0E-AF5E63E0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373B-3D00-49A2-AEC9-3E69C1E64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30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C0DD9-992D-4026-BD6F-9D7D30D8B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42D04-E7B5-424D-8D12-397F2E4BB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3EDA4-C7C0-4FAD-8E27-0158CE9D9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CF1C3A-37C0-42B3-A106-5E82B3A11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7360F-9224-4124-81E5-1348D6210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8BF2FE-AD2B-4E96-B6EC-91DE3CA89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01E52-7B43-4CBF-A191-8B3FB1E3F825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F31FFF-EA6F-409E-B3EE-FC444BFE3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FFE55C-8672-479F-BC35-AF35E66D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373B-3D00-49A2-AEC9-3E69C1E64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351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D9AB0-F8A7-4C82-AE3B-04A4584F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C74FF8-9DEA-4358-A6C4-6FD9B7992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01E52-7B43-4CBF-A191-8B3FB1E3F825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367E17-20CB-47E3-852F-12638EB23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6E8F3A-5E3C-4BF8-85B1-4A0FE7D3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373B-3D00-49A2-AEC9-3E69C1E64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5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7E043-EBD1-4796-802A-F6F3004B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01E52-7B43-4CBF-A191-8B3FB1E3F825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5DBC4C-ECDA-40D3-9184-C1A00A11C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008ED-EFB3-4918-AFB0-5BF509903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373B-3D00-49A2-AEC9-3E69C1E64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85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DCB55-DD8A-4F98-B43F-D9CFE47E6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A4F75-19E9-465F-823B-6BF414D95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C7953-72D8-4A63-A8EF-9513AACC4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546AA-9ABC-4845-8D9F-6A5C8AEEE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01E52-7B43-4CBF-A191-8B3FB1E3F825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B7F83-9BC3-4050-BE61-644F161D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6349E-A0A7-4B56-A35A-215313950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373B-3D00-49A2-AEC9-3E69C1E64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699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A6B34-0ED0-4E1D-B24B-887C77E6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F8AC5C-CD77-4E1D-B96D-EE51489FF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5BCA5-873D-4B37-BFDC-4031FBCA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9D7C6-4F28-41B0-8634-E81FF35DB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01E52-7B43-4CBF-A191-8B3FB1E3F825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33CDD-6BBC-4009-868D-43BC14FFF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8A8B3-BAD7-40EC-8C50-CA89095F3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373B-3D00-49A2-AEC9-3E69C1E64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45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4EEF59-7CC4-4972-81BA-CA7410A74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FB2B4-3853-41D0-9634-846E59A61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FDA54-F60C-4FB6-9F2E-3A7356670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01E52-7B43-4CBF-A191-8B3FB1E3F825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10A7D-64D4-410B-B18F-5A772C9E2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CD289-A50D-4E3B-A48E-F603DD23B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0373B-3D00-49A2-AEC9-3E69C1E64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46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E488170-FE3A-4771-AB82-7E92E2DA5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17" y="1715429"/>
            <a:ext cx="1373459" cy="1373459"/>
          </a:xfrm>
          <a:prstGeom prst="rect">
            <a:avLst/>
          </a:prstGeom>
        </p:spPr>
      </p:pic>
      <p:pic>
        <p:nvPicPr>
          <p:cNvPr id="7" name="Picture 6" descr="A picture containing table, clock&#10;&#10;Description automatically generated">
            <a:extLst>
              <a:ext uri="{FF2B5EF4-FFF2-40B4-BE49-F238E27FC236}">
                <a16:creationId xmlns:a16="http://schemas.microsoft.com/office/drawing/2014/main" id="{A5A5A4FA-1B22-45A4-8735-02D417945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257" y="421666"/>
            <a:ext cx="757978" cy="9869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8D51D3-2244-4239-890A-F9DA52827343}"/>
              </a:ext>
            </a:extLst>
          </p:cNvPr>
          <p:cNvSpPr txBox="1"/>
          <p:nvPr/>
        </p:nvSpPr>
        <p:spPr>
          <a:xfrm>
            <a:off x="877582" y="1408617"/>
            <a:ext cx="17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Anonymised CSV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35260A-76ED-43A9-9D09-7DE211E8D787}"/>
              </a:ext>
            </a:extLst>
          </p:cNvPr>
          <p:cNvSpPr txBox="1"/>
          <p:nvPr/>
        </p:nvSpPr>
        <p:spPr>
          <a:xfrm>
            <a:off x="1007200" y="2904222"/>
            <a:ext cx="1500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Dicom</a:t>
            </a:r>
            <a:r>
              <a:rPr lang="en-GB" dirty="0"/>
              <a:t> Images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4FFD79-B52B-4826-935E-D004F0C03F9D}"/>
              </a:ext>
            </a:extLst>
          </p:cNvPr>
          <p:cNvCxnSpPr>
            <a:cxnSpLocks/>
          </p:cNvCxnSpPr>
          <p:nvPr/>
        </p:nvCxnSpPr>
        <p:spPr>
          <a:xfrm>
            <a:off x="2351314" y="1026367"/>
            <a:ext cx="1548882" cy="566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B737A3-9B89-4216-BF9E-D19EFB121E25}"/>
              </a:ext>
            </a:extLst>
          </p:cNvPr>
          <p:cNvCxnSpPr>
            <a:cxnSpLocks/>
          </p:cNvCxnSpPr>
          <p:nvPr/>
        </p:nvCxnSpPr>
        <p:spPr>
          <a:xfrm flipV="1">
            <a:off x="2419738" y="1894114"/>
            <a:ext cx="1480458" cy="618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CEA0BAF3-C88C-4002-9B22-CB026E0D4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558" y="1061437"/>
            <a:ext cx="1373459" cy="13734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5D22551-381F-4FF3-BC44-6CD7E6B30008}"/>
              </a:ext>
            </a:extLst>
          </p:cNvPr>
          <p:cNvSpPr txBox="1"/>
          <p:nvPr/>
        </p:nvSpPr>
        <p:spPr>
          <a:xfrm>
            <a:off x="6413241" y="2250230"/>
            <a:ext cx="1500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Anonymised </a:t>
            </a:r>
          </a:p>
          <a:p>
            <a:pPr algn="ctr"/>
            <a:r>
              <a:rPr lang="en-GB" dirty="0" err="1"/>
              <a:t>Dicom</a:t>
            </a:r>
            <a:r>
              <a:rPr lang="en-GB" dirty="0"/>
              <a:t> Images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5386232-2170-4125-BE58-E0332A61A836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393601" y="1748167"/>
            <a:ext cx="1082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0B6F145-0ED5-45AC-8024-F1EF9158FACC}"/>
              </a:ext>
            </a:extLst>
          </p:cNvPr>
          <p:cNvSpPr/>
          <p:nvPr/>
        </p:nvSpPr>
        <p:spPr>
          <a:xfrm>
            <a:off x="4001094" y="1555960"/>
            <a:ext cx="1373459" cy="391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Repopulator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29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Nind</dc:creator>
  <cp:lastModifiedBy>Thomas Nind</cp:lastModifiedBy>
  <cp:revision>1</cp:revision>
  <dcterms:created xsi:type="dcterms:W3CDTF">2020-06-03T09:14:33Z</dcterms:created>
  <dcterms:modified xsi:type="dcterms:W3CDTF">2020-06-03T09:22:09Z</dcterms:modified>
</cp:coreProperties>
</file>