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W7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考试的范围会包括</a:t>
            </a:r>
            <a:endParaRPr lang="en-NZ" altLang="zh-CN" dirty="0"/>
          </a:p>
          <a:p>
            <a:pPr lvl="1"/>
            <a:r>
              <a:rPr lang="en-NZ" altLang="zh-CN" dirty="0"/>
              <a:t>User Input</a:t>
            </a:r>
          </a:p>
          <a:p>
            <a:pPr lvl="1"/>
            <a:r>
              <a:rPr lang="en-US" altLang="zh-CN" dirty="0"/>
              <a:t>Collections</a:t>
            </a:r>
          </a:p>
          <a:p>
            <a:pPr lvl="1"/>
            <a:r>
              <a:rPr lang="en-US" altLang="zh-CN" dirty="0"/>
              <a:t>I/O </a:t>
            </a:r>
          </a:p>
          <a:p>
            <a:pPr lvl="1"/>
            <a:r>
              <a:rPr lang="en-US" altLang="zh-CN" dirty="0"/>
              <a:t>Collections</a:t>
            </a:r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class</a:t>
            </a:r>
            <a:r>
              <a:rPr lang="zh-CN" altLang="en-US" dirty="0"/>
              <a:t>改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OOP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/>
              <a:t>考点不会单独出现</a:t>
            </a:r>
            <a:endParaRPr lang="en-US" altLang="zh-CN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182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COMP603</vt:lpstr>
      <vt:lpstr>期中考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223</cp:revision>
  <dcterms:created xsi:type="dcterms:W3CDTF">2019-05-27T07:55:16Z</dcterms:created>
  <dcterms:modified xsi:type="dcterms:W3CDTF">2019-08-29T20:44:06Z</dcterms:modified>
</cp:coreProperties>
</file>