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9" r:id="rId24"/>
    <p:sldId id="307" r:id="rId25"/>
    <p:sldId id="308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FFD7B7-FB7E-49CE-98FC-931F8D9200C2}">
          <p14:sldIdLst>
            <p14:sldId id="25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9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51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w12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FE15-433A-49EE-B59D-23892AED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Polymorphism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9CD6-90A2-4A5F-8794-B222628A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Polymorphism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790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2C8E-FE3C-4C06-A6C4-9836C39D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B4C9-6B63-4989-9505-39847118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Polymorphism is a method can have different behaviour even when calling the same method name.</a:t>
            </a:r>
          </a:p>
          <a:p>
            <a:r>
              <a:rPr lang="en-NZ" dirty="0"/>
              <a:t>Polymorphism happened needs inheritances and override, for example, Class A and Class B extends Class C, and A B override a method D in class C. at this time A.D() and B.D() will show different behaviour.</a:t>
            </a:r>
          </a:p>
        </p:txBody>
      </p:sp>
    </p:spTree>
    <p:extLst>
      <p:ext uri="{BB962C8B-B14F-4D97-AF65-F5344CB8AC3E}">
        <p14:creationId xmlns:p14="http://schemas.microsoft.com/office/powerpoint/2010/main" val="283755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7E40-D509-4945-9567-78DA93B6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Overloading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377F-260A-4AB5-A04E-C68D3A2C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Overloading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101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040C-1B3B-4C07-B627-255CED8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44AD-95CC-4F26-BD7C-A4A7855A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Overloading is methods have same name, but different parameters.</a:t>
            </a:r>
          </a:p>
          <a:p>
            <a:r>
              <a:rPr lang="en-NZ" dirty="0"/>
              <a:t>For example can be:</a:t>
            </a:r>
          </a:p>
          <a:p>
            <a:r>
              <a:rPr lang="en-NZ" dirty="0"/>
              <a:t>Public void setup(){</a:t>
            </a:r>
          </a:p>
          <a:p>
            <a:r>
              <a:rPr lang="en-NZ" dirty="0"/>
              <a:t> int a =0;</a:t>
            </a:r>
          </a:p>
          <a:p>
            <a:r>
              <a:rPr lang="en-NZ" dirty="0"/>
              <a:t>}</a:t>
            </a:r>
          </a:p>
          <a:p>
            <a:r>
              <a:rPr lang="en-NZ" dirty="0"/>
              <a:t>Public void setup(int b){</a:t>
            </a:r>
          </a:p>
          <a:p>
            <a:r>
              <a:rPr lang="en-NZ" dirty="0"/>
              <a:t>Int a=b;</a:t>
            </a:r>
          </a:p>
          <a:p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21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EE38-DA9F-4F08-88D9-BF049762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final class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7C23-5EFA-4223-9D30-661E9DCF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final class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97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02E-9AB7-42CC-B1F7-8046414C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86FC-9F96-4505-9EAB-A1A86C4F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a class declared final, this class cannot be extends.</a:t>
            </a:r>
          </a:p>
        </p:txBody>
      </p:sp>
    </p:spTree>
    <p:extLst>
      <p:ext uri="{BB962C8B-B14F-4D97-AF65-F5344CB8AC3E}">
        <p14:creationId xmlns:p14="http://schemas.microsoft.com/office/powerpoint/2010/main" val="82306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B6D0-9D54-4AB6-AC1B-88BD4620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final method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A97B-DCCA-4869-ACD3-17CF0654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final </a:t>
            </a:r>
            <a:r>
              <a:rPr lang="en-NZ" altLang="zh-CN" dirty="0" err="1"/>
              <a:t>mothod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8550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5D86-02F1-4883-BB0E-855BA37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273A-EA09-46C9-AC4E-F0D09B76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final method cannot be overridden in the subclass.</a:t>
            </a:r>
          </a:p>
        </p:txBody>
      </p:sp>
    </p:spTree>
    <p:extLst>
      <p:ext uri="{BB962C8B-B14F-4D97-AF65-F5344CB8AC3E}">
        <p14:creationId xmlns:p14="http://schemas.microsoft.com/office/powerpoint/2010/main" val="296291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C43B-86AA-4827-9AFB-23A2CCCA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static member field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B893-77B9-4FBB-B0C8-5B10EDFB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static member field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114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87B9-9850-4297-9681-34C71F8D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717E-7FCF-4A1E-9EDE-C7B40E8F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 member field has its memory space in class wide, and a static variable can be access the anywhere within object. And can be access outside of the class by it’s class name and do not need to initialize object.</a:t>
            </a:r>
          </a:p>
        </p:txBody>
      </p:sp>
    </p:spTree>
    <p:extLst>
      <p:ext uri="{BB962C8B-B14F-4D97-AF65-F5344CB8AC3E}">
        <p14:creationId xmlns:p14="http://schemas.microsoft.com/office/powerpoint/2010/main" val="69829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第十二周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没啥特别的了就复习考试了</a:t>
            </a:r>
            <a:endParaRPr lang="en-NZ" altLang="zh-CN" dirty="0"/>
          </a:p>
          <a:p>
            <a:endParaRPr lang="en-NZ" altLang="zh-CN" dirty="0"/>
          </a:p>
          <a:p>
            <a:r>
              <a:rPr lang="en-US" altLang="zh-CN" dirty="0"/>
              <a:t>pass paper</a:t>
            </a:r>
            <a:endParaRPr lang="en-NZ" altLang="zh-CN" dirty="0"/>
          </a:p>
          <a:p>
            <a:endParaRPr lang="en-NZ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792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FCA5-C11A-449B-8C11-AEC35340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OOP </a:t>
            </a:r>
            <a:r>
              <a:rPr lang="zh-CN" altLang="en-US" dirty="0"/>
              <a:t>代码读题类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C8888-F464-44FC-AFE1-1D702DAA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28" y="1287160"/>
            <a:ext cx="10515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9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6EE93-49D6-4B54-A44A-6B0A727B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24" y="0"/>
            <a:ext cx="82511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412AF-FFC5-43F3-AD04-6EF41B01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45FF-0966-4045-97FC-48AB0262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205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303C-2371-4301-9DB2-7AB8882F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2F03-7F3B-4025-B4C9-03D46A4B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-  </a:t>
            </a:r>
            <a:r>
              <a:rPr lang="en-NZ" altLang="zh-CN" dirty="0"/>
              <a:t>private member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291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DD0-3262-4933-97F9-B806E03F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I/O</a:t>
            </a:r>
            <a:r>
              <a:rPr lang="zh-CN" altLang="en-US" dirty="0"/>
              <a:t>以及</a:t>
            </a:r>
            <a:r>
              <a:rPr lang="en-US" altLang="zh-CN" dirty="0"/>
              <a:t>JDBC</a:t>
            </a:r>
            <a:r>
              <a:rPr lang="zh-CN" altLang="en-US" dirty="0"/>
              <a:t>类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150F-56E1-4BEF-95E3-03E94EB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7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0849-D89E-498D-A4C8-18003BC4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EA56-BB17-4D03-A08B-5755E2B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E1EF4-1C65-412B-9140-6BDA22A0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66700"/>
            <a:ext cx="114014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BD73-4D54-44C5-8C5B-58ADCFE5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415B-0915-4912-A04E-C1F9DD3E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D5ECE-C311-4098-8B73-F35187E5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595312"/>
            <a:ext cx="98107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7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D423-381A-4E3A-8DB2-2C41108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DBEC-6B0B-4B2D-BF69-B41BB514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C052D-6963-442D-B9DF-DAAC66B7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881187"/>
            <a:ext cx="10325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FDEC-6DF1-4284-B174-E245455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83C4-354B-402A-8B55-AED557B8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Connection conn = </a:t>
            </a:r>
            <a:r>
              <a:rPr lang="en-NZ" dirty="0" err="1"/>
              <a:t>DeviceManager.getConnection</a:t>
            </a:r>
            <a:r>
              <a:rPr lang="en-NZ" dirty="0"/>
              <a:t>(</a:t>
            </a:r>
            <a:r>
              <a:rPr lang="en-NZ" dirty="0" err="1"/>
              <a:t>url</a:t>
            </a:r>
            <a:r>
              <a:rPr lang="en-NZ" dirty="0"/>
              <a:t>, </a:t>
            </a:r>
            <a:r>
              <a:rPr lang="en-NZ" dirty="0" err="1"/>
              <a:t>username,password</a:t>
            </a:r>
            <a:r>
              <a:rPr lang="en-NZ" dirty="0"/>
              <a:t>);</a:t>
            </a:r>
          </a:p>
          <a:p>
            <a:r>
              <a:rPr lang="en-NZ" dirty="0" err="1"/>
              <a:t>ResultSet</a:t>
            </a:r>
            <a:r>
              <a:rPr lang="en-NZ" dirty="0"/>
              <a:t> </a:t>
            </a:r>
            <a:r>
              <a:rPr lang="en-NZ" dirty="0" err="1"/>
              <a:t>rs</a:t>
            </a:r>
            <a:r>
              <a:rPr lang="en-NZ" dirty="0"/>
              <a:t> = </a:t>
            </a:r>
            <a:r>
              <a:rPr lang="en-NZ" dirty="0" err="1"/>
              <a:t>conn.CreateStatement.excuteQuery</a:t>
            </a:r>
            <a:r>
              <a:rPr lang="en-NZ" dirty="0"/>
              <a:t>(</a:t>
            </a:r>
            <a:r>
              <a:rPr lang="en-NZ" dirty="0" err="1"/>
              <a:t>SqlQuery</a:t>
            </a:r>
            <a:r>
              <a:rPr lang="en-NZ" dirty="0"/>
              <a:t>);</a:t>
            </a:r>
          </a:p>
          <a:p>
            <a:r>
              <a:rPr lang="en-NZ" dirty="0"/>
              <a:t>While(</a:t>
            </a:r>
            <a:r>
              <a:rPr lang="en-NZ" dirty="0" err="1"/>
              <a:t>rs.next</a:t>
            </a:r>
            <a:r>
              <a:rPr lang="en-NZ" dirty="0"/>
              <a:t>()){</a:t>
            </a:r>
          </a:p>
          <a:p>
            <a:r>
              <a:rPr lang="en-NZ" dirty="0" err="1"/>
              <a:t>System.out.println</a:t>
            </a:r>
            <a:r>
              <a:rPr lang="en-NZ" dirty="0"/>
              <a:t>(</a:t>
            </a:r>
            <a:r>
              <a:rPr lang="en-NZ" dirty="0" err="1"/>
              <a:t>rs.getString</a:t>
            </a:r>
            <a:r>
              <a:rPr lang="en-NZ" dirty="0"/>
              <a:t>(“MODEL”)+” ”+</a:t>
            </a:r>
            <a:r>
              <a:rPr lang="en-NZ" dirty="0" err="1"/>
              <a:t>rs.getInt</a:t>
            </a:r>
            <a:r>
              <a:rPr lang="en-NZ" dirty="0"/>
              <a:t>(“PRICE”);</a:t>
            </a:r>
          </a:p>
          <a:p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19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BC37-33B5-4AA7-9D4B-539CFD02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C855-C615-4977-A076-2444B7ED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F90F8-DA1D-4D98-AE69-3F34AAFD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47637"/>
            <a:ext cx="103251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84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1328-838F-49AC-A484-BA48724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0BD0-16FC-411E-A813-5117F0DD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Extends thread, </a:t>
            </a:r>
          </a:p>
          <a:p>
            <a:r>
              <a:rPr lang="en-NZ" dirty="0"/>
              <a:t>Make run</a:t>
            </a:r>
          </a:p>
        </p:txBody>
      </p:sp>
    </p:spTree>
    <p:extLst>
      <p:ext uri="{BB962C8B-B14F-4D97-AF65-F5344CB8AC3E}">
        <p14:creationId xmlns:p14="http://schemas.microsoft.com/office/powerpoint/2010/main" val="90483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1968-A116-4663-A1FA-3975CEFE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定义类问题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3AE-4B3E-4315-AA39-4C378C69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无非是</a:t>
            </a:r>
            <a:r>
              <a:rPr lang="en-US" altLang="zh-CN" dirty="0"/>
              <a:t>OOP</a:t>
            </a:r>
            <a:r>
              <a:rPr lang="zh-CN" altLang="en-US" dirty="0"/>
              <a:t>的好处</a:t>
            </a:r>
            <a:r>
              <a:rPr lang="en-US" altLang="zh-CN" dirty="0"/>
              <a:t>, </a:t>
            </a:r>
            <a:r>
              <a:rPr lang="zh-CN" altLang="en-US" dirty="0"/>
              <a:t>封装</a:t>
            </a:r>
            <a:r>
              <a:rPr lang="en-US" altLang="zh-CN" dirty="0"/>
              <a:t>,</a:t>
            </a:r>
            <a:r>
              <a:rPr lang="zh-CN" altLang="en-US" dirty="0"/>
              <a:t> 继承</a:t>
            </a:r>
            <a:r>
              <a:rPr lang="en-US" altLang="zh-CN" dirty="0"/>
              <a:t>, </a:t>
            </a:r>
            <a:r>
              <a:rPr lang="zh-CN" altLang="en-US" dirty="0"/>
              <a:t>多态</a:t>
            </a:r>
            <a:r>
              <a:rPr lang="en-US" altLang="zh-CN" dirty="0"/>
              <a:t>, </a:t>
            </a:r>
            <a:r>
              <a:rPr lang="zh-CN" altLang="en-US" dirty="0"/>
              <a:t>过载</a:t>
            </a:r>
            <a:r>
              <a:rPr lang="en-US" altLang="zh-CN" dirty="0"/>
              <a:t>, </a:t>
            </a:r>
            <a:r>
              <a:rPr lang="zh-CN" altLang="en-US" dirty="0"/>
              <a:t>还有</a:t>
            </a:r>
            <a:r>
              <a:rPr lang="en-US" altLang="zh-CN" dirty="0"/>
              <a:t>final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54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622-D578-4E52-8280-609BE251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State of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933-C367-4F2E-AFC7-130F6997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 runnable</a:t>
            </a:r>
          </a:p>
          <a:p>
            <a:r>
              <a:rPr lang="en-NZ" dirty="0"/>
              <a:t>2 running</a:t>
            </a:r>
          </a:p>
          <a:p>
            <a:r>
              <a:rPr lang="en-NZ" dirty="0"/>
              <a:t>3 block, sleep , wait</a:t>
            </a:r>
          </a:p>
          <a:p>
            <a:r>
              <a:rPr lang="en-NZ" dirty="0"/>
              <a:t>4 wait</a:t>
            </a:r>
          </a:p>
        </p:txBody>
      </p:sp>
    </p:spTree>
    <p:extLst>
      <p:ext uri="{BB962C8B-B14F-4D97-AF65-F5344CB8AC3E}">
        <p14:creationId xmlns:p14="http://schemas.microsoft.com/office/powerpoint/2010/main" val="1680817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3D66-A439-472F-B481-721B8FC2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Yield </a:t>
            </a:r>
            <a:r>
              <a:rPr lang="zh-CN" altLang="en-US" dirty="0"/>
              <a:t>和 </a:t>
            </a:r>
            <a:r>
              <a:rPr lang="en-US" altLang="zh-CN" dirty="0"/>
              <a:t>sleep</a:t>
            </a:r>
            <a:r>
              <a:rPr lang="zh-CN" altLang="en-US" dirty="0"/>
              <a:t>的区别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5C68-DF7B-4583-9DBB-C7CA5334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Yield will stop a thread, let other task to run( go in to CS)</a:t>
            </a:r>
          </a:p>
          <a:p>
            <a:r>
              <a:rPr lang="en-US" dirty="0"/>
              <a:t>Sleep can stop a thread by a given time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837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DA2F-9A17-4FA1-8B20-4CED03BE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Synchronized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B320-0EC2-4FF7-8E57-541938CF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a method  what declared synchronized, when it run, other thread has to wait until it finished.</a:t>
            </a:r>
          </a:p>
        </p:txBody>
      </p:sp>
    </p:spTree>
    <p:extLst>
      <p:ext uri="{BB962C8B-B14F-4D97-AF65-F5344CB8AC3E}">
        <p14:creationId xmlns:p14="http://schemas.microsoft.com/office/powerpoint/2010/main" val="4222717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6407-A53F-4516-BB86-DE735B01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5A66-2A72-4F47-AEED-D8FDC9E4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B335D-CC98-46C4-87A5-3FB993079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00" y="0"/>
            <a:ext cx="1000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9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D2-2830-4142-A028-63A35AB9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665C-CA34-4652-8B2D-AC3501F2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Code 2</a:t>
            </a:r>
          </a:p>
        </p:txBody>
      </p:sp>
    </p:spTree>
    <p:extLst>
      <p:ext uri="{BB962C8B-B14F-4D97-AF65-F5344CB8AC3E}">
        <p14:creationId xmlns:p14="http://schemas.microsoft.com/office/powerpoint/2010/main" val="1967548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C7A2-BD39-4236-9410-CAFB5424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38AD-A737-450C-9104-92B1FDE6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7F55F-9791-4D61-8BFF-45B72AE3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776537"/>
            <a:ext cx="86677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2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2198-9594-4A78-9B5D-282B60B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816F-711A-4FEF-8BAE-AB36F076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F00D-2C64-4227-A7FA-146D3190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733425"/>
            <a:ext cx="90201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43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AF4-EE8F-4F97-823E-325E763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9C8B-F8B7-4F0B-A86D-0374DBD7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1508-0990-4F51-B889-70F936D0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0012"/>
            <a:ext cx="92868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6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C6AA-8A4C-4B95-ACBB-3E7870D1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43C5-6AF4-4689-B56D-6B06D3E4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3 – </a:t>
            </a:r>
            <a:r>
              <a:rPr lang="en-NZ"/>
              <a:t>compare problem</a:t>
            </a:r>
          </a:p>
        </p:txBody>
      </p:sp>
    </p:spTree>
    <p:extLst>
      <p:ext uri="{BB962C8B-B14F-4D97-AF65-F5344CB8AC3E}">
        <p14:creationId xmlns:p14="http://schemas.microsoft.com/office/powerpoint/2010/main" val="19596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A83C6-7074-40DD-AF04-ABE5D8CD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600325"/>
            <a:ext cx="10182225" cy="165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A8227-CD7C-4FA0-A560-238095DC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474C-5D7C-4213-A40E-035344BB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30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586E-6E60-4119-BF63-13DCB465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31C2-6729-4108-926F-DF4DFCB8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Major advantage : high code reusability. by use OOP’s feature like    inheritance, and polymorphism, we can always reuse code in objects, so cost of coding will be reduced and easier to debug.</a:t>
            </a:r>
          </a:p>
          <a:p>
            <a:r>
              <a:rPr lang="en-NZ" dirty="0"/>
              <a:t>OOP also provide better readability, code is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40472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7A78-C5AC-420F-A2D5-B1920CA4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Inheritance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7F33-3354-463F-84D9-F2CE4C4F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US" altLang="zh-CN" dirty="0"/>
              <a:t>Inheritance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525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AE49-D4B0-4116-84CB-C83271AA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6190-C57E-40E0-BA19-BCE4BBC0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Inheritance happen between super class and subclass. A subclass can inherit or extends the super class and all public method, variable and constructor from super class will be available in subclass.</a:t>
            </a:r>
          </a:p>
        </p:txBody>
      </p:sp>
    </p:spTree>
    <p:extLst>
      <p:ext uri="{BB962C8B-B14F-4D97-AF65-F5344CB8AC3E}">
        <p14:creationId xmlns:p14="http://schemas.microsoft.com/office/powerpoint/2010/main" val="2716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F3B-FB3D-4893-80A4-B259E9B4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Encapsulation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10CC-30B5-4977-81ED-5B9CEA27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Encapsulation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063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5CC0-89D7-43BF-B724-D1A28D9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978-E5E7-460C-B76F-DEEEA322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Encapsulation is used in OOP, it has 3 different types access modifier for control access to method, constructor and variables in objects. Three types of access modifier: public, private, protected</a:t>
            </a:r>
          </a:p>
          <a:p>
            <a:r>
              <a:rPr lang="en-NZ" dirty="0"/>
              <a:t>When public, method, constructor and variable can be access anywhere in the program</a:t>
            </a:r>
          </a:p>
          <a:p>
            <a:r>
              <a:rPr lang="en-NZ" dirty="0"/>
              <a:t>When private, method, constructor and variable can only be access with in the same class</a:t>
            </a:r>
          </a:p>
          <a:p>
            <a:r>
              <a:rPr lang="en-NZ" dirty="0"/>
              <a:t>When protected, method, constructor and variable can be access anywhere in the same package.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5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618</Words>
  <Application>Microsoft Office PowerPoint</Application>
  <PresentationFormat>Widescreen</PresentationFormat>
  <Paragraphs>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COMP603</vt:lpstr>
      <vt:lpstr>第十二周</vt:lpstr>
      <vt:lpstr>定义类问题</vt:lpstr>
      <vt:lpstr>PowerPoint Presentation</vt:lpstr>
      <vt:lpstr>PowerPoint Presentation</vt:lpstr>
      <vt:lpstr>解释 Inheritance</vt:lpstr>
      <vt:lpstr>PowerPoint Presentation</vt:lpstr>
      <vt:lpstr>解释 Encapsulation</vt:lpstr>
      <vt:lpstr>PowerPoint Presentation</vt:lpstr>
      <vt:lpstr>解释 Polymorphism</vt:lpstr>
      <vt:lpstr>PowerPoint Presentation</vt:lpstr>
      <vt:lpstr>解释 Overloading</vt:lpstr>
      <vt:lpstr>PowerPoint Presentation</vt:lpstr>
      <vt:lpstr>解释 final class</vt:lpstr>
      <vt:lpstr>PowerPoint Presentation</vt:lpstr>
      <vt:lpstr>解释 final method</vt:lpstr>
      <vt:lpstr>PowerPoint Presentation</vt:lpstr>
      <vt:lpstr>解释 static member field</vt:lpstr>
      <vt:lpstr>PowerPoint Presentation</vt:lpstr>
      <vt:lpstr>OOP 代码读题类</vt:lpstr>
      <vt:lpstr>PowerPoint Presentation</vt:lpstr>
      <vt:lpstr>PowerPoint Presentation</vt:lpstr>
      <vt:lpstr>File I/O以及JDBC类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of thread</vt:lpstr>
      <vt:lpstr>Yield 和 sleep的区别</vt:lpstr>
      <vt:lpstr>Synchronized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322</cp:revision>
  <dcterms:created xsi:type="dcterms:W3CDTF">2019-05-27T07:55:16Z</dcterms:created>
  <dcterms:modified xsi:type="dcterms:W3CDTF">2019-10-10T20:16:03Z</dcterms:modified>
</cp:coreProperties>
</file>