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300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30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ntitled Section" id="{45D30F31-1ABE-4C67-B994-0896AD82AB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10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49:04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50 12392 0 0,'0'1'9'0'0,"-3"2"56"0"0,1 0 0 0 0,0 0 0 0 0,1 0-1 0 0,-1 0 1 0 0,0 1 0 0 0,1-1-1 0 0,0 1 1 0 0,0 0-65 0 0,0-4 13 0 0,1 1-1 0 0,0-1 1 0 0,0 1-1 0 0,0 0 1 0 0,0-1-1 0 0,0 1 0 0 0,1-1 1 0 0,-1 1-1 0 0,0 0 1 0 0,0-1-1 0 0,0 1 1 0 0,0-1-1 0 0,1 1 1 0 0,-1-1-1 0 0,0 1 1 0 0,0-1-1 0 0,1 1 1 0 0,-1-1-1 0 0,1 1-12 0 0,0 0 8 0 0,0 0 1 0 0,0 0-1 0 0,0 0 0 0 0,0-1 1 0 0,0 1-1 0 0,1 0 0 0 0,-1-1 0 0 0,0 1 1 0 0,0-1-1 0 0,1 1 0 0 0,-1-1 1 0 0,1 0-9 0 0,5 1 0 0 0,-1-1 0 0 0,1 0 0 0 0,0 0 0 0 0,-1 0 0 0 0,1-1 0 0 0,-1 0 0 0 0,1-1 0 0 0,-1 1 0 0 0,0-1 0 0 0,6-2 0 0 0,20-5 0 0 0,70-21 953 0 0,-97 29-924 0 0,28-6 334 0 0,0 2 0 0 0,1 1 1 0 0,17 1-364 0 0,72-1 1439 0 0,139-4-771 0 0,-183 5-640 0 0,3-5-28 0 0,-45 4 0 0 0,26 1 0 0 0,118 9 0 0 0,-116-1 13 0 0,245 26 576 0 0,-208-21-107 0 0,20 3-46 0 0,-42 0-245 0 0,184 23 122 0 0,-93-14-182 0 0,-86-9-200 0 0,48-1 69 0 0,-2-4 118 0 0,-47-2 120 0 0,1-3 0 0 0,19-5-238 0 0,8-8-66 0 0,-26 1-508 0 0,26 4 574 0 0,-37 0-2 0 0,-7 0 28 0 0,56-5 438 0 0,-64 4-53 0 0,25 2-411 0 0,-47 3-106 0 0,21-5 106 0 0,-34 3-138 0 0,1 0 0 0 0,-1 2 0 0 0,0 1-1 0 0,15 2 139 0 0,55 2 904 0 0,-83-2-847 0 0,22 2 350 0 0,33 1-407 0 0,-57-5 46 0 0,1-1 0 0 0,-1 0 0 0 0,0 0 0 0 0,1-1 0 0 0,-1 0 0 0 0,0-1 0 0 0,0 0 0 0 0,6-3-46 0 0,0 0 1 0 0,24-13-1214 0 0,-31 15 529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05:23.1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 4245 7888 0 0,'-5'-12'218'0'0,"0"1"1"0"0,-1-1 0 0 0,0 1-219 0 0,-7-15 200 0 0,11 23-158 0 0,1 0 1 0 0,-1 0 0 0 0,0 0 0 0 0,0 0 0 0 0,-1 0-1 0 0,1 0 1 0 0,-1 0 0 0 0,1 1 0 0 0,-1-1-1 0 0,-2-1-42 0 0,1 2 137 0 0,0-1-1 0 0,-1 1 1 0 0,1 0-1 0 0,0 0 0 0 0,-1 0 1 0 0,0 1-1 0 0,1 0 1 0 0,-1 0-1 0 0,0 0 1 0 0,0 0-1 0 0,1 1 0 0 0,-1-1-136 0 0,-7 1 268 0 0,1 1-1 0 0,0 0 1 0 0,-1 0 0 0 0,1 1-1 0 0,0 1 1 0 0,0 0-1 0 0,0 0 1 0 0,-7 4-268 0 0,-2 1 110 0 0,0 2 0 0 0,0 1 0 0 0,1 0 0 0 0,0 1 0 0 0,1 1 0 0 0,0 1 1 0 0,-15 15-111 0 0,12-9 102 0 0,10-9-91 0 0,0-1 1 0 0,1 1 0 0 0,0 1-1 0 0,1 0 1 0 0,-1 1-12 0 0,2 1-36 0 0,0 0 0 0 0,1 0 1 0 0,0 1-1 0 0,1 0 0 0 0,-2 8 36 0 0,6-15-30 0 0,1-1 0 0 0,0 0 0 0 0,0 1 0 0 0,0-1 0 0 0,1 0 0 0 0,0 1 0 0 0,1-1 0 0 0,-1 1 1 0 0,1-1-1 0 0,1 0 0 0 0,-1 0 0 0 0,1 1 0 0 0,2 2 30 0 0,1 2-4 0 0,1 1 1 0 0,1-1-1 0 0,0-1 1 0 0,0 0-1 0 0,1 0 1 0 0,4 4 3 0 0,19 21-172 0 0,7 3 172 0 0,-27-28-39 0 0,153 148-38 0 0,-2-3 58 0 0,-133-125 27 0 0,0 0 0 0 0,22 34-8 0 0,-45-56 19 0 0,0 1 1 0 0,0 0 0 0 0,-1 1 0 0 0,0-1 0 0 0,-1 1 0 0 0,0 0 0 0 0,-1 0 0 0 0,0 0 0 0 0,0 6-20 0 0,-2-9 60 0 0,0 1 0 0 0,-1-1 0 0 0,0 0 0 0 0,-1 1 0 0 0,1-1 1 0 0,-2 0-1 0 0,1 1 0 0 0,-1-1 0 0 0,0 0 0 0 0,-1 0 1 0 0,0-1-1 0 0,0 1 0 0 0,-2 3-60 0 0,-6 9 312 0 0,-2-1-1 0 0,0 0 1 0 0,-1-1 0 0 0,0 0 0 0 0,-2-1 0 0 0,0 0-1 0 0,-1-2 1 0 0,-12 9-312 0 0,-17 10 1147 0 0,-1-3 0 0 0,-48 24-1147 0 0,66-41 176 0 0,1-1 1 0 0,-2-1 0 0 0,1-2-1 0 0,-24 5-176 0 0,46-13 0 0 0,-1 0 0 0 0,1 0 0 0 0,-1-1 0 0 0,1-1 0 0 0,-1 1 0 0 0,0-1 0 0 0,-1-1 0 0 0,6 1 0 0 0,0-1 0 0 0,0 1 0 0 0,1-1 0 0 0,-1 0 0 0 0,0 0 0 0 0,1 0 0 0 0,-1 0 0 0 0,1-1 0 0 0,-1 1 0 0 0,1-1 0 0 0,-1 1 0 0 0,1-1 0 0 0,0 0 0 0 0,0 0 0 0 0,0 0 0 0 0,0 0 0 0 0,0-1 0 0 0,0 1 0 0 0,1 0 0 0 0,-1-2 0 0 0,-3-3-200 0 0,2-1-1 0 0,-1 1 1 0 0,1-1-1 0 0,0 1 0 0 0,1-1 1 0 0,-1 0-1 0 0,2 0 1 0 0,-1 0-1 0 0,1-1 0 0 0,0 1 1 0 0,1 0 200 0 0,-1-37-1233 0 0</inkml:trace>
  <inkml:trace contextRef="#ctx0" brushRef="#br0" timeOffset="339.798">508 4623 9040 0 0,'35'0'256'0'0,"0"0"64"0"0,1 0-256 0 0,-8-6-64 0 0,7 6 0 0 0,0-5 0 0 0,6 2 448 0 0,-6-3 72 0 0,6-4 24 0 0,5 4 0 0 0,2-4-440 0 0,-3 5-104 0 0,8-1 0 0 0,-1 1 0 0 0,1 0-216 0 0,0-1-64 0 0,-1 1-8 0 0</inkml:trace>
  <inkml:trace contextRef="#ctx0" brushRef="#br0" timeOffset="686.585">1067 3825 11392 0 0,'-1'2'242'0'0,"-8"34"-111"0"0,1 1-1 0 0,1 0 0 0 0,3 0 0 0 0,0 10-130 0 0,-4 35 406 0 0,-29 238 3326 0 0,12 68-3732 0 0,23-308 417 0 0,4-1 0 0 0,3 1-1 0 0,14 68-416 0 0,-14-126 44 0 0,0 0 0 0 0,2 0-1 0 0,0-1 1 0 0,1 1-1 0 0,2-2 1 0 0,0 1 0 0 0,1-1-1 0 0,1-1 1 0 0,1 0-1 0 0,8 9-43 0 0,-13-19 7 0 0,1-1-1 0 0,0 0 0 0 0,0 0 0 0 0,0-1 0 0 0,1 0 1 0 0,1-1-1 0 0,-1 0 0 0 0,1 0 0 0 0,0-1 0 0 0,0-1 1 0 0,0 0-1 0 0,0 0 0 0 0,1-1 0 0 0,0-1 0 0 0,4 1-6 0 0,0-1-90 0 0,-1-1 0 0 0,1-1 0 0 0,0 0-1 0 0,-1-1 1 0 0,1 0 0 0 0,-1-1 0 0 0,1-1-1 0 0,-1-1 1 0 0,0 0 0 0 0,0-1-1 0 0,6-3 91 0 0,21-12-1046 0 0,-2-1-59 0 0</inkml:trace>
  <inkml:trace contextRef="#ctx0" brushRef="#br0" timeOffset="1839.393">2420 5002 8752 0 0,'-4'-9'41'0'0,"-38"-81"326"0"0,11 8-302 0 0,25 70 112 0 0,-5-12 313 0 0,-1 0-1 0 0,-2 2 0 0 0,-4-7-489 0 0,12 22 98 0 0,1 0 0 0 0,-1 0 0 0 0,0 1 0 0 0,0 0 0 0 0,-1 1 0 0 0,1-1 0 0 0,-1 1 0 0 0,-1 0 0 0 0,1 1 0 0 0,-1 0 0 0 0,0 0 0 0 0,0 0-98 0 0,3 2 53 0 0,0 1-1 0 0,0-1 0 0 0,0 1 0 0 0,-1 0 1 0 0,1 0-1 0 0,-1 0 0 0 0,1 1 0 0 0,0 0 1 0 0,-1 0-1 0 0,1 0 0 0 0,-1 1 0 0 0,1 0 1 0 0,0 0-1 0 0,-1 0 0 0 0,1 0 0 0 0,0 1 1 0 0,0 0-1 0 0,0 0 0 0 0,0 1 0 0 0,0-1 1 0 0,-2 3-53 0 0,-4 5 97 0 0,1 0 0 0 0,0 1 0 0 0,1 0 0 0 0,0 1 1 0 0,0-1-1 0 0,2 2 0 0 0,-1-1 0 0 0,-4 13-97 0 0,-4 13 201 0 0,1 0-1 0 0,-5 22-200 0 0,-2 27 134 0 0,0 13-134 0 0,16-69 0 0 0,-7 47 13 0 0,4 1 1 0 0,2 35-14 0 0,6-100 10 0 0,0 4 83 0 0,1 0 0 0 0,1 0 0 0 0,0-1-1 0 0,2 1 1 0 0,0-1 0 0 0,1 1 0 0 0,2 5-93 0 0,-4-16 81 0 0,1-1 0 0 0,0 1 1 0 0,0 0-1 0 0,1-1 0 0 0,-1 1 0 0 0,2-1 0 0 0,-1 0 0 0 0,5 4-81 0 0,-6-6 73 0 0,0-1-1 0 0,1 0 1 0 0,0 0-1 0 0,-1 0 1 0 0,1-1-1 0 0,0 1 1 0 0,1-1-1 0 0,-1 0 1 0 0,0 0-1 0 0,0-1 1 0 0,1 1-1 0 0,-1-1 1 0 0,1 0-1 0 0,2 0-72 0 0,-1 0 30 0 0,0-1-1 0 0,0 0 1 0 0,0 0-1 0 0,0-1 0 0 0,-1 0 1 0 0,1 0-1 0 0,0 0 0 0 0,0-1 1 0 0,0 0-1 0 0,-1 0 0 0 0,1 0 1 0 0,-1-1-1 0 0,0 1 0 0 0,0-1 1 0 0,0-1-1 0 0,0 1 0 0 0,1-2-29 0 0,12-10-53 0 0,0-1 0 0 0,-1 0 0 0 0,10-15 53 0 0,6-8 66 0 0,-3-1 0 0 0,17-30-66 0 0,46-90 104 0 0,-47 71-104 0 0,19-59 0 0 0,-41 86 0 0 0,-3-1 0 0 0,3-26 0 0 0,-16 56 0 0 0,-2-1 0 0 0,-1 0 0 0 0,-1-1 0 0 0,-2-19 0 0 0,-3 28 0 0 0,1 25 0 0 0,0 0 0 0 0,0 1 0 0 0,0-1 0 0 0,0 0 0 0 0,0 1 0 0 0,0-1 0 0 0,0 1 0 0 0,0-1 0 0 0,-1 0 0 0 0,1 1 0 0 0,0-1 0 0 0,0 0 0 0 0,-1 1 0 0 0,1-1 0 0 0,0 1 0 0 0,-1-1 0 0 0,1 1 0 0 0,-1-1 0 0 0,1 0 0 0 0,-1 2 0 0 0,0 0-1 0 0,1-1 0 0 0,-1 1 0 0 0,0 0 0 0 0,1-1 0 0 0,-1 1 0 0 0,1 0 0 0 0,-1 0 0 0 0,1-1 0 0 0,0 1 1 0 0,-1 0-1 0 0,1 0 0 0 0,0 0 0 0 0,0 0 0 0 0,-1-1 0 0 0,1 1 0 0 0,0 0 0 0 0,0 0 0 0 0,0 1 1 0 0,-4 25-33 0 0,3-25 30 0 0,-6 52-26 0 0,0-8-33 0 0,-1 32 62 0 0,6 9 75 0 0,5 34-75 0 0,-1-89 15 0 0,2 0 1 0 0,1-1-1 0 0,1 0 1 0 0,2 0-1 0 0,7 17-15 0 0,-10-35-92 0 0,1 0-1 0 0,0-1 1 0 0,0 0-1 0 0,2 0 1 0 0,-1-1-1 0 0,1 0 1 0 0,1 0-1 0 0,0 0 1 0 0,1-1-1 0 0,0-1 1 0 0,0 0-1 0 0,1 0 1 0 0,0-1-1 0 0,1 0 1 0 0,0-1 92 0 0,40 20-780 0 0</inkml:trace>
  <inkml:trace contextRef="#ctx0" brushRef="#br0" timeOffset="2178.262">3022 4483 9760 0 0,'17'16'272'0'0,"6"-5"72"0"0,5-1-280 0 0,13-4-64 0 0,0-1 0 0 0,6-2 0 0 0,12-3 0 0 0,-1-3 0 0 0,13-2 0 0 0,-8-6 0 0 0,-5-5 0 0 0,-5 0 0 0 0,-2-10 0 0 0,-8 1 0 0 0,-3-1 0 0 0,-6-1 0 0 0,1-3 0 0 0</inkml:trace>
  <inkml:trace contextRef="#ctx0" brushRef="#br0" timeOffset="2179.262">3599 3804 11168 0 0,'-43'353'1216'0'0,"7"-123"-563"0"0,16-121 683 0 0,2 33-1336 0 0,15-102 187 0 0,-2 19 534 0 0,2 24-721 0 0,3-63 45 0 0,1 0 0 0 0,2-1 0 0 0,0 1 0 0 0,1-1 0 0 0,0 0 1 0 0,3 4-46 0 0,-2-7 3 0 0,1-1 1 0 0,1 0-1 0 0,7 12-3 0 0,-11-21-86 0 0,0-1 0 0 0,1 0-1 0 0,0 0 1 0 0,0 0 0 0 0,0 0-1 0 0,1-1 1 0 0,-1 0 0 0 0,1 0-1 0 0,0 0 1 0 0,0 0 0 0 0,5 1 86 0 0,13 5-573 0 0</inkml:trace>
  <inkml:trace contextRef="#ctx0" brushRef="#br0" timeOffset="2524.991">4030 4483 12408 0 0,'42'12'420'0'0,"0"-1"1"0"0,1-3 0 0 0,0-1 0 0 0,0-2 0 0 0,25-2-421 0 0,-49-4 102 0 0,-1 0 0 0 0,0-1 1 0 0,1-2-1 0 0,-1 0 0 0 0,-1 0 1 0 0,6-3-103 0 0,7-4 131 0 0,-1-2 0 0 0,0 0 1 0 0,5-5-132 0 0,-21 11 72 0 0,-1-1 1 0 0,0-1-1 0 0,0 1 1 0 0,-1-2-1 0 0,0 0 1 0 0,-1 0-1 0 0,0-1 1 0 0,0 0-1 0 0,-1-1-72 0 0,-5 6 42 0 0,1-1 1 0 0,-1 1-1 0 0,-1-1 0 0 0,1 0 0 0 0,-1 0 0 0 0,0 0 0 0 0,-1-1 0 0 0,1 1 0 0 0,-2-1 0 0 0,1 0 0 0 0,-1 1 0 0 0,0-1 0 0 0,-1 0 0 0 0,1 0 0 0 0,-1 1 0 0 0,-1-1 0 0 0,-1-5-42 0 0,1 6-34 0 0,-1 1-1 0 0,-1 0 0 0 0,1 0 1 0 0,-1-1-1 0 0,0 2 0 0 0,-1-1 1 0 0,1 0-1 0 0,-1 1 0 0 0,0-1 0 0 0,-1 1 1 0 0,1 0-1 0 0,-1 1 0 0 0,-1-2 35 0 0,-1 0-107 0 0,1 1 0 0 0,-1-1-1 0 0,-1 1 1 0 0,1 0 0 0 0,-1 1 0 0 0,0 0-1 0 0,0 0 1 0 0,0 1 0 0 0,0 0 0 0 0,-1 0 107 0 0,0 1-87 0 0,0 0 1 0 0,0 1 0 0 0,-1-1 0 0 0,1 2-1 0 0,0-1 1 0 0,-1 1 0 0 0,1 1 0 0 0,-1 0 0 0 0,1 0-1 0 0,0 1 1 0 0,0 0 0 0 0,-1 0 0 0 0,2 1-1 0 0,-1 1 1 0 0,0-1 0 0 0,0 1 0 0 0,1 1 0 0 0,0-1-1 0 0,0 2 1 0 0,0-1 0 0 0,-1 2 86 0 0,-9 8-85 0 0,0 1-1 0 0,1 1 1 0 0,1 1 0 0 0,-5 7 85 0 0,-57 79 236 0 0,77-102-227 0 0,-17 27 181 0 0,1 1 0 0 0,1 0 0 0 0,2 1 0 0 0,1 1-1 0 0,1 0 1 0 0,2 1 0 0 0,0 3-190 0 0,6-17 163 0 0,0 1 1 0 0,1-1-1 0 0,0 1 0 0 0,2-1 0 0 0,0 1 1 0 0,2 0-1 0 0,2 17-163 0 0,-2-25 55 0 0,2 0 0 0 0,-1 0 0 0 0,1 0 0 0 0,1-1 0 0 0,0 1 0 0 0,1-1 0 0 0,0 0 0 0 0,1 0 1 0 0,0-1-1 0 0,1 1 0 0 0,0-2 0 0 0,0 1 0 0 0,4 3-55 0 0,-4-7 35 0 0,-1 0 1 0 0,1-1-1 0 0,0 1 0 0 0,0-2 1 0 0,1 1-1 0 0,0-1 1 0 0,-1 0-1 0 0,2 0 0 0 0,-1-1 1 0 0,0 0-1 0 0,1-1 1 0 0,-1 1-1 0 0,1-2 1 0 0,0 1-36 0 0,6 0 27 0 0,0-1 0 0 0,0-1 1 0 0,0 0-1 0 0,0-1 0 0 0,0 0 1 0 0,0-1-1 0 0,-1-1 0 0 0,2-1-27 0 0,26-8 32 0 0,-1-2 0 0 0,0-1 0 0 0,-1-3-1 0 0,24-15-31 0 0,148-96 865 0 0,-191 116-1011 0 0,-2 0-1 0 0,1-2 0 0 0,-2-1 0 0 0,0 0 0 0 0,7-10 147 0 0,18-30-1265 0 0</inkml:trace>
  <inkml:trace contextRef="#ctx0" brushRef="#br0" timeOffset="3592.336">5516 3701 10416 0 0,'0'0'225'0'0,"0"3"-8"0"0,-10 80-171 0 0,1 69 64 0 0,-18 203 428 0 0,17-273-318 0 0,-33 237 864 0 0,-20 48 49 0 0,59-347-818 0 0,1 0 1 0 0,1 0 0 0 0,0 9-316 0 0,2-28 16 0 0,0 0 0 0 0,0-1 0 0 0,0 1 0 0 0,0 0 1 0 0,0-1-1 0 0,0 1 0 0 0,0-1 0 0 0,0 1 0 0 0,1 0 1 0 0,-1-1-1 0 0,0 1 0 0 0,0-1 0 0 0,0 1 0 0 0,1 0 1 0 0,-1-1-1 0 0,0 1 0 0 0,1-1 0 0 0,-1 1 0 0 0,1-1 1 0 0,-1 1-17 0 0,0-1 6 0 0,1 0 0 0 0,-1 0 1 0 0,1 0-1 0 0,-1 0 0 0 0,0 1 1 0 0,1-1-1 0 0,-1 0 1 0 0,0 0-1 0 0,1 0 0 0 0,-1 0 1 0 0,1 0-1 0 0,-1 0 0 0 0,0 0 1 0 0,1 0-1 0 0,-1-1 1 0 0,1 1-1 0 0,-1 0 0 0 0,0 0 1 0 0,1 0-1 0 0,-1 0 0 0 0,0 0 1 0 0,1-1-1 0 0,-1 1-6 0 0,3-2 14 0 0,0 1-1 0 0,-1-1 1 0 0,1 0-1 0 0,-1 0 1 0 0,1-1-1 0 0,-1 1 1 0 0,2-3-14 0 0,8-12 1 0 0,-1-1-1 0 0,0-1 1 0 0,-1 0 0 0 0,-1 0 0 0 0,-1-1-1 0 0,0 2-7 0 0,44-114-59 0 0,-10 22 66 0 0,-40 106 0 0 0,104-270 0 0 0,-32 20-14 0 0,6-19 193 0 0,-71 247-59 0 0,2 0 0 0 0,4-6-120 0 0,-11 23 31 0 0,1 0 0 0 0,0 0 1 0 0,1 1-1 0 0,0 0 0 0 0,0 0 0 0 0,0 1 1 0 0,7-6-32 0 0,-11 11 6 0 0,-1 1 1 0 0,1 0 0 0 0,0-1 0 0 0,-1 1 0 0 0,1 0 0 0 0,0 0 0 0 0,0 0 0 0 0,0 0 0 0 0,-1 1-1 0 0,1-1 1 0 0,0 0 0 0 0,0 1 0 0 0,0-1 0 0 0,0 1 0 0 0,1 0 0 0 0,-1 0 0 0 0,0 0 0 0 0,1 0-7 0 0,-2 0 1 0 0,1 0 1 0 0,0 1 0 0 0,-1 0 0 0 0,1-1 0 0 0,-1 1 0 0 0,1 0 0 0 0,-1 0-1 0 0,1 0 1 0 0,-1 0 0 0 0,0 0 0 0 0,1 0 0 0 0,-1 0 0 0 0,0 0 0 0 0,0 0-1 0 0,0 1 1 0 0,0-1 0 0 0,1 1-2 0 0,3 7-8 0 0,-1-1 0 0 0,0 1 0 0 0,-1 0 0 0 0,1 0 1 0 0,-2 0-1 0 0,2 6 8 0 0,-4-14 0 0 0,8 31-145 0 0,-3 1 1 0 0,0 0 0 0 0,-2 1 144 0 0,2 103-244 0 0,-2-57 371 0 0,-3-14 367 0 0,-3 9-494 0 0,0 23 323 0 0,0 37-137 0 0,0-36 72 0 0,5 14-258 0 0,-2-110 3 0 0,0 8 63 0 0,1-1 1 0 0,0 1-1 0 0,1-1 0 0 0,0 1 0 0 0,2 4-66 0 0,-4-14-3 0 0,1 0 0 0 0,-1 1 0 0 0,1-1 0 0 0,-1 0 1 0 0,1 1-1 0 0,-1-1 0 0 0,1 0 0 0 0,0 1 0 0 0,0-1 1 0 0,0 0-1 0 0,-1 0 0 0 0,1 0 0 0 0,0 0 0 0 0,0 0 0 0 0,1 0 1 0 0,-1 0-1 0 0,0 0 0 0 0,0 0 0 0 0,0-1 0 0 0,1 1 0 0 0,-1 0 1 0 0,0-1-1 0 0,1 1 0 0 0,-1-1 0 0 0,0 1 0 0 0,1-1 0 0 0,-1 0 1 0 0,1 0-1 0 0,-1 1 0 0 0,1-1 0 0 0,-1 0 0 0 0,0 0 0 0 0,1 0 1 0 0,-1-1-1 0 0,1 1 0 0 0,-1 0 0 0 0,1 0 0 0 0,-1-1 0 0 0,0 1 1 0 0,1-1-1 0 0,0 0 3 0 0,4-2-42 0 0,0 0 1 0 0,0-1 0 0 0,0 0-1 0 0,0 0 1 0 0,-1 0 0 0 0,1-1-1 0 0,-1 1 1 0 0,0-1-1 0 0,0-1 1 0 0,0 0 41 0 0,13-17-331 0 0,13-23 331 0 0,-19 27-100 0 0,60-94-901 0 0,10-31 1001 0 0,-47 75-500 0 0,-2-3 1 0 0,18-61 499 0 0,-16 19-415 0 0,-10 31 402 0 0,26-55 13 0 0,-50 135 24 0 0,16-32 291 0 0,-16 33-278 0 0,1-1 0 0 0,-1 1 0 0 0,1 0 0 0 0,-1 0 1 0 0,1 0-1 0 0,0 0 0 0 0,0 0 0 0 0,0 0 0 0 0,0 0 1 0 0,0 1-1 0 0,0-1 0 0 0,1 1-37 0 0,-3 0 12 0 0,1 1 0 0 0,0 0 0 0 0,-1 0 0 0 0,1-1 0 0 0,0 1 0 0 0,0 0 0 0 0,-1 0 0 0 0,1 0 0 0 0,0 0 0 0 0,0 0 0 0 0,-1 0 0 0 0,1 0 0 0 0,0 0 0 0 0,0 0 0 0 0,-1 0 0 0 0,1 0 0 0 0,0 1 0 0 0,-1-1 0 0 0,1 0 0 0 0,0 1 0 0 0,-1-1 0 0 0,1 0 0 0 0,0 1 0 0 0,-1-1 0 0 0,1 0 0 0 0,0 1 0 0 0,-1-1 0 0 0,1 1 0 0 0,-1 0 0 0 0,1-1 0 0 0,-1 1 0 0 0,1-1 0 0 0,-1 1 0 0 0,1 0-12 0 0,0 1 29 0 0,0 1-1 0 0,1-1 1 0 0,-1 1-1 0 0,0 0 1 0 0,0-1-1 0 0,0 1 1 0 0,0 2-29 0 0,3 32 269 0 0,0-1 1 0 0,-3 1-1 0 0,-1 15-269 0 0,0-18 125 0 0,-7 120 273 0 0,2-84-62 0 0,3-1-1 0 0,4 16-335 0 0,-1-78-59 0 0,0 0-1 0 0,0-1 0 0 0,1 1 0 0 0,-1 0 1 0 0,2-1-1 0 0,-1 1 0 0 0,1-1 0 0 0,0 1 0 0 0,0-1 1 0 0,1 0-1 0 0,-1 0 0 0 0,4 3 60 0 0,11 13-506 0 0</inkml:trace>
  <inkml:trace contextRef="#ctx0" brushRef="#br0" timeOffset="3934.331">6957 4328 11648 0 0,'1'5'43'0'0,"1"1"1"0"0,0-1 0 0 0,1 0-1 0 0,-1 0 1 0 0,1 0 0 0 0,0 0-1 0 0,0-1 1 0 0,0 1 0 0 0,1-1-1 0 0,-1 0 1 0 0,1 0 0 0 0,0 0-1 0 0,1 0 1 0 0,-1-1 0 0 0,1 1-1 0 0,-1-1 1 0 0,1 0 0 0 0,0-1-1 0 0,0 1 1 0 0,0-1 0 0 0,0 0-1 0 0,5 1-43 0 0,-2 0 48 0 0,1-1-1 0 0,0-1 1 0 0,0 1 0 0 0,-1-1-1 0 0,1-1 1 0 0,0 1-1 0 0,0-1 1 0 0,0-1-1 0 0,0 0 1 0 0,0 0 0 0 0,-1-1-1 0 0,1 0 1 0 0,0-1-1 0 0,0 0-47 0 0,4-2 131 0 0,-1-1 0 0 0,0 0 0 0 0,0-1 0 0 0,-1 0 0 0 0,0-1 0 0 0,0 0 0 0 0,0-1 0 0 0,1-2-131 0 0,1-2 134 0 0,0-2-1 0 0,-1 0 1 0 0,0 0 0 0 0,-2-1-1 0 0,5-9-133 0 0,4-7 264 0 0,-2-1 0 0 0,8-23-264 0 0,-20 41 98 0 0,0 0 0 0 0,-1 0 0 0 0,0-1 0 0 0,-1 0 0 0 0,-1 1 0 0 0,0-1 0 0 0,-1-7-98 0 0,-1 2 107 0 0,-1 0 1 0 0,-2-6-108 0 0,2 17 25 0 0,-1 1 0 0 0,0 0 1 0 0,-1 0-1 0 0,0 0 0 0 0,-1 0 0 0 0,-1-2-25 0 0,-7-15 57 0 0,-2 1 1 0 0,-7-10-58 0 0,15 26-13 0 0,-1 1 0 0 0,0 0 0 0 0,0 0 0 0 0,-1 0 1 0 0,0 1-1 0 0,0 0 0 0 0,-1 0 0 0 0,-1 0 13 0 0,8 6-9 0 0,0 0 1 0 0,0 0-1 0 0,0 0 0 0 0,0 0 0 0 0,-1 0 0 0 0,1 0 1 0 0,0 1-1 0 0,-1-1 0 0 0,1 1 0 0 0,-1-1 1 0 0,1 1-1 0 0,-1 0 0 0 0,1 0 0 0 0,-1 0 0 0 0,1 0 1 0 0,0 1-1 0 0,-1-1 0 0 0,1 1 0 0 0,-1-1 1 0 0,1 1-1 0 0,0 0 0 0 0,-1 0 0 0 0,1 0 0 0 0,0 0 1 0 0,0 0-1 0 0,0 1 0 0 0,0-1 0 0 0,0 1 1 0 0,0-1-1 0 0,-1 2 9 0 0,-4 4-19 0 0,0 0 0 0 0,0 1 1 0 0,0 0-1 0 0,1 0 0 0 0,0 1 0 0 0,1 0 0 0 0,0 0 19 0 0,-9 18-38 0 0,2 1 0 0 0,1 0 0 0 0,1 0 0 0 0,2 1 0 0 0,1 0 0 0 0,1 0-1 0 0,-2 24 39 0 0,0 39-104 0 0,4 81 104 0 0,5-142 57 0 0,1 0 0 0 0,2 0 1 0 0,0-1-1 0 0,2 1 1 0 0,2-1-1 0 0,1 0 1 0 0,1-1-1 0 0,1 0 1 0 0,2 0-1 0 0,0-1 1 0 0,7 6-58 0 0,-17-29 7 0 0,0 0 1 0 0,1 0 0 0 0,0 0 0 0 0,0 0 0 0 0,0 0-1 0 0,1-1 1 0 0,-1 0 0 0 0,1 0 0 0 0,0 0 0 0 0,0-1-1 0 0,1 0 1 0 0,-1 0 0 0 0,3 1-8 0 0,-5-2-9 0 0,1-1-1 0 0,0 0 1 0 0,-1 0-1 0 0,1 0 1 0 0,0 0-1 0 0,-1-1 1 0 0,1 0-1 0 0,0 1 1 0 0,0-1-1 0 0,0-1 1 0 0,-1 1-1 0 0,1 0 1 0 0,0-1 0 0 0,-1 0-1 0 0,1 0 1 0 0,0 0-1 0 0,-1 0 1 0 0,1-1-1 0 0,-1 1 1 0 0,1-1-1 0 0,-1 0 1 0 0,1-1 9 0 0,22-17-288 0 0,2-10-21 0 0</inkml:trace>
  <inkml:trace contextRef="#ctx0" brushRef="#br0" timeOffset="4260.701">7790 3872 9968 0 0,'7'129'1304'0'0,"-4"-8"642"0"0,-1 58-415 0 0,-10-55-842 0 0,-1 83 1704 0 0,9-206-2370 0 0,0 0-1 0 0,-1 0 0 0 0,1 0 1 0 0,0 0-1 0 0,1 0 0 0 0,-1 0 0 0 0,0 0 1 0 0,0 0-1 0 0,0 0 0 0 0,1 0 0 0 0,-1 0 1 0 0,0 0-1 0 0,1 0 0 0 0,-1 0 0 0 0,1 0 1 0 0,-1-1-1 0 0,1 1 0 0 0,-1 0 0 0 0,1 0 1 0 0,0 0-23 0 0,-1-1 9 0 0,1 0 0 0 0,0 0-1 0 0,0 0 1 0 0,-1 0 0 0 0,1 0 0 0 0,0 0 0 0 0,-1 0 0 0 0,1 0 0 0 0,0 0-1 0 0,-1-1 1 0 0,1 1 0 0 0,0 0 0 0 0,-1 0 0 0 0,1-1 0 0 0,-1 1 0 0 0,1 0 0 0 0,0-1-1 0 0,-1 1 1 0 0,1 0 0 0 0,-1-1 0 0 0,1 1 0 0 0,-1-1 0 0 0,1 1 0 0 0,-1-1 0 0 0,1 1-1 0 0,-1-1 1 0 0,0 0 0 0 0,1 1 0 0 0,-1-1-9 0 0,19-24-25 0 0,0-2 1 0 0,-2 0-1 0 0,-1-1 0 0 0,-2 0 1 0 0,0-1-1 0 0,2-13 25 0 0,11-33-970 0 0,11-52 970 0 0,9-80-809 0 0,-38 172 723 0 0,0 2-1 0 0,2 0 1 0 0,2 0-1 0 0,5-8 87 0 0,-15 35-4 0 0,0 1 1 0 0,0 0-1 0 0,1 0 1 0 0,-1 0-1 0 0,1 1 1 0 0,1-1-1 0 0,-1 1 1 0 0,1 0 0 0 0,-1 0 3 0 0,-2 3 6 0 0,-1 0 0 0 0,0 0 0 0 0,1 0 0 0 0,-1 0 0 0 0,0 0 1 0 0,1 0-1 0 0,-1 0 0 0 0,1 0 0 0 0,-1 1 0 0 0,1-1 0 0 0,0 1 1 0 0,-1-1-1 0 0,1 1 0 0 0,-1 0 0 0 0,1 0 0 0 0,0-1 1 0 0,-1 1-1 0 0,1 0 0 0 0,0 0 0 0 0,0 1 0 0 0,-1-1 0 0 0,1 0 1 0 0,-1 1-1 0 0,1-1 0 0 0,0 0 0 0 0,-1 1 0 0 0,1 0 0 0 0,-1-1 1 0 0,1 1-1 0 0,-1 0 0 0 0,1 0 0 0 0,-1 0 0 0 0,0 0 1 0 0,1 1-7 0 0,2 2 51 0 0,-1-1-1 0 0,1 2 1 0 0,-1-1 0 0 0,0 0 0 0 0,-1 1 0 0 0,1-1 0 0 0,-1 1 0 0 0,1 2-51 0 0,11 42 272 0 0,-9-28-168 0 0,13 62 521 0 0,-5 1 0 0 0,1 39-625 0 0,-6-42 505 0 0,-5-48-334 0 0,0-8 62 0 0,0 1 0 0 0,5 13-233 0 0,-3-16 59 0 0,-3-12 7 0 0,1 0 0 0 0,0 0 0 0 0,1 0 0 0 0,3 8-66 0 0,-5-17-41 0 0,-1 1-1 0 0,1 0 1 0 0,-1-1 0 0 0,1 1 0 0 0,0-1-1 0 0,0 1 1 0 0,0-1 0 0 0,1 0 0 0 0,-1 0-1 0 0,0 0 1 0 0,1 0 0 0 0,-1 0 0 0 0,1-1-1 0 0,0 1 1 0 0,-1-1 0 0 0,1 0 0 0 0,0 0-1 0 0,0 0 1 0 0,1 1 41 0 0,15 2-849 0 0,3-3-57 0 0</inkml:trace>
  <inkml:trace contextRef="#ctx0" brushRef="#br0" timeOffset="4575.32">8339 4162 8296 0 0,'18'11'232'0'0,"-1"-6"56"0"0,6-5-224 0 0,6 0-64 0 0,1 0 0 0 0,5-5 0 0 0,0-6 408 0 0,-1 6 72 0 0,13-6 8 0 0,-11-5 8 0 0,4 2-320 0 0,-4-2-64 0 0,-3 0-16 0 0,-3 0 0 0 0,-7 1 152 0 0,0 6 24 0 0,7-2 8 0 0</inkml:trace>
  <inkml:trace contextRef="#ctx0" brushRef="#br0" timeOffset="4909.847">8945 3338 12752 0 0,'0'62'1008'0'0,"-3"1"0"0"0,-5 25-1008 0 0,-33 177 3126 0 0,9-62-1155 0 0,0 100-1971 0 0,31-283 262 0 0,1 0 1 0 0,0 1 0 0 0,1-1-1 0 0,2 1 1 0 0,4 19-263 0 0,-6-34 14 0 0,1 0 1 0 0,0 0 0 0 0,0 0-1 0 0,0 0 1 0 0,1 0 0 0 0,0 0-1 0 0,0 0 1 0 0,0-1 0 0 0,1 0 0 0 0,0 1-1 0 0,0-1 1 0 0,0-1 0 0 0,1 1-1 0 0,0-1 1 0 0,0 1 0 0 0,0-1-1 0 0,0-1 1 0 0,0 1 0 0 0,1-1-1 0 0,5 3-14 0 0,4-1 2 0 0,0 0 1 0 0,1-1-1 0 0,0-1 0 0 0,0 0 0 0 0,-1-1 0 0 0,1-1 0 0 0,16 0-2 0 0,14-3 169 0 0,0-1-1 0 0,6-4-168 0 0,-22 3 79 0 0,7-1-268 0 0,1-1-1 0 0,19-7 190 0 0,-10-1-785 0 0,-6 4-50 0 0</inkml:trace>
  <inkml:trace contextRef="#ctx0" brushRef="#br0" timeOffset="4910.847">10094 4296 17215 0 0,'5'5'768'0'0,"-5"11"152"0"0,0 0-736 0 0,0 5-184 0 0,7 4 0 0 0,-7-4 0 0 0,6 0 0 0 0,-1 6 72 0 0,2-13-72 0 0</inkml:trace>
  <inkml:trace contextRef="#ctx0" brushRef="#br0" timeOffset="6543.178">14350 4017 14560 0 0,'-4'-29'434'0'0,"-2"1"1"0"0,-2-1-1 0 0,0 1 1 0 0,-2 1-1 0 0,-1 0 1 0 0,-4-6-435 0 0,-28-50 2540 0 0,-17-20-2540 0 0,22 39 212 0 0,20 34 1 0 0,-45-76 404 0 0,51 89-444 0 0,0 1 0 0 0,-1 0 0 0 0,-1 0 0 0 0,-12-9-173 0 0,21 20 83 0 0,1 2 0 0 0,-1-1 0 0 0,0 0 0 0 0,0 1 0 0 0,-1 0 0 0 0,1 0 1 0 0,0 1-1 0 0,-1 0 0 0 0,-4-2-83 0 0,8 4 24 0 0,0-1 1 0 0,0 1 0 0 0,0 0-1 0 0,0-1 1 0 0,-1 1 0 0 0,1 0-1 0 0,0 1 1 0 0,0-1 0 0 0,0 0-1 0 0,0 1 1 0 0,0-1 0 0 0,0 1-1 0 0,0-1 1 0 0,0 1 0 0 0,0 0-1 0 0,0 0 1 0 0,0 0 0 0 0,0 0-1 0 0,0 0 1 0 0,1 0 0 0 0,-1 1-1 0 0,0-1 1 0 0,1 1 0 0 0,-1-1-1 0 0,1 1 1 0 0,-1-1 0 0 0,1 1-1 0 0,0 0-24 0 0,-7 9 29 0 0,1 1-1 0 0,1 0 0 0 0,0 0 1 0 0,0 0-1 0 0,0 6-28 0 0,-5 16 90 0 0,-3 17-90 0 0,3 8-56 0 0,3 1-1 0 0,2 0 1 0 0,2 29 56 0 0,3-31-29 0 0,2 1-1 0 0,4 18 30 0 0,-2-49 87 0 0,2 0 1 0 0,1-1-1 0 0,1 0 0 0 0,1 0 0 0 0,10 23-87 0 0,-14-40 20 0 0,1-1 0 0 0,0 0-1 0 0,0 0 1 0 0,1-1 0 0 0,0 1 0 0 0,0-1-1 0 0,2 1-19 0 0,-4-5 4 0 0,0-1-1 0 0,0 1 0 0 0,0-1 0 0 0,1 0 1 0 0,-1 0-1 0 0,1 0 0 0 0,0 0 1 0 0,-1-1-1 0 0,1 0 0 0 0,0 0 0 0 0,1 0 1 0 0,-1 0-1 0 0,0-1 0 0 0,4 0-3 0 0,1 0-22 0 0,0-1 0 0 0,-1 0 0 0 0,1-1 0 0 0,0 0 0 0 0,0-1 0 0 0,0 0 0 0 0,-1 0 1 0 0,1-1-1 0 0,-1 0 0 0 0,0-1 0 0 0,0 0 0 0 0,0-1 0 0 0,6-4 22 0 0,12-7-111 0 0,-2-2 1 0 0,0 0-1 0 0,16-18 111 0 0,-10 6 24 0 0,-2 0 1 0 0,-1-2-1 0 0,-1-1 0 0 0,-2-1 0 0 0,1-6-24 0 0,1-5 63 0 0,-2-1 0 0 0,-2-1-1 0 0,-2-1 1 0 0,-3-1-1 0 0,-1-1 1 0 0,1-17-63 0 0,3-26-1 0 0,-4-1 0 0 0,-4 0 1 0 0,-4-6 0 0 0,-3-21-22 0 0,-6-1 0 0 0,-5-5 22 0 0,-7-28 347 0 0,-6-1 0 0 0,-28-97-347 0 0,39 218 0 0 0,-3 1 0 0 0,-8-21 0 0 0,18 52-5 0 0,-1 0 0 0 0,0 0-1 0 0,0 1 1 0 0,-1-1 0 0 0,1 0 0 0 0,-1 1-1 0 0,1-1 1 0 0,-1 1 0 0 0,0 0 0 0 0,1-1-1 0 0,-1 1 1 0 0,-1 0 0 0 0,1 0 0 0 0,0 0-1 0 0,0 1 1 0 0,-1-1 0 0 0,1 0 0 0 0,-2 0 5 0 0,3 2-5 0 0,0 0 1 0 0,1-1-1 0 0,-1 1 1 0 0,0 0-1 0 0,0 0 0 0 0,1 0 1 0 0,-1 0-1 0 0,0 0 1 0 0,0 0-1 0 0,1 0 1 0 0,-1 0-1 0 0,0 0 1 0 0,1 1-1 0 0,-1-1 1 0 0,0 0-1 0 0,0 0 1 0 0,1 1-1 0 0,-1-1 1 0 0,0 0-1 0 0,1 1 1 0 0,-1-1-1 0 0,0 0 1 0 0,1 1-1 0 0,-1-1 1 0 0,0 1 4 0 0,-11 16-50 0 0,1 3 23 0 0,2 1 1 0 0,-1 0-1 0 0,2 0 0 0 0,-4 20 27 0 0,-2 16-84 0 0,-1 19 84 0 0,-5 90-73 0 0,15-113 33 0 0,-2 41-59 0 0,4 78 99 0 0,18 95-70 0 0,-7-189-46 0 0,3-1 1 0 0,3 0-1 0 0,3-1 0 0 0,7 7 116 0 0,-12-44-405 0 0,2 0-1 0 0,2-2 0 0 0,1 0 0 0 0,2-1 0 0 0,2 0 0 0 0,1-2 0 0 0,2-1 0 0 0,20 23 406 0 0,14 3-1872 0 0</inkml:trace>
  <inkml:trace contextRef="#ctx0" brushRef="#br0" timeOffset="8870.091">19774 1219 15368 0 0,'17'139'800'0'0,"-7"-41"-251"0"0,-5 20-549 0 0,-3-69 276 0 0,-2 113 1758 0 0,-12 72-2034 0 0,7-158 396 0 0,-19 201 1158 0 0,-4 66 347 0 0,28-334-1865 0 0,-2 19 119 0 0,2 0 1 0 0,0 0-1 0 0,2-1 0 0 0,4 18-155 0 0,-4-39 0 0 0,2-6 0 0 0,-3-3 0 0 0,1-1 0 0 0,-1 0 0 0 0,0 0 0 0 0,0 0 0 0 0,0 0 0 0 0,-1-4 0 0 0,5-14 0 0 0,29-133-892 0 0,-6 32 66 0 0,-4 18 654 0 0,-21 95 184 0 0,51-190 269 0 0,-38 152-416 0 0,2 1 1 0 0,2 0-1 0 0,4-2 135 0 0,-17 35-64 0 0,8-15-165 0 0,2 0 1 0 0,8-9 228 0 0,-20 30-29 0 0,2 0-1 0 0,-1 0 1 0 0,1 1 0 0 0,0 0 0 0 0,0 1 0 0 0,1-1-1 0 0,0 1 1 0 0,0 1 0 0 0,1-1 0 0 0,0 1 29 0 0,-6 4-8 0 0,0-1 0 0 0,1 1 0 0 0,-1-1 0 0 0,1 1 1 0 0,-1 0-1 0 0,1 0 0 0 0,-1 1 0 0 0,1-1 0 0 0,0 1 1 0 0,-1 0-1 0 0,1-1 0 0 0,0 2 0 0 0,0-1 0 0 0,-1 0 1 0 0,1 1-1 0 0,-1 0 0 0 0,1 0 0 0 0,1 0 8 0 0,0 1-1 0 0,-1 0-1 0 0,0 1 1 0 0,0-1-1 0 0,0 1 1 0 0,0 0-1 0 0,-1 0 1 0 0,1 0-1 0 0,-1 0 1 0 0,0 1-1 0 0,1 0 1 0 0,-2-1-1 0 0,1 1 1 0 0,0 0-1 0 0,1 4 2 0 0,7 13 11 0 0,-1 1 1 0 0,-1 0-1 0 0,-1 1 0 0 0,-1 0 0 0 0,0 0 0 0 0,-1 9-11 0 0,7 48 236 0 0,-2 20-236 0 0,-5-46 69 0 0,-5-45-53 0 0,27 214 352 0 0,-15-145 84 0 0,20 63-452 0 0,-28-124-95 0 0,0 0 0 0 0,2-1 0 0 0,0 0 0 0 0,0 0 0 0 0,2-1 0 0 0,0 0 0 0 0,1-1 0 0 0,0 0 0 0 0,1 0 0 0 0,1-1 0 0 0,1 1 95 0 0,16 13-771 0 0</inkml:trace>
  <inkml:trace contextRef="#ctx0" brushRef="#br0" timeOffset="7364.914">15295 1773 14592 0 0,'2'22'124'0'0,"0"0"1"0"0,2 0 0 0 0,0-1 0 0 0,1 1-1 0 0,2-1 1 0 0,5 13-125 0 0,9 32-4 0 0,51 191-276 0 0,101 450 508 0 0,-101-283-193 0 0,-38-203-168 0 0,-3-66-444 0 0,-29-147 312 0 0,1 0 1 0 0,0 0 0 0 0,4 8 264 0 0,-6-18-82 0 0,0 1 0 0 0,-1 0 0 0 0,1 0 0 0 0,0-1 0 0 0,-1 1 1 0 0,0 0-1 0 0,1 0 0 0 0,-1-1 0 0 0,0 1 0 0 0,1 0 1 0 0,-1-1 81 0 0,1-33-416 0 0,-1-1 0 0 0,-2 1 1 0 0,-2 0-1 0 0,-1 0 0 0 0,-2-3 416 0 0,-4-32-477 0 0,-36-201-621 0 0,-4-24 1209 0 0,46 248 776 0 0,2-1-1 0 0,2 0 1 0 0,5-44-887 0 0,-3 80 158 0 0,0 0 1 0 0,1 0-1 0 0,1 0 0 0 0,0 0 1 0 0,1 0-1 0 0,0 0 0 0 0,1 1 1 0 0,0 0-1 0 0,1 0 0 0 0,5-7-158 0 0,-8 13 36 0 0,1 0 1 0 0,0 0-1 0 0,0 0 0 0 0,1 1 0 0 0,0-1 1 0 0,-1 1-1 0 0,1 0 0 0 0,0 1 0 0 0,1-1 0 0 0,-1 1 1 0 0,1 0-1 0 0,0 0 0 0 0,-1 1 0 0 0,1 0 0 0 0,0 0 1 0 0,0 0-1 0 0,0 1 0 0 0,1 0 0 0 0,-1 0 0 0 0,0 0 1 0 0,1 1-1 0 0,-1 0-36 0 0,4 0 40 0 0,1 1 1 0 0,-1 0-1 0 0,0 1 0 0 0,1 0 1 0 0,-1 0-1 0 0,0 1 0 0 0,0 1 1 0 0,-1-1-1 0 0,6 4-40 0 0,-1 0 40 0 0,-1 1-1 0 0,0 1 1 0 0,0 0-1 0 0,-1 0 0 0 0,0 1 1 0 0,0 2-40 0 0,19 22 90 0 0,0 1-1 0 0,-3 2 1 0 0,20 33-90 0 0,-32-47 28 0 0,28 44 4 0 0,-2 3 0 0 0,-3 1-1 0 0,4 19-31 0 0,-23-44 273 0 0,-2 1-1 0 0,-3 1 1 0 0,-1 1-1 0 0,-3 0 0 0 0,4 40-272 0 0,-12-60 217 0 0,-1 1 0 0 0,-2-1 0 0 0,0 1 0 0 0,-2-1-1 0 0,-2 1 1 0 0,-1 1-217 0 0,1-11 197 0 0,-1 0 0 0 0,-1-1 0 0 0,0 0-1 0 0,-2 0 1 0 0,0 0 0 0 0,-1-1 0 0 0,-1 0 0 0 0,-1-1-1 0 0,-4 5-196 0 0,2-4 312 0 0,0-1-1 0 0,-2 0 0 0 0,0-1 0 0 0,-1 0 0 0 0,0-2 1 0 0,-16 11-312 0 0,25-20 62 0 0,1-1 1 0 0,0 0-1 0 0,-1-1 1 0 0,0 0 0 0 0,0 0-1 0 0,0 0 1 0 0,0-1 0 0 0,0 0-1 0 0,-1 0 1 0 0,1-1 0 0 0,0 0-1 0 0,-1 0 1 0 0,1-1-1 0 0,-1 0 1 0 0,1 0 0 0 0,-1-1-1 0 0,1 0 1 0 0,-1 0 0 0 0,1-1-1 0 0,0 0 1 0 0,-1 0 0 0 0,0-1-63 0 0,-13-6-431 0 0,-1-2 0 0 0,1 0 1 0 0,1-1-1 0 0,0-1 0 0 0,0 0 1 0 0,1-2-1 0 0,1-1 0 0 0,1 0 1 0 0,0-1-1 0 0,-9-12 431 0 0,-20-26-1531 0 0</inkml:trace>
  <inkml:trace contextRef="#ctx0" brushRef="#br0" timeOffset="7823.094">17511 2981 15912 0 0,'-30'-19'955'0'0,"-19"-9"-955"0"0,-74-32 436 0 0,51 27 308 0 0,2-4-744 0 0,-25-19 255 0 0,18 10 114 0 0,-12-2-369 0 0,83 45 29 0 0,0 0 0 0 0,0 1 0 0 0,0 0 0 0 0,0 0 0 0 0,-1 0 0 0 0,1 0-1 0 0,-1 1 1 0 0,1 0 0 0 0,-5 0-29 0 0,8 2 15 0 0,0-1 0 0 0,0 0 0 0 0,0 1 1 0 0,0-1-1 0 0,1 1 0 0 0,-1 0 0 0 0,0 0 0 0 0,1 0 0 0 0,-1 1 1 0 0,1-1-1 0 0,-1 0 0 0 0,1 1 0 0 0,-1 0 0 0 0,1-1 0 0 0,0 1 0 0 0,0 0 1 0 0,0 0-1 0 0,0 0 0 0 0,0 1 0 0 0,0-1 0 0 0,1 0 0 0 0,-1 1 0 0 0,1 0-15 0 0,-4 4 21 0 0,2 1 0 0 0,-1 0 0 0 0,1 0 0 0 0,0 0 0 0 0,1 1 0 0 0,0-1-1 0 0,-1 4-20 0 0,-1 17-19 0 0,0 16 19 0 0,2-13 9 0 0,-1 8-9 0 0,1 1 0 0 0,3-1 0 0 0,3 21 0 0 0,-3-46 0 0 0,3 27 0 0 0,1-1 0 0 0,3 0 0 0 0,1 1 0 0 0,-2-18-1 0 0,0 4 3 0 0,2 0-1 0 0,9 20-1 0 0,-14-40-2 0 0,-1 0 1 0 0,2-1-1 0 0,-1 0 1 0 0,1 1-1 0 0,0-1 0 0 0,1-1 1 0 0,-1 1-1 0 0,1-1 1 0 0,1 0-1 0 0,-1 0 0 0 0,4 1 2 0 0,-6-4-6 0 0,-1-1-1 0 0,1 0 0 0 0,1 0 1 0 0,-1 0-1 0 0,0 0 0 0 0,0-1 1 0 0,1 1-1 0 0,-1-1 1 0 0,1 0-1 0 0,-1-1 0 0 0,1 1 1 0 0,-1-1-1 0 0,1 0 0 0 0,-1 0 7 0 0,4 0-5 0 0,-1-1 0 0 0,0 0 0 0 0,1-1 0 0 0,-1 0 0 0 0,0 0 0 0 0,0 0 0 0 0,0-1 0 0 0,2-1 5 0 0,13-9-15 0 0,0 0 0 0 0,-1-2 0 0 0,-1 0 0 0 0,12-12 15 0 0,-24 21-11 0 0,27-25 0 0 0,-1-1-1 0 0,-2-1 0 0 0,26-35 12 0 0,-37 40-8 0 0,-2 0 0 0 0,-1 0 0 0 0,-1-2 0 0 0,-2 0-1 0 0,9-24 9 0 0,-6 4 7 0 0,-2-1 0 0 0,9-49-7 0 0,-19 68 84 0 0,-2-1-1 0 0,-1 1 1 0 0,-1-1 0 0 0,-2 1-1 0 0,-2-13-83 0 0,2 40 23 0 0,0 0 16 0 0,-1 0 0 0 0,0 0 0 0 0,1 0 0 0 0,-1 0 0 0 0,-1 0-1 0 0,0-1-38 0 0,2 6 5 0 0,0 0-1 0 0,0 0 1 0 0,0-1-1 0 0,0 1 1 0 0,0 0-1 0 0,0 0 0 0 0,-1 0 1 0 0,1 0-1 0 0,0 0 1 0 0,0 0-1 0 0,0 0 1 0 0,0 0-1 0 0,0 0 0 0 0,-1 0 1 0 0,1-1-1 0 0,0 1 1 0 0,0 0-1 0 0,0 0 1 0 0,0 0-1 0 0,-1 0 0 0 0,1 0 1 0 0,0 0-1 0 0,0 0 1 0 0,0 0-1 0 0,0 0 1 0 0,-1 0-1 0 0,1 0 0 0 0,0 1 1 0 0,0-1-1 0 0,0 0 1 0 0,0 0-1 0 0,-1 0 1 0 0,1 0-1 0 0,0 0 0 0 0,0 0 1 0 0,0 0-1 0 0,0 0 1 0 0,0 0-1 0 0,-1 0 1 0 0,1 1-1 0 0,0-1 0 0 0,0 0 1 0 0,0 0-5 0 0,-6 5 41 0 0,2 2-12 0 0,0 0 0 0 0,0 1-1 0 0,0-1 1 0 0,1 1 0 0 0,0-1-1 0 0,0 1 1 0 0,1 0 0 0 0,0 0-1 0 0,0 1-28 0 0,-2 7 10 0 0,-8 39-209 0 0,1 0 0 0 0,3 0 0 0 0,3 1 0 0 0,1 47 199 0 0,4-101 0 0 0,-1 41 0 0 0,3 0 0 0 0,1 1 0 0 0,5 16 0 0 0,-3-33 5 0 0,0-1-1 0 0,2 0 1 0 0,1 0-1 0 0,2-1 0 0 0,0 0 1 0 0,4 4-5 0 0,-10-21-6 0 0,1 0 1 0 0,1 0-1 0 0,-1-1 1 0 0,1 0-1 0 0,1 0 1 0 0,-1 0-1 0 0,1-1 1 0 0,6 5 5 0 0,-7-7-24 0 0,1 0 1 0 0,-1 0-1 0 0,1-1 1 0 0,-1 0-1 0 0,1 0 0 0 0,0-1 1 0 0,0 1-1 0 0,0-2 1 0 0,1 1-1 0 0,-1-1 1 0 0,0 0-1 0 0,2 0 24 0 0,32-1-1552 0 0,0-5-507 0 0</inkml:trace>
  <inkml:trace contextRef="#ctx0" brushRef="#br0" timeOffset="8180.847">17609 2540 14624 0 0,'30'-6'648'0'0,"6"-4"136"0"0,10-4-624 0 0,1-2-160 0 0,12-6 0 0 0,4-4 0 0 0,1 7 128 0 0,1-3-9 0 0,-1 1 1 0 0,-1-5 0 0 0,-5 6-120 0 0,1-6 0 0 0,-6 5 0 0 0,-8-4 0 0 0,-2 4-128 0 0,-10 0-55 0 0,3 5-9 0 0</inkml:trace>
  <inkml:trace contextRef="#ctx0" brushRef="#br0" timeOffset="8181.847">18280 1773 13824 0 0,'-12'35'145'0'0,"5"-15"79"0"0,0-1 0 0 0,-1 13-224 0 0,-9 60 151 0 0,1 28-151 0 0,2-9 552 0 0,-10 91 2271 0 0,3 156-2823 0 0,21-311 200 0 0,1-1-1 0 0,3 0 0 0 0,3 8-199 0 0,-4-30 98 0 0,2 0 1 0 0,1-1-1 0 0,1 1 0 0 0,1-1 0 0 0,1-1 0 0 0,11 21-98 0 0,-15-34-272 0 0,1-1-1 0 0,-1 0 1 0 0,2 1-1 0 0,-1-2 0 0 0,1 1 1 0 0,0-1-1 0 0,0 0 1 0 0,1-1-1 0 0,0 1 1 0 0,1-2-1 0 0,-1 1 1 0 0,1-1-1 0 0,0 0 1 0 0,0-1-1 0 0,0 0 1 0 0,1-1-1 0 0,0 1 1 0 0,-1-2-1 0 0,1 0 1 0 0,0 0-1 0 0,0 0 1 0 0,0-1-1 0 0,1-1 0 0 0,-1 0 1 0 0,7-1 272 0 0,10-2-836 0 0,1-2 1 0 0,-1-1-1 0 0,0-1 1 0 0,23-9 835 0 0,-7-1-672 0 0,-2-1-1 0 0,24-16 673 0 0,-11 2-214 0 0</inkml:trace>
  <inkml:trace contextRef="#ctx0" brushRef="#br0" timeOffset="8511.824">19242 2344 14464 0 0,'-11'-8'243'0'0,"0"0"0"0"0,0 2 1 0 0,-1-1-1 0 0,0 1 1 0 0,-1 1-1 0 0,1 0 0 0 0,-1 1 1 0 0,0 1-1 0 0,-11-2-243 0 0,15 3 170 0 0,0 1 0 0 0,-1 0 0 0 0,1 1-1 0 0,-1 0 1 0 0,1 0 0 0 0,-1 1 0 0 0,1 1 0 0 0,0-1-1 0 0,0 1 1 0 0,-1 1 0 0 0,1 0 0 0 0,1 0 0 0 0,-1 1-1 0 0,-4 2-169 0 0,-7 6 190 0 0,1 1 0 0 0,0 1 0 0 0,1 0 0 0 0,0 2 0 0 0,2 0 0 0 0,-9 10-190 0 0,2 2 94 0 0,1 0 0 0 0,1 2 0 0 0,-14 26-94 0 0,21-31 81 0 0,2 1 1 0 0,0 1-1 0 0,2 0 1 0 0,0 0 0 0 0,-2 16-82 0 0,8-24 50 0 0,1 0 0 0 0,0 1 1 0 0,1-1-1 0 0,1 1 0 0 0,1 0 1 0 0,1-1-1 0 0,0 1 0 0 0,3 9-50 0 0,-2-19 39 0 0,1-1 0 0 0,0 1 0 0 0,0-1 0 0 0,0 0 0 0 0,2 0 0 0 0,-1-1 0 0 0,1 1 0 0 0,0-1-1 0 0,1 0 1 0 0,-1 0 0 0 0,2 0 0 0 0,-1-1 0 0 0,1 0 0 0 0,0 0 0 0 0,1-1 0 0 0,-1 0 0 0 0,1 0 0 0 0,1-1-1 0 0,-1 0 1 0 0,1-1 0 0 0,1 1-39 0 0,3 1-19 0 0,0-1-1 0 0,1-1 1 0 0,-1 0-1 0 0,1-1 1 0 0,-1 0-1 0 0,1-1 1 0 0,0-1-1 0 0,0 0 1 0 0,0-1-1 0 0,0 0 1 0 0,0-1-1 0 0,0-1 1 0 0,0 0-1 0 0,6-2 20 0 0,3-3-244 0 0,-1 0 0 0 0,0-2 0 0 0,0 0-1 0 0,-1-1 1 0 0,-1-1 0 0 0,20-14 244 0 0,18-15-647 0 0</inkml:trace>
  <inkml:trace contextRef="#ctx0" brushRef="#br0" timeOffset="5494.569">11826 4443 10816 0 0,'-2'-46'995'0'0,"-1"1"0"0"0,-2-1 0 0 0,-2 1 1 0 0,-6-15-996 0 0,-6-8 1596 0 0,-2 0 1 0 0,-15-27-1597 0 0,30 79 344 0 0,-3-8 185 0 0,-1 2 1 0 0,-1-1-1 0 0,0 1 0 0 0,-6-5-529 0 0,13 21 111 0 0,-1 0-1 0 0,0 0 1 0 0,0 1-1 0 0,0 0 1 0 0,0 0-1 0 0,-1 0 1 0 0,-3-2-111 0 0,5 5 35 0 0,0-1 1 0 0,0 1 0 0 0,0 0 0 0 0,-1 1 0 0 0,1-1 0 0 0,0 1 0 0 0,-1 0 0 0 0,1 0 0 0 0,-1 0 0 0 0,1 0-1 0 0,-1 1 1 0 0,-2 0-36 0 0,2 0 18 0 0,0 0-1 0 0,0 1 1 0 0,1 0 0 0 0,-1 0-1 0 0,0 1 1 0 0,0-1-1 0 0,1 1 1 0 0,-1 0 0 0 0,1 0-1 0 0,0 1 1 0 0,-1-1-1 0 0,1 1 1 0 0,0 0-1 0 0,0 0 1 0 0,-2 3-18 0 0,-7 7 15 0 0,0 0 0 0 0,2 1 1 0 0,-7 9-16 0 0,7-7-18 0 0,1 1 1 0 0,0 0-1 0 0,2 0 0 0 0,0 1 1 0 0,-5 16 17 0 0,-6 29-210 0 0,2 3 210 0 0,14-57-12 0 0,-12 55 55 0 0,2 1 1 0 0,3 1-1 0 0,1 24-43 0 0,8-67 34 0 0,1-1 0 0 0,1 1 0 0 0,3 14-34 0 0,-2-24 0 0 0,1 0 0 0 0,0 0 0 0 0,1 0 0 0 0,0-1 0 0 0,1 1 0 0 0,5 9 0 0 0,-6-16 4 0 0,-1-1-1 0 0,1 0 0 0 0,0 0 1 0 0,0 0-1 0 0,0 0 0 0 0,1-1 0 0 0,-1 0 1 0 0,1 1-1 0 0,0-2 0 0 0,1 1 1 0 0,-1-1-1 0 0,1 1 0 0 0,-1-2 0 0 0,1 1 1 0 0,0-1-1 0 0,0 1 0 0 0,0-2 1 0 0,0 1-1 0 0,3 0-3 0 0,-1-1-2 0 0,0 0 0 0 0,0 0 1 0 0,0-1-1 0 0,0 0 0 0 0,0 0 0 0 0,0-1 0 0 0,0 0 0 0 0,0 0 1 0 0,0-1-1 0 0,0 0 0 0 0,-1 0 0 0 0,1-1 0 0 0,-1 0 1 0 0,6-3 1 0 0,5-6-51 0 0,0 1 0 0 0,-1-2 0 0 0,0 0 0 0 0,-1-1 0 0 0,0-1 0 0 0,6-9 51 0 0,17-22 335 0 0,21-35-335 0 0,-14 12 236 0 0,-3-3 0 0 0,-4-2 0 0 0,0-7-236 0 0,-10 16 65 0 0,-2-2 0 0 0,-4-1 0 0 0,-2-1 0 0 0,-4-1 0 0 0,8-65-65 0 0,-23 119 50 0 0,0 1-1 0 0,-1 0 0 0 0,-1-15-49 0 0,0 29 5 0 0,0 0 0 0 0,-1 0-1 0 0,1 0 1 0 0,0-1-1 0 0,0 1 1 0 0,0 0 0 0 0,-1 0-1 0 0,1 0 1 0 0,-1 0-1 0 0,1 0 1 0 0,-1-1 0 0 0,1 1-1 0 0,-1 0-4 0 0,1 1 1 0 0,-1 0-1 0 0,1 0 0 0 0,0 0 1 0 0,0 0-1 0 0,0 0 0 0 0,-1 0 0 0 0,1 0 1 0 0,0 0-1 0 0,0 0 0 0 0,-1 0 1 0 0,1 0-1 0 0,0 0 0 0 0,0 0 1 0 0,-1 0-1 0 0,1 0 0 0 0,0 1 1 0 0,0-1-1 0 0,-1 0 0 0 0,1 0 0 0 0,0 0 1 0 0,0 0-1 0 0,0 0 0 0 0,-1 0 1 0 0,1 1-1 0 0,0-1 0 0 0,0 0 1 0 0,0 0-1 0 0,0 0 0 0 0,0 0 1 0 0,-1 1-1 0 0,1-1 0 0 0,0 0 0 0 0,0 0 1 0 0,0 1-1 0 0,0-1 0 0 0,0 0 1 0 0,0 0-1 0 0,0 0 0 0 0,0 1 0 0 0,-4 6-11 0 0,0 0-1 0 0,1 0 0 0 0,0 0 1 0 0,-1 4 11 0 0,-2 6-27 0 0,-5 17 1 0 0,0 0 0 0 0,3 1 0 0 0,0 0 0 0 0,2 10 26 0 0,-12 144 168 0 0,18-178-141 0 0,-3 20 20 0 0,2 0 1 0 0,1-1 0 0 0,1 1 0 0 0,1 0 0 0 0,2-1-1 0 0,6 19-47 0 0,-3-24 19 0 0,1 1-1 0 0,1-1 0 0 0,9 14-18 0 0,-11-25-185 0 0,0 0-1 0 0,2-1 0 0 0,-1 0 0 0 0,2-1 1 0 0,-1 0-1 0 0,2-1 0 0 0,1 2 186 0 0,34 28-1435 0 0,0-5-77 0 0</inkml:trace>
  <inkml:trace contextRef="#ctx0" brushRef="#br0" timeOffset="6112.587">13056 4208 14592 0 0,'-1'-30'452'0'0,"-1"-1"1"0"0,-1 1 0 0 0,-2 0-1 0 0,-1 1 1 0 0,-2-1-1 0 0,-1 1 1 0 0,-1 1 0 0 0,-1 0-1 0 0,-1 0 1 0 0,-2 1 0 0 0,-1 1-1 0 0,-2-2-452 0 0,-132-193 1574 0 0,37 60-1045 0 0,102 146-498 0 0,-6-10 125 0 0,-19-22-156 0 0,31 41 10 0 0,-1 1 0 0 0,0 0 0 0 0,-1 0 0 0 0,1 0 0 0 0,-1 0 1 0 0,0 1-1 0 0,-1 0 0 0 0,1 0 0 0 0,0 0 0 0 0,-3 0-10 0 0,7 3 7 0 0,0 1 0 0 0,0-1 0 0 0,0 1 0 0 0,0-1 1 0 0,0 1-1 0 0,0-1 0 0 0,0 1 0 0 0,0 0 0 0 0,-1 0 0 0 0,1 0 0 0 0,0 0 0 0 0,0 1 1 0 0,0-1-1 0 0,0 1 0 0 0,0-1 0 0 0,0 1 0 0 0,0-1 0 0 0,0 1 0 0 0,0 0 0 0 0,0 0 1 0 0,1 0-1 0 0,-1 0 0 0 0,0 0 0 0 0,0 1 0 0 0,1-1 0 0 0,-1 0 0 0 0,1 1 0 0 0,-1-1 1 0 0,1 1-1 0 0,-1 0-7 0 0,-3 6 59 0 0,0 0 1 0 0,0 1-1 0 0,0-1 0 0 0,1 1 1 0 0,1 0-1 0 0,-1 1-59 0 0,4-9 7 0 0,-21 60 128 0 0,2 0-1 0 0,3 1 1 0 0,3 1-1 0 0,-1 22-134 0 0,0 49-42 0 0,3 77 42 0 0,11 36 0 0 0,3-195 0 0 0,3 1 0 0 0,1-1 0 0 0,11 34 0 0 0,-14-72 3 0 0,0 0 0 0 0,1 0 0 0 0,0-1 0 0 0,1 1 0 0 0,5 7-3 0 0,-8-17-3 0 0,-1 0 0 0 0,1-1 0 0 0,0 1 0 0 0,0 0 0 0 0,0-1 0 0 0,1 0 0 0 0,-1 0 0 0 0,1 0 0 0 0,0 0 3 0 0,-2-1-10 0 0,1-1 0 0 0,-1 0 0 0 0,1 0-1 0 0,-1 0 1 0 0,0 0 0 0 0,1 0 0 0 0,0 0 0 0 0,-1-1 0 0 0,1 0 0 0 0,-1 1-1 0 0,1-1 1 0 0,0 0 0 0 0,-1 0 0 0 0,1 0 0 0 0,0 0 0 0 0,0-1 10 0 0,4 0-48 0 0,-1-1 0 0 0,0 0 0 0 0,1 0 1 0 0,-1-1-1 0 0,0 0 0 0 0,0 0 1 0 0,0 0-1 0 0,-1-1 0 0 0,6-4 48 0 0,7-7-132 0 0,0-1 0 0 0,1-3 132 0 0,10-12 81 0 0,-2-1-1 0 0,-1-1 0 0 0,7-14-80 0 0,9-19 323 0 0,9-24-323 0 0,-7-1 240 0 0,-3-2-1 0 0,-5-2 1 0 0,19-81-240 0 0,-33 88 74 0 0,-3-2 1 0 0,-2-14-75 0 0,12-178 108 0 0,-24 131 131 0 0,-11-99-239 0 0,3 189 33 0 0,-43-501 231 0 0,43 539-252 0 0,3 11-12 0 0,-2 1 1 0 0,1-1 0 0 0,-1 1-1 0 0,-1 0 1 0 0,0 0 0 0 0,-1 0-1 0 0,-3-7 0 0 0,7 18 0 0 0,0 0 0 0 0,0 0 0 0 0,0-1 0 0 0,0 1 0 0 0,0 0 0 0 0,0 0 0 0 0,-1-1 0 0 0,1 1 0 0 0,0 0 0 0 0,0 0 0 0 0,0-1 0 0 0,0 1 0 0 0,0 0 0 0 0,-1 0 0 0 0,1-1 0 0 0,0 1 0 0 0,0 0 0 0 0,0 0 0 0 0,-1 0 0 0 0,1-1 0 0 0,0 1 0 0 0,0 0 0 0 0,0 0 0 0 0,-1 0 0 0 0,1 0 0 0 0,0 0 0 0 0,0 0 0 0 0,-1 0 0 0 0,1-1 0 0 0,0 1 0 0 0,-1 0 0 0 0,1 0 0 0 0,0 0 0 0 0,0 0 0 0 0,-1 0 0 0 0,1 0 0 0 0,0 0 0 0 0,0 0 0 0 0,-1 0 0 0 0,1 0 0 0 0,0 1 0 0 0,-1-1 0 0 0,1 0 0 0 0,0 0 0 0 0,0 0 0 0 0,-1 0 0 0 0,1 0 0 0 0,0 0 0 0 0,0 1 0 0 0,-7 13 0 0 0,-5 26 34 0 0,1 0-1 0 0,-2 28-33 0 0,-6 83-72 0 0,16-124 48 0 0,-29 398-389 0 0,28-257-451 0 0,13 88 864 0 0,-1-176-1291 0 0,4 0 0 0 0,14 49 1291 0 0,8 11-1512 0 0</inkml:trace>
  <inkml:trace contextRef="#ctx0" brushRef="#br0" timeOffset="10510.372">21582 1005 14568 0 0,'-9'-13'226'0'0,"0"-1"0"0"0,-1 1 0 0 0,-1 1 1 0 0,0 0-1 0 0,0 0 0 0 0,-1 1 1 0 0,-8-5-227 0 0,17 14 84 0 0,1 0 0 0 0,-1 1 0 0 0,0-1 1 0 0,0 1-1 0 0,1 0 0 0 0,-1 0 1 0 0,0 0-1 0 0,0 0 0 0 0,0 1 1 0 0,0-1-1 0 0,0 1 0 0 0,0 0 1 0 0,-1 0-85 0 0,2 0 76 0 0,0 0 0 0 0,0 0 0 0 0,1 1-1 0 0,-1-1 1 0 0,0 1 0 0 0,0-1 0 0 0,0 1 0 0 0,0 0 0 0 0,0 0 0 0 0,1 0 0 0 0,-1 0 0 0 0,0 0 0 0 0,1 0 0 0 0,-1 0 0 0 0,1 1-1 0 0,-1-1 1 0 0,1 1 0 0 0,0-1 0 0 0,-1 1 0 0 0,1 0-76 0 0,-4 5 141 0 0,1 1 0 0 0,0 0-1 0 0,0 0 1 0 0,1 1 0 0 0,0-1 0 0 0,0 1-141 0 0,-2 5 139 0 0,-14 52 298 0 0,2 1 0 0 0,3 0 0 0 0,3 4-437 0 0,9-61 18 0 0,-18 155 170 0 0,6 1 0 0 0,8 36-188 0 0,6 72 622 0 0,5-168 655 0 0,13 61-1277 0 0,-11-127 33 0 0,2-1 0 0 0,2 1 0 0 0,1-2 0 0 0,2 0 0 0 0,10 17-33 0 0,-13-33 5 0 0,1 0-1 0 0,1-1 0 0 0,0-1 0 0 0,2 0 1 0 0,0-1-1 0 0,2-1 0 0 0,0 0 0 0 0,5 2-4 0 0,11 9-109 0 0,1-3 1 0 0,1-1-1 0 0,2-1 0 0 0,7 2 109 0 0,-16-11-417 0 0,1-2-1 0 0,1-1 1 0 0,0-1 0 0 0,1-1-1 0 0,0-2 1 0 0,12 1 417 0 0,11-2-1083 0 0,3-1-33 0 0</inkml:trace>
  <inkml:trace contextRef="#ctx0" brushRef="#br0" timeOffset="13920.075">23185 1238 9760 0 0,'-15'-32'620'0'0,"13"26"-603"0"0,1 0-1 0 0,-1 0 1 0 0,1 0-1 0 0,0 0 1 0 0,0 0-1 0 0,1-1 1 0 0,0-1-17 0 0,5-48 1682 0 0,-5 55-1663 0 0,0 1 1 0 0,0-1-1 0 0,0 1 0 0 0,0-1 0 0 0,-1 1 0 0 0,1-1 0 0 0,0 0 0 0 0,0 1 1 0 0,-1-1-1 0 0,1 1 0 0 0,0-1 0 0 0,-1 1 0 0 0,1-1 0 0 0,0 1 0 0 0,-1 0 1 0 0,1-1-1 0 0,0 1 0 0 0,-1-1 0 0 0,1 1 0 0 0,-1 0 0 0 0,1-1 0 0 0,-1 1 1 0 0,1 0-1 0 0,-1-1-19 0 0,-15-6 275 0 0,11 5-78 0 0,3 1-127 0 0,-1 0 1 0 0,0 1-1 0 0,0-1 0 0 0,1 1 0 0 0,-1-1 0 0 0,0 1 1 0 0,0 0-1 0 0,0 0 0 0 0,1 1 0 0 0,-1-1 0 0 0,0 1 1 0 0,0-1-1 0 0,-2 2-70 0 0,-38 13 593 0 0,39-13-531 0 0,-19 8 127 0 0,0 1 0 0 0,1 2-1 0 0,1 0 1 0 0,0 1 0 0 0,1 1 0 0 0,-15 15-189 0 0,4 0 56 0 0,0 2-1 0 0,2 1 1 0 0,-11 18-56 0 0,20-26 203 0 0,2 1-1 0 0,1 0 0 0 0,1 2 0 0 0,-5 12-202 0 0,19-37 18 0 0,1 1-1 0 0,0 0 0 0 0,-1-1 0 0 0,1 1 0 0 0,1 0 1 0 0,-1 0-1 0 0,0 0 0 0 0,1 0 0 0 0,0 0 0 0 0,0 0 1 0 0,0 0-1 0 0,1 0 0 0 0,-1-1 0 0 0,2 5-17 0 0,-1-5-2 0 0,0 0 1 0 0,0 0-1 0 0,1 0 0 0 0,-1-1 0 0 0,1 1 1 0 0,0-1-1 0 0,0 1 0 0 0,0-1 0 0 0,0 1 1 0 0,0-1-1 0 0,0 0 0 0 0,1 0 1 0 0,-1 0-1 0 0,1 0 0 0 0,-1-1 0 0 0,1 1 1 0 0,0-1-1 0 0,2 2 2 0 0,16 4-3 0 0,-1-1 1 0 0,1 0-1 0 0,0-2 0 0 0,0 0 1 0 0,17 0 2 0 0,26 5-1 0 0,38 11 1 0 0,-1 4 0 0 0,52 22 0 0 0,-117-32 0 0 0,-1 2 0 0 0,33 21 0 0 0,-53-29 0 0 0,-2 1-1 0 0,1 0 0 0 0,-1 0 0 0 0,0 2 0 0 0,-1 0 0 0 0,0 0 1 0 0,6 9 0 0 0,-14-15 7 0 0,0 1 1 0 0,0 0-1 0 0,0 0 1 0 0,-1 0 0 0 0,1 0-1 0 0,-2 0 1 0 0,1 1-1 0 0,-1 0 1 0 0,0-1-1 0 0,0 1 1 0 0,0 0 0 0 0,-1 0-1 0 0,0 0 1 0 0,-1 0-1 0 0,0 0 1 0 0,0 0 0 0 0,0 0-1 0 0,-1 5-7 0 0,-3 0 118 0 0,1 1 0 0 0,-2-1 0 0 0,0 0 0 0 0,0 0 0 0 0,-1-1 0 0 0,0 1 0 0 0,-1-1 0 0 0,0-1-1 0 0,-4 4-117 0 0,-2 4 201 0 0,-1-2-1 0 0,-1 0 0 0 0,0 0 1 0 0,-1-2-1 0 0,-1 0 1 0 0,-1 0-201 0 0,-20 13 576 0 0,-2-1 0 0 0,-13 4-576 0 0,18-12 239 0 0,-1-2 0 0 0,-24 8-239 0 0,-73 18 308 0 0,122-38-283 0 0,-4 0-46 0 0,-36 12 231 0 0,-32 4-210 0 0,67-18-129 0 0,0 1 0 0 0,0-2 0 0 0,0 0 0 0 0,-1-1 0 0 0,1-1 0 0 0,0 0 0 0 0,-5-2 129 0 0,14 2-228 0 0,0-1-1 0 0,0 1 1 0 0,1-2-1 0 0,-1 1 1 0 0,1-1 0 0 0,-1 0-1 0 0,1 0 1 0 0,0 0-1 0 0,0-1 1 0 0,0 0-1 0 0,-4-4 229 0 0,-8-11-1587 0 0</inkml:trace>
  <inkml:trace contextRef="#ctx0" brushRef="#br0" timeOffset="15632.267">24142 1530 10392 0 0,'-7'-26'357'0'0,"-1"0"0"0"0,-1 1 0 0 0,-1 0 0 0 0,-7-11-357 0 0,-14-39 874 0 0,23 54-746 0 0,-1 0 0 0 0,0 0-1 0 0,-1 1 1 0 0,-2 0 0 0 0,-10-15-128 0 0,20 32 69 0 0,-1 0 1 0 0,1 1-1 0 0,-1-1 0 0 0,1 0 1 0 0,-1 1-1 0 0,0 0 1 0 0,0-1-1 0 0,0 1 0 0 0,0 0 1 0 0,0 1-1 0 0,-1-1 1 0 0,1 0-1 0 0,-1 1 0 0 0,1 0 1 0 0,-1 0-1 0 0,1 0 1 0 0,-1 0-1 0 0,-2 0-69 0 0,3 1 36 0 0,0 0 1 0 0,-1 0-1 0 0,1 0 1 0 0,0 1-1 0 0,0-1 1 0 0,-1 1-1 0 0,1 0 1 0 0,0 0-1 0 0,0 0 1 0 0,0 0-1 0 0,0 0 1 0 0,0 1-1 0 0,0-1 1 0 0,1 1-1 0 0,-1 0 1 0 0,0 0-1 0 0,1 0 1 0 0,0 0-1 0 0,-1 1 1 0 0,0 0-37 0 0,-8 11 3 0 0,0 0 0 0 0,0 1 1 0 0,2 0-1 0 0,0 1 0 0 0,0 0 1 0 0,-5 17-4 0 0,-1 8-2 0 0,2 0 0 0 0,-2 18 2 0 0,3-8 157 0 0,3 0 1 0 0,3 1 0 0 0,1 0 0 0 0,3 1-1 0 0,2-1 1 0 0,3 0 0 0 0,1 1 0 0 0,3-2-1 0 0,8 28-157 0 0,-11-63 69 0 0,0-1-1 0 0,1 0 0 0 0,1 0 0 0 0,0 0 0 0 0,1-1 0 0 0,1 0 0 0 0,8 12-68 0 0,-11-19 9 0 0,1 0 0 0 0,0 0 0 0 0,0-1 0 0 0,0 1 1 0 0,1-1-1 0 0,0-1 0 0 0,0 1 0 0 0,0-1 0 0 0,1-1 0 0 0,0 1 0 0 0,0-1 0 0 0,0 0 0 0 0,0-1 0 0 0,8 2-9 0 0,-12-4 25 0 0,0 0-1 0 0,0 0 0 0 0,0 0 0 0 0,1-1 1 0 0,-1 0-1 0 0,0 0 0 0 0,0 0 0 0 0,0-1 1 0 0,1 1-1 0 0,-1-1 0 0 0,0 0 0 0 0,0 0 1 0 0,0 0-1 0 0,3-2-24 0 0,-1 0 69 0 0,0 0 1 0 0,0-1 0 0 0,0 1-1 0 0,-1-1 1 0 0,1-1-1 0 0,-1 1 1 0 0,0-1 0 0 0,3-4-70 0 0,7-9 171 0 0,-2-1 1 0 0,0 0-1 0 0,-1-1 1 0 0,9-20-172 0 0,10-30 102 0 0,-2 0 0 0 0,-1-9-102 0 0,-12 32 5 0 0,-3 10 34 0 0,-2 0 0 0 0,-1 0-1 0 0,-2 0 1 0 0,-2-1 0 0 0,-1-1-1 0 0,-2 1 1 0 0,-2-1 0 0 0,-1 1-1 0 0,-4-21-38 0 0,1 24 291 0 0,3 24-101 0 0,-1 1 1 0 0,0-1-1 0 0,0 0 1 0 0,-2 0-1 0 0,1 1 1 0 0,-1-1 0 0 0,-1 1-1 0 0,0-1-190 0 0,-3 1 142 0 0,4 9-103 0 0,0 8-38 0 0,3-6 21 0 0,-3 18 151 0 0,0-1-1 0 0,2 1 0 0 0,0 0 1 0 0,1 0-1 0 0,3 18-172 0 0,-2-19 45 0 0,10 130-476 0 0,6-2 1 0 0,8 4 430 0 0,73 286 11 0 0,-74-350-11 0 0,4-2 0 0 0,3-2 0 0 0,4 0 0 0 0,15 19 0 0 0,-22-42-88 0 0,9 16-716 0 0,-4-21-173 0 0,-8 2-42 0 0</inkml:trace>
  <inkml:trace contextRef="#ctx0" brushRef="#br0" timeOffset="16048.325">24747 684 11200 0 0,'-2'14'130'0'0,"-6"56"193"0"0,3 1 0 0 0,4 51-323 0 0,12 164 780 0 0,6 100 793 0 0,-13-316-1281 0 0,13 161 720 0 0,-11-176-645 0 0,4 0 1 0 0,1 0-1 0 0,5 5-367 0 0,-13-50 42 0 0,0 0 0 0 0,1 0-1 0 0,1 0 1 0 0,-1-1 0 0 0,2 1-1 0 0,-1-1 1 0 0,1-1 0 0 0,0 1-1 0 0,4 3-41 0 0,-5-7 47 0 0,0-1 1 0 0,0 1-1 0 0,0-1 0 0 0,0 0 0 0 0,1 0 0 0 0,0-1 0 0 0,-1 0 0 0 0,1 0 0 0 0,1 0 0 0 0,-1 0 0 0 0,0-1 1 0 0,1 0-1 0 0,-1-1 0 0 0,1 1 0 0 0,1-1-47 0 0,4 0 118 0 0,1-1 1 0 0,0 0-1 0 0,0-1 1 0 0,0-1-1 0 0,-1 1 0 0 0,1-2 1 0 0,-1 0-1 0 0,1-1 1 0 0,-1 0-1 0 0,0 0 1 0 0,0-1-1 0 0,-1-1 0 0 0,9-5-118 0 0,8-7 4 0 0,0-1-1 0 0,-2-1 0 0 0,0-1 0 0 0,14-16-3 0 0,-13 11-233 0 0,-2-1 0 0 0,23-30 233 0 0,-43 49-202 0 0,0 0 0 0 0,0-1-1 0 0,-1 0 1 0 0,3-6 202 0 0,9-19-1765 0 0,-4 14 428 0 0</inkml:trace>
  <inkml:trace contextRef="#ctx0" brushRef="#br0" timeOffset="19080.771">26076 322 15256 0 0,'0'0'32'0'0,"0"0"1"0"0,-1 0 0 0 0,1 0 0 0 0,-1 0 0 0 0,1 0-1 0 0,-1 0 1 0 0,1 1 0 0 0,0-1 0 0 0,-1 0 0 0 0,1 0 0 0 0,-1 0-1 0 0,1 0 1 0 0,0 1 0 0 0,-1-1 0 0 0,1 0 0 0 0,-1 0-1 0 0,1 1 1 0 0,0-1 0 0 0,0 0 0 0 0,-1 1 0 0 0,1-1-1 0 0,0 0 1 0 0,-1 1 0 0 0,1-1 0 0 0,0 0 0 0 0,0 1 0 0 0,0-1-1 0 0,-1 0 1 0 0,1 1-33 0 0,-1 15 202 0 0,11 20-329 0 0,-9-33 203 0 0,23 81 1123 0 0,0 12-1199 0 0,-1 0 748 0 0,129 643 370 0 0,-133-610-1116 0 0,8 42-405 0 0,-10-87-72 0 0,-4-5-33 0 0</inkml:trace>
  <inkml:trace contextRef="#ctx0" brushRef="#br0" timeOffset="19517.284">26876 1 15496 0 0,'10'6'273'0'0,"0"0"1"0"0,-1 1-1 0 0,1 0 1 0 0,0 3-274 0 0,10 6-14 0 0,4 5 264 0 0,-2 1 1 0 0,0 1 0 0 0,2 4-251 0 0,-11-12 234 0 0,3 5 167 0 0,-1 0 1 0 0,-1 1-1 0 0,7 16-401 0 0,8 11 533 0 0,21 32 277 0 0,-4 1 0 0 0,-4 3-1 0 0,-4 1 1 0 0,-3 2-1 0 0,14 59-809 0 0,-32-82 78 0 0,-3 1 0 0 0,2 30-78 0 0,-11-56 115 0 0,-3 0 0 0 0,-1 0-1 0 0,-2 0 1 0 0,-5 32-115 0 0,0-28 274 0 0,-2-2 1 0 0,-2 1-1 0 0,-1-1 1 0 0,-2-1-1 0 0,-10 18-274 0 0,-59 119-652 0 0,31-89 153 0 0</inkml:trace>
  <inkml:trace contextRef="#ctx0" brushRef="#br0" timeOffset="20642.403">28188 336 15680 0 0,'0'0'448'0'0,"0"0"87"0"0,0 0-431 0 0,10 0-104 0 0,8 0 0 0 0,-5 6 0 0 0,4-1-88 0 0,1 0-40 0 0,-1 6 0 0 0,-6 10-7 0 0,-4 0-481 0 0,-2 9-96 0 0</inkml:trace>
  <inkml:trace contextRef="#ctx0" brushRef="#br0" timeOffset="20979.09">28695 965 18991 0 0,'23'14'544'0'0,"1"2"104"0"0,-1 5-520 0 0,0 11-128 0 0,7-2 0 0 0,-14 12 0 0 0,-4 4 552 0 0,-6 11 88 0 0,-12 6 8 0 0,-11 10 8 0 0,-19 4-272 0 0,-15 11-64 0 0,-7 1 0 0 0,-25 18-8 0 0,-9-2-384 0 0,-19 4-80 0 0,-6 4-8 0 0</inkml:trace>
  <inkml:trace contextRef="#ctx0" brushRef="#br0" timeOffset="21856.361">11616 7661 16751 0 0,'-23'0'480'0'0,"5"0"96"0"0,1 5-464 0 0,-1-5-112 0 0,7 6 0 0 0,11-6 0 0 0,-7 5-864 0 0,7-5-199 0 0,-5 9-41 0 0</inkml:trace>
  <inkml:trace contextRef="#ctx0" brushRef="#br0" timeOffset="22880.769">13138 7733 10696 0 0,'0'0'232'0'0,"0"-1"-14"0"0,1-37-144 0 0,0 20 505 0 0,-1 0 1 0 0,0 0-1 0 0,-2 0 1 0 0,0 0-1 0 0,-2-9-579 0 0,-8-14 812 0 0,-2 0 1 0 0,-1 1 0 0 0,-2 1-1 0 0,-2 0 1 0 0,-6-6-813 0 0,-8-8 281 0 0,-2 1 0 0 0,-2 2 0 0 0,-14-12-281 0 0,16 20 6 0 0,3 4-40 0 0,-10-9 34 0 0,31 36-31 0 0,-1 0 1 0 0,0 1-1 0 0,-1 1 0 0 0,1 0 1 0 0,-2 0-1 0 0,-1 0 31 0 0,13 8-4 0 0,0 0 0 0 0,0 0 0 0 0,-1 0 0 0 0,1 1 0 0 0,0-1 0 0 0,0 0 0 0 0,-1 1 0 0 0,1 0 0 0 0,0-1 0 0 0,-1 1 0 0 0,1 0 0 0 0,0 0 0 0 0,-1 0-1 0 0,1 0 1 0 0,0 1 0 0 0,-1-1 0 0 0,1 1 0 0 0,0-1 0 0 0,-1 1 0 0 0,1 0 0 0 0,0 0 0 0 0,0 0 0 0 0,0 0 0 0 0,0 0 0 0 0,0 1 0 0 0,0-1 0 0 0,0 1 0 0 0,0-1-1 0 0,1 1 1 0 0,-1-1 0 0 0,0 1 0 0 0,1 0 0 0 0,0 0 0 0 0,-1 0 0 0 0,1 0 0 0 0,0 0 0 0 0,0 0 0 0 0,0 0 0 0 0,0 1 4 0 0,-3 10-18 0 0,1 0 0 0 0,1 0 0 0 0,0 0 1 0 0,0 8 17 0 0,1-2-23 0 0,-8 110-295 0 0,7 0 0 0 0,5 0 0 0 0,12 61 318 0 0,-5-111 232 0 0,4 1 0 0 0,3-2 0 0 0,11 25-232 0 0,-22-84 12 0 0,0-1 1 0 0,1 0 0 0 0,1 0-1 0 0,1-1 1 0 0,0 0-1 0 0,1-1 1 0 0,4 4-13 0 0,-7-11 27 0 0,0 0 0 0 0,1-1 0 0 0,0 1-1 0 0,0-2 1 0 0,1 1 0 0 0,0-1 0 0 0,0-1 0 0 0,1 0 0 0 0,-1 0 0 0 0,1 0 0 0 0,1-2-1 0 0,6 3-26 0 0,-11-5 27 0 0,0 0-1 0 0,0-1 1 0 0,0 0-1 0 0,0 0 1 0 0,0-1-1 0 0,0 0 1 0 0,0 0-1 0 0,1 0 1 0 0,-1-1-1 0 0,0 0 1 0 0,0 0-1 0 0,0 0 1 0 0,0-1-1 0 0,0 0 1 0 0,0 0-1 0 0,-1-1 1 0 0,6-2-27 0 0,-2 0 51 0 0,-1 0 0 0 0,1-1-1 0 0,-1 0 1 0 0,0-1 0 0 0,0 0 0 0 0,0 0 0 0 0,-1-1-1 0 0,-1 0 1 0 0,1 0 0 0 0,2-4-51 0 0,7-15 163 0 0,-1 0-1 0 0,-1-1 1 0 0,-2-1-1 0 0,3-8-162 0 0,34-121 526 0 0,-43 136-465 0 0,37-132 96 0 0,-8-2-1 0 0,-6-1 1 0 0,-8-2-1 0 0,-6 0 1 0 0,-6-62-157 0 0,-12-3 50 0 0,5-213 316 0 0,-2 414-355 0 0,0 16-12 0 0,0 1-1 0 0,0-1 0 0 0,1 0 1 0 0,0 1-1 0 0,0-1 1 0 0,0 1-1 0 0,1-1 1 0 0,0 1-1 0 0,2-4 2 0 0,-4 14-25 0 0,0 0-1 0 0,0 0 0 0 0,0 1 0 0 0,0-1 1 0 0,1 0-1 0 0,0 0 0 0 0,0 3 26 0 0,3 13-44 0 0,3 78-36 0 0,-1-5 35 0 0,9 66-99 0 0,15 124-13 0 0,-19-208-602 0 0,4-1-1 0 0,18 52 760 0 0,1-26-1351 0 0</inkml:trace>
  <inkml:trace contextRef="#ctx0" brushRef="#br0" timeOffset="23301.928">14677 6837 15376 0 0,'-6'-19'234'0'0,"-10"-34"881"0"0,-20-41-1115 0 0,25 70 298 0 0,-4-12 260 0 0,-2 0-1 0 0,-2 1 1 0 0,-1 1 0 0 0,-2 0-558 0 0,14 24 161 0 0,-1-1 1 0 0,0 1-1 0 0,0 1 0 0 0,-1 0 1 0 0,0 0-1 0 0,-4-1-161 0 0,7 4 80 0 0,-1 2 0 0 0,0-1 0 0 0,0 1 0 0 0,-1 0 0 0 0,1 1 0 0 0,-1 0 0 0 0,0 0 0 0 0,0 1 0 0 0,-6-1-80 0 0,10 3 16 0 0,0-1 0 0 0,0 1 0 0 0,1 1 0 0 0,-1-1 1 0 0,0 1-1 0 0,0 0 0 0 0,0 0 0 0 0,1 0 0 0 0,-1 0 0 0 0,0 1 0 0 0,1 0 0 0 0,0 0 0 0 0,-1 0 1 0 0,1 1-1 0 0,0-1 0 0 0,0 1 0 0 0,0 0 0 0 0,0 0 0 0 0,1 0 0 0 0,-3 3-16 0 0,-4 5-15 0 0,1 0 0 0 0,0 1-1 0 0,0-1 1 0 0,1 2 0 0 0,1-1 0 0 0,-2 6 15 0 0,-5 13-65 0 0,1 0 1 0 0,2 1 0 0 0,1 0-1 0 0,-4 21 65 0 0,-2 35-245 0 0,1 12 245 0 0,9-32-85 0 0,4 1 0 0 0,2 5 85 0 0,1-24-37 0 0,-2-13 27 0 0,2-1-1 0 0,2 0 0 0 0,1 0 1 0 0,2 0-1 0 0,2-1 0 0 0,6 19 11 0 0,-11-45 1 0 0,0 0-1 0 0,1 0 0 0 0,0-1 1 0 0,1 0-1 0 0,0 0 0 0 0,0 0 0 0 0,0-1 1 0 0,1 1-1 0 0,0-1 0 0 0,1-1 1 0 0,-1 1-1 0 0,2 0 0 0 0,-3-4 3 0 0,-1 0 1 0 0,1 0 0 0 0,0 0-1 0 0,0 0 1 0 0,0-1 0 0 0,0 0-1 0 0,0 0 1 0 0,1 0-1 0 0,-1-1 1 0 0,0 1 0 0 0,1-1-1 0 0,0-1 1 0 0,-1 1 0 0 0,1-1-1 0 0,-1 0 1 0 0,1 0-1 0 0,0 0 1 0 0,-1-1 0 0 0,1 0-1 0 0,1-1-3 0 0,3 0 9 0 0,-1-1 0 0 0,1-1 0 0 0,-1 0 0 0 0,0 0 0 0 0,0 0 0 0 0,0-1 0 0 0,0-1 0 0 0,-1 0 0 0 0,2-1-9 0 0,1-3 18 0 0,0 0 1 0 0,-1 0 0 0 0,0-1-1 0 0,-1-1 1 0 0,8-11-19 0 0,5-15 52 0 0,-2-1 1 0 0,-1 0-1 0 0,10-34-52 0 0,-27 70 1 0 0,64-176 138 0 0,7-51-139 0 0,-49 128 99 0 0,-5-1-1 0 0,2-46-98 0 0,-12 40 138 0 0,-4-1-1 0 0,-7-61-137 0 0,-8 14 379 0 0,-13-45-379 0 0,4 44 178 0 0,-30-156 280 0 0,46 298-429 0 0,0-2 35 0 0,-1 0 1 0 0,-1 0-1 0 0,0 0-64 0 0,4 16 6 0 0,1 1-2 0 0,0 1 0 0 0,0-1 0 0 0,0 0 0 0 0,-1 1 0 0 0,1-1 0 0 0,0 0-1 0 0,0 1 1 0 0,-1-1 0 0 0,1 1 0 0 0,0-1 0 0 0,-1 0 0 0 0,1 1 0 0 0,-1-1 0 0 0,1 1 0 0 0,-1-1 0 0 0,1 1-1 0 0,-1-1 1 0 0,1 1 0 0 0,-1-1-4 0 0,0 2 1 0 0,0-1 0 0 0,1 0-1 0 0,-1 1 1 0 0,0-1 0 0 0,1 1 0 0 0,-1-1-1 0 0,1 1 1 0 0,-1-1 0 0 0,0 1-1 0 0,1 0 1 0 0,-1-1 0 0 0,1 1 0 0 0,-1 0-1 0 0,1-1 1 0 0,0 1 0 0 0,-1 0-1 0 0,1 0 1 0 0,0-1 0 0 0,-1 1 0 0 0,1 0-1 0 0,0 0 1 0 0,0-1 0 0 0,0 1 0 0 0,0 0-2 0 0,-5 26 0 0 0,4-26 1 0 0,-24 222-103 0 0,22-185 70 0 0,-7 191-66 0 0,9-154 60 0 0,0 64-1111 0 0,7 1 0 0 0,16 82 1150 0 0,-4-92-1226 0 0</inkml:trace>
  <inkml:trace contextRef="#ctx0" brushRef="#br0" timeOffset="23882.312">16112 6577 16535 0 0,'0'-9'91'0'0,"-1"0"0"0"0,0 1 0 0 0,-1-1-1 0 0,0 0 1 0 0,0 1 0 0 0,-1-1 0 0 0,0 1-1 0 0,-1 0 1 0 0,0 0 0 0 0,-4-8-91 0 0,-10-11-65 0 0,0 1 0 0 0,-11-11 65 0 0,0-1 128 0 0,-84-100 1475 0 0,24 30-481 0 0,50 60-618 0 0,-15-20-137 0 0,31 38-354 0 0,-18-19-13 0 0,29 36 8 0 0,7 8 21 0 0,0 0 1 0 0,0 0-1 0 0,0 0 0 0 0,-1 1 0 0 0,0 0 1 0 0,0 0-1 0 0,-2-1-29 0 0,6 4 3 0 0,0 0 0 0 0,0 0 0 0 0,0 0 0 0 0,0 1 0 0 0,0-1 0 0 0,0 0 0 0 0,0 1 0 0 0,0-1 0 0 0,0 1 0 0 0,0 0 0 0 0,0 0 0 0 0,0 0 0 0 0,-1 0 0 0 0,1 0 0 0 0,0 0 0 0 0,0 0 0 0 0,0 1 0 0 0,0-1 0 0 0,0 1 0 0 0,0-1 0 0 0,0 1 0 0 0,0 0 0 0 0,0 0 0 0 0,0 0 0 0 0,-1 1-3 0 0,-2 3-40 0 0,-1 0 1 0 0,1 0-1 0 0,0 1 1 0 0,0 0-1 0 0,0 0 1 0 0,1 1-1 0 0,0-1 1 0 0,0 1-1 0 0,1 0 1 0 0,-3 5 39 0 0,-4 14-135 0 0,1 1 0 0 0,0 7 135 0 0,6-23-34 0 0,-11 41-150 0 0,3 1 0 0 0,3 1 0 0 0,1 0 0 0 0,3-1 0 0 0,3 18 184 0 0,2 50-234 0 0,6 1 234 0 0,-3-73 6 0 0,3 0 0 0 0,3-1 0 0 0,13 45-6 0 0,-22-91 0 0 0,13 42 0 0 0,4 5 0 0 0,-12-35 0 0 0,0-1 0 0 0,1 0 0 0 0,0-1 0 0 0,1 0 0 0 0,8 9 0 0 0,-13-17 33 0 0,0 0 0 0 0,1-1 0 0 0,0 1 0 0 0,0-1 0 0 0,0 0 0 0 0,0 0 0 0 0,0-1 0 0 0,1 1 0 0 0,-1-1 0 0 0,1 0 0 0 0,0 0 0 0 0,-1 0 0 0 0,1-1 1 0 0,0 1-1 0 0,0-1 0 0 0,0 0 0 0 0,0-1 0 0 0,0 1 0 0 0,0-1 0 0 0,0 0 0 0 0,1 0 0 0 0,-1-1 0 0 0,4 0-33 0 0,1-2 108 0 0,0 1 0 0 0,0-1 1 0 0,-1 0-1 0 0,0-1 1 0 0,1 0-1 0 0,-1-1 1 0 0,-1 0-1 0 0,1 0 0 0 0,-1-1 1 0 0,0 0-1 0 0,4-4-108 0 0,4-6 74 0 0,0 0 0 0 0,-1-1 0 0 0,-1 0 0 0 0,-1-2 0 0 0,-1 1 0 0 0,0-1 0 0 0,-1-1 0 0 0,3-11-74 0 0,-2 3 239 0 0,-1-1-1 0 0,-1 0 1 0 0,-2 0 0 0 0,-1-1 0 0 0,-2 0-1 0 0,0-2-238 0 0,8-89 767 0 0,-3-82-767 0 0,-14-41 793 0 0,-32-215-793 0 0,-110-484 138 0 0,118 822-212 0 0,25 100 74 0 0,3 14 0 0 0,-1 1 0 0 0,0-1 0 0 0,-1 1 0 0 0,1-1 0 0 0,-1 1 0 0 0,0 0 0 0 0,-1-1 0 0 0,0 1 0 0 0,0 0 0 0 0,-1-1 0 0 0,4 6 0 0 0,-1 1 0 0 0,1-1 0 0 0,0 1 0 0 0,-1-1 0 0 0,1 1 0 0 0,0-1 0 0 0,-1 1 0 0 0,1-1 0 0 0,-1 1 0 0 0,1 0 0 0 0,-1-1 0 0 0,1 1 0 0 0,-1 0 0 0 0,1 0 0 0 0,-1-1 0 0 0,1 1 0 0 0,-1 0 0 0 0,1 0 0 0 0,-1 0 0 0 0,0-1 0 0 0,0 2 0 0 0,1-1 0 0 0,-1 1 0 0 0,1-1 0 0 0,-1 1 0 0 0,1 0 0 0 0,-1-1 0 0 0,1 1 0 0 0,0-1 0 0 0,-1 1 0 0 0,1 0 0 0 0,0-1 0 0 0,-1 1 0 0 0,1 0 0 0 0,0-1 0 0 0,0 1 0 0 0,0 0 0 0 0,0 0 0 0 0,0-1 0 0 0,-1 1 0 0 0,1 0 0 0 0,-7 42-57 0 0,2-1 1 0 0,-1 42 56 0 0,7 86-169 0 0,0-153 165 0 0,12 326-196 0 0,-4-150 122 0 0,22 339 0 0 0,-21-393 38 0 0,38 336-566 0 0,-30-359 396 0 0,21 69 210 0 0,-22-118-50 0 0,4-1 0 0 0,2-1 0 0 0,15 24 50 0 0,-29-70-286 0 0,1 0 0 0 0,1-1 0 0 0,1-1 0 0 0,0 1 0 0 0,1-2 0 0 0,9 9 286 0 0,29 24-1012 0 0</inkml:trace>
  <inkml:trace contextRef="#ctx0" brushRef="#br0" timeOffset="24353.253">16834 4457 15856 0 0,'-4'36'295'0'0,"0"1"1"0"0,3 0 0 0 0,1 0-1 0 0,1 3-295 0 0,19 148-155 0 0,-8-94 231 0 0,27 210-71 0 0,-13-108 94 0 0,-21-155-64 0 0,107 785 242 0 0,-38-455-277 0 0,-70-351 0 0 0,0-2 0 0 0,1 1 0 0 0,1 0 0 0 0,1-1 0 0 0,8 15 0 0 0,-14-32 0 0 0,-1 0 0 0 0,0 0-1 0 0,1-1 1 0 0,-1 1 0 0 0,1 0-1 0 0,-1 0 1 0 0,1-1 0 0 0,0 1-1 0 0,-1 0 1 0 0,1 0 0 0 0,-1-1-1 0 0,1 1 1 0 0,0-1 0 0 0,0 1-1 0 0,-1-1 1 0 0,1 1 0 0 0,0-1-1 0 0,0 1 1 0 0,0-1 0 0 0,0 0 0 0 0,0 1 0 0 0,-1-1-11 0 0,1-1 0 0 0,0 1 0 0 0,-1 0 0 0 0,1 0 0 0 0,-1 0 0 0 0,1-1 0 0 0,-1 1 0 0 0,1 0 0 0 0,-1-1 0 0 0,1 1 0 0 0,-1 0 0 0 0,1-1 0 0 0,-1 1 0 0 0,1-1 0 0 0,-1 1 1 0 0,0-1-1 0 0,1 1 0 0 0,-1-1 0 0 0,0 1 0 0 0,0-1 0 0 0,1 1 0 0 0,-1-1 0 0 0,0 0 11 0 0,3-5-124 0 0,-1 0 1 0 0,0-1-1 0 0,-1 1 1 0 0,1 0 0 0 0,-1-2 123 0 0,23-226-1936 0 0,-15 127 1316 0 0,2-63 668 0 0,-4 55 738 0 0,12-55-786 0 0,-13 134 92 0 0,2 0-1 0 0,1 1 1 0 0,1 1-1 0 0,2-1 1 0 0,2 2 0 0 0,14-26-92 0 0,-18 40 118 0 0,1 0 1 0 0,0 2-1 0 0,2-1 1 0 0,0 1-1 0 0,1 1 1 0 0,7-7-119 0 0,-16 19 36 0 0,0-1 1 0 0,1 1-1 0 0,-1 0 1 0 0,1 0-1 0 0,0 0 1 0 0,0 1 0 0 0,0 0-1 0 0,0 0 1 0 0,0 1-1 0 0,1 0 1 0 0,0 0 0 0 0,-1 0-1 0 0,1 1 1 0 0,0 0-1 0 0,-1 0 1 0 0,1 1 0 0 0,0-1-1 0 0,0 2 1 0 0,0-1-1 0 0,-1 1 1 0 0,1 0-1 0 0,1 0-36 0 0,3 3 41 0 0,1 0-1 0 0,-1 0 0 0 0,1 1 0 0 0,-2 0 1 0 0,1 1-1 0 0,0 1 0 0 0,-1-1 0 0 0,-1 2 0 0 0,1-1 1 0 0,-1 1-1 0 0,2 3-40 0 0,8 9 18 0 0,0 1 1 0 0,-1 0-1 0 0,-2 2 0 0 0,6 9-18 0 0,-9-11-4 0 0,-1 2 0 0 0,-1-1 0 0 0,0 1-1 0 0,-2 1 1 0 0,-1 0 0 0 0,-1 0-1 0 0,-1 0 1 0 0,-1 1 0 0 0,1 15 4 0 0,-4-10 61 0 0,-1 0 1 0 0,-1 0 0 0 0,-1 0 0 0 0,-2-1 0 0 0,-1 1 0 0 0,-2-1 0 0 0,0 0-1 0 0,-2 1-61 0 0,-8 16 557 0 0,-1-1 0 0 0,-2-1 0 0 0,-3 0 0 0 0,-1-2 0 0 0,-2 0 0 0 0,-1-2 0 0 0,-3 0 0 0 0,-26 26-557 0 0,38-46 255 0 0,-2-1-1 0 0,0 0 0 0 0,-2-2 0 0 0,1 0 1 0 0,-2-1-1 0 0,-9 4-254 0 0,18-13-322 0 0,0 0-1 0 0,0-1 1 0 0,-1 0 0 0 0,1-2 0 0 0,-1 1-1 0 0,-1-1 1 0 0,1-1 0 0 0,0-1 0 0 0,-1 0 0 0 0,1-1-1 0 0,-1 0 1 0 0,-7-2 322 0 0,-24-3-2019 0 0</inkml:trace>
  <inkml:trace contextRef="#ctx0" brushRef="#br0" timeOffset="24831.398">18812 5723 14808 0 0,'-73'-60'748'0'0,"-19"-15"-459"0"0,71 59-270 0 0,0 2 0 0 0,-1 1 0 0 0,-11-5-19 0 0,23 13 117 0 0,0 1 0 0 0,0 0 0 0 0,-1 1 0 0 0,1 0 0 0 0,-1 0 0 0 0,1 1 0 0 0,-1 1 0 0 0,0 0 0 0 0,0 0 0 0 0,-4 1-117 0 0,7 1 47 0 0,1 0 1 0 0,0 0 0 0 0,0 0 0 0 0,0 1 0 0 0,0 0 0 0 0,0 0-1 0 0,0 1 1 0 0,0 0 0 0 0,1 0 0 0 0,-1 0 0 0 0,1 1-1 0 0,0 0 1 0 0,0 1 0 0 0,1-1 0 0 0,-5 5-48 0 0,-5 7 38 0 0,0 1 0 0 0,1 0 0 0 0,1 1 0 0 0,1 1 0 0 0,0 0 0 0 0,-8 20-38 0 0,3-1 31 0 0,2 0-1 0 0,2 1 1 0 0,-3 15-31 0 0,7-18 23 0 0,2 1 0 0 0,1 0 0 0 0,2 0 0 0 0,1 0 0 0 0,2 0 0 0 0,2 1 0 0 0,1-1-1 0 0,2 0 1 0 0,4 13-23 0 0,-5-36 54 0 0,1 0 0 0 0,0 1 0 0 0,2-1 0 0 0,-1-1 0 0 0,2 1 0 0 0,-1-1 0 0 0,2 0 0 0 0,8 11-54 0 0,-12-19 22 0 0,0-1 1 0 0,0 1-1 0 0,0-1 0 0 0,0 0 0 0 0,1 0 1 0 0,0 0-1 0 0,0-1 0 0 0,0 0 0 0 0,0 0 0 0 0,4 2-22 0 0,-5-4 11 0 0,1 1 1 0 0,-1-1-1 0 0,0 0 0 0 0,0 0 0 0 0,1-1 0 0 0,-1 1 0 0 0,0-1 0 0 0,1 0 0 0 0,-1 0 0 0 0,1 0 0 0 0,-1-1 0 0 0,0 1 0 0 0,1-1 0 0 0,-1 0 0 0 0,3-2-11 0 0,15-6 27 0 0,-1 0-1 0 0,0-2 1 0 0,0-1-1 0 0,-1 0 1 0 0,0-2-1 0 0,-1 0-26 0 0,24-21 58 0 0,-1-2 1 0 0,-1-1-1 0 0,-3-2 1 0 0,-1-2-1 0 0,0-3-58 0 0,-8 4-123 0 0,-1-1 0 0 0,-2-1 0 0 0,5-16 123 0 0,8-23-654 0 0,7-34 654 0 0,-29 65-480 0 0,-2-1 0 0 0,6-50 480 0 0,-3 16 359 0 0,-15 73-36 0 0,-2-1 1 0 0,1 0-1 0 0,-1 0 0 0 0,-2-9-323 0 0,6 41 652 0 0,-3 24-493 0 0,-1 1 0 0 0,-2-1-159 0 0,0 16 78 0 0,1 3 39 0 0,-1 45 584 0 0,14 104-701 0 0,-12-199 44 0 0,1 1 0 0 0,1-1 0 0 0,0 0 0 0 0,0 0 0 0 0,1 0-44 0 0,-2-6-53 0 0,0-1 0 0 0,0 0-1 0 0,0 0 1 0 0,0 0 0 0 0,1-1-1 0 0,-1 1 1 0 0,1-1-1 0 0,0 1 1 0 0,0-1 0 0 0,1 0-1 0 0,-1 0 1 0 0,0 0-1 0 0,1 0 1 0 0,0 0 53 0 0,19 8-507 0 0</inkml:trace>
  <inkml:trace contextRef="#ctx0" brushRef="#br0" timeOffset="25181.601">19108 5421 11672 0 0,'36'0'328'0'0,"4"0"80"0"0,1-4-328 0 0,12-1-80 0 0,0 0 0 0 0,-2-6 0 0 0,2 0 120 0 0,0-4 8 0 0,0-1 0 0 0</inkml:trace>
  <inkml:trace contextRef="#ctx0" brushRef="#br0" timeOffset="25547.234">19716 4526 17023 0 0,'-20'103'593'0'0,"5"0"0"0"0,4 4-593 0 0,2-20 393 0 0,-42 462 1764 0 0,46-455-1744 0 0,5 10-413 0 0,2-62 94 0 0,1 1 0 0 0,2-1 0 0 0,8 28-94 0 0,-10-58 2 0 0,1-1 0 0 0,0 1 0 0 0,0-1 0 0 0,1 0 0 0 0,0 0 1 0 0,1 0-1 0 0,0-1 0 0 0,1 0 0 0 0,6 8-2 0 0,-7-12 0 0 0,0 1 0 0 0,1-1 0 0 0,-1 0-1 0 0,1-1 1 0 0,0 1 0 0 0,1-1 0 0 0,0-1 0 0 0,-1 1 0 0 0,1-2 0 0 0,1 1 0 0 0,-1-1-1 0 0,1 0 1 0 0,3 1 0 0 0,15 1-29 0 0,1 0-1 0 0,-1-2 1 0 0,1-1-1 0 0,27-2 30 0 0,4-3-1664 0 0,47-9 1664 0 0,-35 2-1010 0 0</inkml:trace>
  <inkml:trace contextRef="#ctx0" brushRef="#br0" timeOffset="25548.234">20736 5214 14192 0 0,'-14'-2'293'0'0,"0"0"1"0"0,-1 1 0 0 0,1 0 0 0 0,0 1 0 0 0,0 1 0 0 0,-1 0-1 0 0,1 1 1 0 0,0 1 0 0 0,0 0 0 0 0,1 1 0 0 0,-1 0 0 0 0,1 1-1 0 0,-10 5-293 0 0,8-2 155 0 0,1 1 0 0 0,0 0 0 0 0,0 1 0 0 0,1 0 0 0 0,1 1-1 0 0,-1 1 1 0 0,2 0 0 0 0,0 0 0 0 0,0 1 0 0 0,1 1 0 0 0,1 0 0 0 0,0 0-1 0 0,1 1 1 0 0,0 0 0 0 0,0 3-155 0 0,-14 33 338 0 0,-1 11-338 0 0,16-40 94 0 0,1-1 0 0 0,1 1 0 0 0,1 0-1 0 0,1 11-93 0 0,0-9 68 0 0,2 1-1 0 0,1-1 0 0 0,1 1 0 0 0,1-1 1 0 0,1 1-1 0 0,6 20-67 0 0,-7-36 0 0 0,0-1 0 0 0,1 1-1 0 0,1-1 1 0 0,-1 0 0 0 0,1 0 0 0 0,0 0 0 0 0,1 0-1 0 0,0-1 1 0 0,0 0 0 0 0,1 0 0 0 0,0 0 0 0 0,0-1 0 0 0,0 0-1 0 0,1 0 1 0 0,0 0 0 0 0,0-1 0 0 0,1 0 0 0 0,-1-1 0 0 0,1 1-1 0 0,5 1 1 0 0,-1-2 0 0 0,0 0 0 0 0,0-1 0 0 0,1 0 0 0 0,-1-1 0 0 0,0-1 0 0 0,1 0 0 0 0,-1 0 0 0 0,1-1 0 0 0,-1-1 0 0 0,3 0 0 0 0,23-5 0 0 0,1-1 0 0 0,19-6 0 0 0,-33 6-251 0 0,-1-1 0 0 0,0-1 0 0 0,0-1-1 0 0,-1-1 1 0 0,-1-1 0 0 0,0-1 0 0 0,13-11 251 0 0,34-27-1010 0 0</inkml:trace>
  <inkml:trace contextRef="#ctx0" brushRef="#br0" timeOffset="25896.669">21382 4349 15776 0 0,'18'91'1242'0'0,"0"29"-1242"0"0,-12-55 385 0 0,-2 0-1 0 0,-3 1 0 0 0,-8 56-384 0 0,-13 54 1526 0 0,-24 78-1526 0 0,5-38 1349 0 0,34-185-1110 0 0,5-23-189 0 0,5-21-172 0 0,6-20-56 0 0,3 1 0 0 0,0 0 1 0 0,2 1-1 0 0,9-11 178 0 0,11-25-207 0 0,98-180-975 0 0,-104 199 1060 0 0,1 1 0 0 0,3 2 0 0 0,21-22 122 0 0,-49 60-10 0 0,0 0 0 0 0,0 1-1 0 0,0-1 1 0 0,1 2 0 0 0,0-1-1 0 0,1 1 1 0 0,-1 0 0 0 0,1 0-1 0 0,0 1 1 0 0,0 0 0 0 0,0 1-1 0 0,1-1 11 0 0,-7 4-5 0 0,0 0-1 0 0,0-1 0 0 0,0 1 0 0 0,0 0 0 0 0,0 0 0 0 0,0 0 0 0 0,0 0 0 0 0,0 1 0 0 0,0-1 0 0 0,0 0 0 0 0,0 1 0 0 0,0 0 0 0 0,0-1 0 0 0,0 1 1 0 0,0 0-1 0 0,-1 0 0 0 0,1 0 0 0 0,0 0 0 0 0,0 0 0 0 0,-1 0 0 0 0,1 1 0 0 0,-1-1 0 0 0,1 1 0 0 0,-1-1 0 0 0,0 1 0 0 0,1-1 0 0 0,-1 1 1 0 0,0 0-1 0 0,0 0 6 0 0,4 6-20 0 0,0 1 0 0 0,-1 0 0 0 0,0 0-1 0 0,0 0 1 0 0,0 6 20 0 0,6 20-12 0 0,-1 1-1 0 0,-2 1 1 0 0,-2-1-1 0 0,-1 17 13 0 0,1 151 122 0 0,-5-186-110 0 0,1 64 56 0 0,3 1-4 0 0</inkml:trace>
  <inkml:trace contextRef="#ctx0" brushRef="#br0" timeOffset="26231.136">22724 3961 16208 0 0,'-17'37'579'0'0,"3"2"0"0"0,1-1 0 0 0,-3 19-579 0 0,-1 1 22 0 0,-53 162 841 0 0,-10 30 541 0 0,46-125-167 0 0,4 5-1237 0 0,-12 113 1176 0 0,37-195-851 0 0,2 1-1 0 0,2 0 1 0 0,2-1 0 0 0,2 5-325 0 0,-1-33-155 0 0,1 0-1 0 0,1 0 1 0 0,1-1 0 0 0,1 1-1 0 0,0-1 1 0 0,2 0 0 0 0,0-1-1 0 0,1 0 1 0 0,1 0 0 0 0,0-1-1 0 0,1 0 1 0 0,1-1 0 0 0,1 0-1 0 0,0-1 1 0 0,1 0 0 0 0,1-1-1 0 0,0-1 1 0 0,1 0 0 0 0,0-2-1 0 0,5 3 156 0 0,36 19-1520 0 0</inkml:trace>
  <inkml:trace contextRef="#ctx0" brushRef="#br0" timeOffset="26572.772">24152 3934 17079 0 0,'-5'-4'125'0'0,"-1"0"-1"0"0,0 0 0 0 0,0 1 0 0 0,0 0 1 0 0,-5-3-125 0 0,8 5 18 0 0,0 1 1 0 0,0-1-1 0 0,0 0 1 0 0,0 1-1 0 0,0-1 1 0 0,0 1-1 0 0,-1 0 0 0 0,1 0 1 0 0,0 0-1 0 0,0 1 1 0 0,0-1-1 0 0,0 1 1 0 0,0 0-1 0 0,0 0-18 0 0,-4 1 37 0 0,0 1 0 0 0,0 0-1 0 0,1 0 1 0 0,-1 1-1 0 0,1 0 1 0 0,0 0-1 0 0,-1 1-36 0 0,-40 37 404 0 0,30-26-269 0 0,-5 6 146 0 0,0 0 0 0 0,2 2 0 0 0,1 1 1 0 0,1 0-1 0 0,1 1 0 0 0,-5 12-281 0 0,15-25 51 0 0,1-1 0 0 0,0 1 0 0 0,1 0-1 0 0,0 0 1 0 0,1 1 0 0 0,-2 12-51 0 0,5-21 8 0 0,1 0 1 0 0,-1 1-1 0 0,1-1 0 0 0,0 0 0 0 0,0 0 0 0 0,1 1 0 0 0,0-1 0 0 0,0 0 0 0 0,0 0 1 0 0,0 0-1 0 0,1 0 0 0 0,0 0 0 0 0,0 0 0 0 0,0 0 0 0 0,1-1 0 0 0,-1 1 0 0 0,1-1 1 0 0,0 0-1 0 0,3 4-8 0 0,2 0 6 0 0,0-1 0 0 0,0 0 0 0 0,1 0 0 0 0,0-1 0 0 0,0 0 0 0 0,0 0 0 0 0,1-1 0 0 0,0 0 0 0 0,0-1 0 0 0,0 0 0 0 0,1 0 0 0 0,4 0-6 0 0,23 4-3 0 0,0-2-1 0 0,36 2 4 0 0,-35-4 12 0 0,-28-3 0 0 0,121 16 33 0 0,-103-11-46 0 0,-1 0-1 0 0,0 2 1 0 0,16 7 1 0 0,-40-14 1 0 0,1 1-1 0 0,-1 1 1 0 0,1-1-1 0 0,-1 0 1 0 0,0 1 0 0 0,0 0-1 0 0,0 0 1 0 0,0 0-1 0 0,-1 1 1 0 0,1-1-1 0 0,0 2 0 0 0,-2-2 21 0 0,-1-1 0 0 0,1 0 0 0 0,-1 0 0 0 0,0 1 0 0 0,0-1 0 0 0,0 1 0 0 0,0-1 0 0 0,0 1 0 0 0,-1-1 0 0 0,1 1 0 0 0,-1 0 0 0 0,1-1-1 0 0,-1 1 1 0 0,0 0 0 0 0,0-1 0 0 0,0 1 0 0 0,-1 0 0 0 0,1-1 0 0 0,0 1 0 0 0,-1-1 0 0 0,0 1 0 0 0,0 1-21 0 0,-3 5 85 0 0,0-1 1 0 0,0 1-1 0 0,-1-1 0 0 0,0 0 1 0 0,0 0-1 0 0,-1-1 1 0 0,0 1-1 0 0,-7 5-85 0 0,-13 12 508 0 0,-23 16-508 0 0,30-26 118 0 0,-15 11 184 0 0,-1-2 0 0 0,-1-1 0 0 0,-1-2 0 0 0,-13 4-302 0 0,26-14-71 0 0,-1-1 0 0 0,-1-1 0 0 0,1-1 0 0 0,-2-1 0 0 0,1-1 0 0 0,0-1 0 0 0,-1-2 0 0 0,0-1 0 0 0,0-1 0 0 0,-15-1 71 0 0,7-6-1160 0 0,6-3-58 0 0</inkml:trace>
  <inkml:trace contextRef="#ctx0" brushRef="#br0" timeOffset="26928.07">25173 4307 13152 0 0,'0'-13'38'0'0,"0"8"8"0"0,1-1 0 0 0,-1 1 0 0 0,0 0-1 0 0,-1 0 1 0 0,1-1 0 0 0,-1 1 0 0 0,0 0 0 0 0,0 0 0 0 0,-1 0-1 0 0,1 0 1 0 0,-1 0 0 0 0,0 0 0 0 0,-1 0 0 0 0,-2-4-46 0 0,-5-3 346 0 0,0 0 0 0 0,-1 0 0 0 0,-1 1 0 0 0,0 0 1 0 0,0 1-1 0 0,-13-8-346 0 0,15 12 355 0 0,0 0 0 0 0,0 1 0 0 0,-1 0 0 0 0,1 1 0 0 0,-1 0 0 0 0,0 1 0 0 0,0 0-1 0 0,0 1 1 0 0,-12-2-355 0 0,17 4 105 0 0,0 0 0 0 0,0 1-1 0 0,0-1 1 0 0,0 1-1 0 0,0 0 1 0 0,0 1-1 0 0,0 0 1 0 0,0 0 0 0 0,0 0-1 0 0,1 0 1 0 0,-1 1-1 0 0,1 0 1 0 0,-1 0-1 0 0,-3 4-103 0 0,-2 1 125 0 0,0 1 1 0 0,1 0 0 0 0,0 1 0 0 0,0 0 0 0 0,1 0 0 0 0,-2 5-127 0 0,1 1 100 0 0,0 0 0 0 0,1 1 0 0 0,1 0 0 0 0,1 0 0 0 0,0 1 0 0 0,1 0 0 0 0,1 1 0 0 0,1-1 0 0 0,0 1 0 0 0,1 0 0 0 0,1 1-100 0 0,2-12 2 0 0,0 0 0 0 0,0 0 1 0 0,0-1-1 0 0,1 1 0 0 0,1 1-2 0 0,-2-6 0 0 0,0-1 0 0 0,1 1 0 0 0,0-1 0 0 0,-1 1 0 0 0,1-1 0 0 0,0 1 0 0 0,0-1 0 0 0,1 0 0 0 0,-1 0 0 0 0,0 1 0 0 0,1-1 0 0 0,-1 0 0 0 0,1 0-1 0 0,0 0 1 0 0,0-1 0 0 0,-1 1 0 0 0,1 0 0 0 0,2 0 0 0 0,0-1 0 0 0,0 1 0 0 0,-1-1 0 0 0,1 0 0 0 0,0 0 0 0 0,0 0 0 0 0,0-1 0 0 0,0 1 0 0 0,0-1 0 0 0,0 0 0 0 0,1 0 0 0 0,-1-1 0 0 0,0 1 0 0 0,0-1 0 0 0,0 0 0 0 0,-1 0 0 0 0,1 0 0 0 0,2-1 0 0 0,7-2 0 0 0,-1-1 0 0 0,1-1 0 0 0,-1 0 0 0 0,0-1 0 0 0,0-1 0 0 0,29-19 1 0 0,-2-3-1 0 0,-1-1 1 0 0,13-16-1 0 0,100-110-18 0 0,-13 8-115 0 0,-73 72 122 0 0,-65 76 11 0 0,1 0 0 0 0,-1 1 0 0 0,1-1 0 0 0,0 0-1 0 0,0 0 1 0 0,-1 1 0 0 0,1-1 0 0 0,0 1 0 0 0,0-1 0 0 0,0 1-1 0 0,-1-1 1 0 0,1 1 0 0 0,0-1 0 0 0,0 1 0 0 0,0 0-1 0 0,0-1 1 0 0,0 1 0 0 0,0 0 0 0 0,0 0 0 0 0,0 0 0 0 0,0 0 0 0 0,-1 0 1 0 0,1 0-1 0 0,-1 1 1 0 0,1-1-1 0 0,-1 0 1 0 0,0 1-1 0 0,1-1 1 0 0,-1 0-1 0 0,1 1 1 0 0,-1-1-1 0 0,0 1 1 0 0,1-1-1 0 0,-1 1 1 0 0,0-1-1 0 0,0 1 1 0 0,1-1-1 0 0,-1 1 1 0 0,0-1-1 0 0,0 1 1 0 0,0-1-1 0 0,0 1 0 0 0,1-1 1 0 0,-1 1-1 0 0,0-1 1 0 0,0 1-1 0 0,0 7 23 0 0,1-1 0 0 0,-1 0 0 0 0,-1 1 0 0 0,0 4-23 0 0,1-10 13 0 0,-11 190 937 0 0,12 128-950 0 0,12-24 304 0 0,-9-237-249 0 0,3 1 0 0 0,10 38-55 0 0,-9-65-125 0 0,1-1 0 0 0,1 0 0 0 0,2 0 0 0 0,1-1 1 0 0,9 16 124 0 0,-15-36-192 0 0,0 0 0 0 0,0 0 1 0 0,1 0-1 0 0,2 1 192 0 0,-8-9-140 0 0,1 0 0 0 0,0 0 0 0 0,0-1 0 0 0,0 1 1 0 0,0-1-1 0 0,1 1 0 0 0,-1-1 0 0 0,0 0 0 0 0,1 0 0 0 0,0-1 0 0 0,-1 1 0 0 0,1-1 0 0 0,0 1 0 0 0,0-1 0 0 0,0 0 140 0 0,15-1-1468 0 0</inkml:trace>
  <inkml:trace contextRef="#ctx0" brushRef="#br0" timeOffset="27683.012">26934 2939 15736 0 0,'6'-5'85'0'0,"0"1"1"0"0,-1 1 0 0 0,1-1 0 0 0,1 1 0 0 0,-1 0 0 0 0,0 1 0 0 0,1-1 0 0 0,-1 1 0 0 0,1 0-1 0 0,0 1 1 0 0,0 0 0 0 0,0 0 0 0 0,6 0-86 0 0,1 1 7 0 0,0 0-1 0 0,1 0 0 0 0,-1 2 0 0 0,0-1 1 0 0,1 2-1 0 0,0 1-6 0 0,-5-2 84 0 0,-1 1 0 0 0,0 0 0 0 0,0 1 0 0 0,0-1-1 0 0,-1 2 1 0 0,1 0 0 0 0,-1 0 0 0 0,0 0 0 0 0,0 1 0 0 0,-1 0-1 0 0,0 0 1 0 0,0 1 0 0 0,0 0 0 0 0,-1 1 0 0 0,0-1 0 0 0,0 1-1 0 0,-1 0 1 0 0,0 0 0 0 0,-1 1 0 0 0,0 0 0 0 0,0-1 0 0 0,0 1 0 0 0,-1 1-1 0 0,-1-1 1 0 0,0 0 0 0 0,1 9-84 0 0,0 1 105 0 0,-1 0-1 0 0,0-1 1 0 0,-2 1 0 0 0,0 0-1 0 0,-1 0 1 0 0,-1-1 0 0 0,-1 1-1 0 0,-4 13-104 0 0,-9 26 151 0 0,-3-1 0 0 0,-3 0 0 0 0,-1-2 0 0 0,-4-1 0 0 0,-4 4-151 0 0,3-5 73 0 0,11-22 130 0 0,-14 19-203 0 0,13-19 148 0 0,15-24-38 0 0,-1-1 0 0 0,0 1 0 0 0,0-1-1 0 0,-1 0 1 0 0,-3 4-110 0 0,9-9 42 0 0,-1-1-1 0 0,1 1 1 0 0,0-1-1 0 0,-1 0 0 0 0,1 1 1 0 0,0-1-1 0 0,0 0 1 0 0,-1 1-1 0 0,1-1 1 0 0,0 0-1 0 0,0 0 0 0 0,-1 0 1 0 0,1 1-1 0 0,0-1-41 0 0,12-1 116 0 0,0-1 0 0 0,0 0-1 0 0,0 0 1 0 0,5-3-116 0 0,19-4 55 0 0,137-15-36 0 0,-78 13-150 0 0,16-5-1327 0 0,-58 6 598 0 0</inkml:trace>
  <inkml:trace contextRef="#ctx0" brushRef="#br0" timeOffset="28048.038">27978 2555 14192 0 0,'35'22'488'0'0,"0"2"1"0"0,-2 1 0 0 0,0 1 0 0 0,-2 2-1 0 0,22 25-488 0 0,-22-15 649 0 0,-1 1-1 0 0,-2 1 1 0 0,-2 1-1 0 0,-1 1 1 0 0,-3 2-1 0 0,-1 0 1 0 0,-2 1-1 0 0,5 25-648 0 0,-13-23 255 0 0,-2 1-1 0 0,-2-1 1 0 0,-2 1 0 0 0,-3 6-255 0 0,-1-38 53 0 0,1 28 87 0 0,-3-1-1 0 0,-2 0 1 0 0,-1 0-1 0 0,-3 0 0 0 0,-1-1 1 0 0,-2 0-1 0 0,-4 4-139 0 0,4-18-127 0 0,-1-1-1 0 0,-2 0 1 0 0,0-1 0 0 0,-2-1-1 0 0,-1 0 1 0 0,-1-1-1 0 0,-16 18 128 0 0,-24 25-652 0 0</inkml:trace>
  <inkml:trace contextRef="#ctx0" brushRef="#br0" timeOffset="28545.377">28590 2840 12528 0 0,'41'-9'552'0'0,"0"4"120"0"0,5-1-544 0 0,6 6-128 0 0,1 6 0 0 0</inkml:trace>
  <inkml:trace contextRef="#ctx0" brushRef="#br0" timeOffset="28913.139">29034 3249 12992 0 0,'5'37'368'0'0,"7"4"80"0"0,-7-4-360 0 0,8 4-88 0 0,-3 6 0 0 0,3-1 0 0 0,4-3 960 0 0,-6 2 184 0 0,1 3 31 0 0,1-2 9 0 0,-13 0-464 0 0,0 2-88 0 0,-13-3-24 0 0,-10 8 0 0 0,-12 4-400 0 0,-23 10-80 0 0,-13 5-24 0 0</inkml:trace>
  <inkml:trace contextRef="#ctx0" brushRef="#br0" timeOffset="29634.016">13394 9589 16527 0 0,'-37'-7'431'0'0,"1"-2"-1"0"0,1-1 1 0 0,0-2-1 0 0,-30-15-430 0 0,33 14 412 0 0,-37-17 47 0 0,-18-8 4 0 0,69 31-373 0 0,-80-32 564 0 0,68 33-520 0 0,31 7-193 0 0,3 4 48 0 0,-4 5 11 0 0,-2-6 13 0 0,0-1 0 0 0,-1 0 0 0 0,1 0 0 0 0,-1 1 0 0 0,0-1 0 0 0,0-1 0 0 0,0 1-1 0 0,-1 0 1 0 0,1-1 0 0 0,-1 0 0 0 0,1 0 0 0 0,-2 1-13 0 0,-2 0 14 0 0,1-1 0 0 0,0 1 0 0 0,0 0 0 0 0,1 1 1 0 0,-1 0-1 0 0,1 0 0 0 0,-1 0 0 0 0,1 0 0 0 0,1 1 0 0 0,-1 0 0 0 0,0 0 0 0 0,1 0-14 0 0,-6 10 1 0 0,1-1-1 0 0,1 2 1 0 0,0-1-1 0 0,1 1 0 0 0,1 0 1 0 0,1 0-1 0 0,0 1 1 0 0,1 0-1 0 0,0 0 0 0 0,1 0 1 0 0,2 0-1 0 0,-1 1 0 0 0,2 14-13 0 0,0 0-1 0 0,2 0 1 0 0,2-1-1 0 0,1 1 1 0 0,1-1-1 0 0,3 5 14 0 0,-2-14-9 0 0,0 1-1 0 0,2-2 0 0 0,1 1 0 0 0,0-1 0 0 0,2-1 1 0 0,8 12 9 0 0,1-2-2 0 0,2-1 0 0 0,0-2 0 0 0,26 24 2 0 0,-27-30 2 0 0,1-1 1 0 0,1-1-1 0 0,10 4-2 0 0,-22-14 24 0 0,1-2 1 0 0,1 0-1 0 0,-1-1 0 0 0,1 0 1 0 0,0-1-1 0 0,1 0 1 0 0,8 1-25 0 0,-18-5 39 0 0,0-1 1 0 0,0 0-1 0 0,0 0 0 0 0,0 0 1 0 0,0 0-1 0 0,-1-1 1 0 0,1 0-1 0 0,0 0 1 0 0,0 0-1 0 0,-1 0 0 0 0,1-1 1 0 0,-1 0-1 0 0,1 0 1 0 0,-1 0-1 0 0,0 0 1 0 0,1-1-1 0 0,-1 0 0 0 0,0 0 1 0 0,-1 0-1 0 0,1 0 1 0 0,-1 0-1 0 0,1-1 1 0 0,-1 0-1 0 0,0 1 0 0 0,0-1 1 0 0,-1 0-1 0 0,1-1 1 0 0,0-1-40 0 0,10-18 347 0 0,-2-2 1 0 0,0 1 0 0 0,-2-1-1 0 0,2-11-347 0 0,23-110 313 0 0,-20 80-354 0 0,5-26 103 0 0,-4 0-1 0 0,-5-1 0 0 0,-1-88-61 0 0,-10 18 126 0 0,-8-1-1 0 0,-8-11-125 0 0,-8 11 53 0 0,22 153-86 0 0,1 17-84 0 0,1 23-11 0 0,0 226-197 0 0,3 293 76 0 0,2-459-81 0 0,4 0-1 0 0,9 33 331 0 0,1-19-343 0 0</inkml:trace>
  <inkml:trace contextRef="#ctx0" brushRef="#br0" timeOffset="30282.92">14723 9345 13824 0 0,'-24'-32'522'0'0,"-2"2"0"0"0,-1 0 0 0 0,-2 2 0 0 0,-19-15-522 0 0,23 20 697 0 0,16 15-382 0 0,-1 0 0 0 0,0 0 0 0 0,0 1 0 0 0,-1 1 1 0 0,-10-6-316 0 0,16 10 53 0 0,-1-1 1 0 0,0 1 0 0 0,1 0 0 0 0,-1 1 0 0 0,0-1 0 0 0,0 1 0 0 0,0 1-1 0 0,0-1 1 0 0,0 1 0 0 0,0 0 0 0 0,0 0 0 0 0,0 0 0 0 0,-1 1-54 0 0,4 0-11 0 0,0 0-1 0 0,0 0 1 0 0,0 0 0 0 0,0 0 0 0 0,0 1 0 0 0,1-1 0 0 0,-1 1 0 0 0,0 0-1 0 0,1-1 1 0 0,-1 1 0 0 0,1 1 0 0 0,0-1 0 0 0,0 0 0 0 0,-1 1 11 0 0,-5 7-302 0 0,0 1 1 0 0,-6 10 301 0 0,4-5-335 0 0,7-10 287 0 0,0-1 0 0 0,0 1 0 0 0,0 0 0 0 0,1-1 0 0 0,0 1 0 0 0,0 0 0 0 0,0 5 48 0 0,-5 46 48 0 0,5-41-72 0 0,1 0 24 0 0,1 1 0 0 0,1-1 0 0 0,2 12 0 0 0,1 9 0 0 0,-2-12-8 0 0,1 1 0 0 0,1-1 0 0 0,2 0 0 0 0,6 19 8 0 0,-8-32 40 0 0,0-1 1 0 0,1 1 0 0 0,0-1-1 0 0,0 0 1 0 0,2-1-1 0 0,-1 1 1 0 0,1-1 0 0 0,1-1-1 0 0,0 1 1 0 0,8 7-41 0 0,-12-14 175 0 0,-1 0 0 0 0,1 0 0 0 0,0 0 1 0 0,0-1-1 0 0,0 1 0 0 0,5 1-175 0 0,-8-4 29 0 0,1 1 0 0 0,0 0 0 0 0,0-1 0 0 0,-1 0-1 0 0,1 1 1 0 0,0-1 0 0 0,0 0 0 0 0,0 0 0 0 0,0 0 0 0 0,-1 0-1 0 0,1 0 1 0 0,0 0 0 0 0,0-1 0 0 0,0 1 0 0 0,-1-1 0 0 0,1 1 0 0 0,0-1-1 0 0,0 0-28 0 0,2-1 85 0 0,0 1 0 0 0,-1-1 0 0 0,1 0-1 0 0,-1-1 1 0 0,1 1 0 0 0,-1-1-1 0 0,0 1 1 0 0,0-1 0 0 0,0 0-1 0 0,0 0 1 0 0,-1 0 0 0 0,1-1 0 0 0,-1 1-1 0 0,0-1 1 0 0,1 1 0 0 0,-2-1-1 0 0,2-1-84 0 0,4-10 380 0 0,-1 5-46 0 0,-1-2 0 0 0,-1 1-1 0 0,1 0 1 0 0,-2-1-1 0 0,1-1-333 0 0,3-16 433 0 0,-3 12-345 0 0,-1 1-1 0 0,1-14-87 0 0,6-57 0 0 0,-4 39 0 0 0,0-44 0 0 0,-2-35 254 0 0,-1 37 427 0 0,-4-4-681 0 0,0 60 58 0 0,-6-95 195 0 0,-8-18-253 0 0,-19-66 11 0 0,20 148-11 0 0,-2 0-1 0 0,-8-12 1 0 0,13 46 0 0 0,-2 1 0 0 0,-2 0 0 0 0,-9-14 0 0 0,-57-81 0 0 0,74 116-27 0 0,0 0 0 0 0,0 0 0 0 0,0 0 0 0 0,-1 1 0 0 0,-1 0 0 0 0,1 0 0 0 0,-1 1 0 0 0,-7-4 27 0 0,8 6-10 0 0,7 6 4 0 0,1-1 0 0 0,-1 0 0 0 0,1 1 0 0 0,-1-1 1 0 0,1 0-1 0 0,-1 1 0 0 0,1-1 0 0 0,-1 1 0 0 0,1-1 1 0 0,-1 1-1 0 0,1-1 0 0 0,0 1 0 0 0,-1-1 0 0 0,1 1 1 0 0,0-1-1 0 0,-1 1 0 0 0,1-1 0 0 0,0 1 0 0 0,0 0 6 0 0,-1-1-7 0 0,0 4-14 0 0,-1 0 1 0 0,0 1-1 0 0,1-1 0 0 0,0 0 0 0 0,0 1 0 0 0,0-1 0 0 0,0 0 0 0 0,1 1 0 0 0,0-1 1 0 0,0 1-1 0 0,0 4 21 0 0,1 2-41 0 0,1-1 0 0 0,0 1 0 0 0,0 0 0 0 0,2 4 41 0 0,93 248-611 0 0,-13-38 458 0 0,-13 2-51 0 0,25 70 115 0 0,-61-201 267 0 0,5-1 0 0 0,7 3-178 0 0,-30-65 16 0 0,2-1 1 0 0,2 0 0 0 0,1-2-1 0 0,1 0 1 0 0,1-2 0 0 0,2 0-1 0 0,1-2 1 0 0,1-1 0 0 0,1-1-1 0 0,7 3-16 0 0,-9-9-444 0 0,1 0-1 0 0,1-2 0 0 0,1-1 1 0 0,0-1-1 0 0,1-2 0 0 0,8 2 445 0 0,-21-9-289 0 0,0-1 0 0 0,0 0 0 0 0,1-1 0 0 0,-1-1 0 0 0,1 0 0 0 0,-1-2 0 0 0,1 0 0 0 0,-1-1 0 0 0,1-1 0 0 0,-1-1-1 0 0,19-5 290 0 0,10-7-1024 0 0</inkml:trace>
  <inkml:trace contextRef="#ctx0" brushRef="#br0" timeOffset="31096.364">16631 9003 11976 0 0,'-6'-18'216'0'0,"0"1"0"0"0,-2 0 0 0 0,0 0 0 0 0,-1 1 0 0 0,-1 0 0 0 0,-9-12-216 0 0,7 14 418 0 0,0 0 1 0 0,-1 0 0 0 0,-9-6-419 0 0,0-1 588 0 0,-12-11 469 0 0,0 3 1 0 0,-2 1 0 0 0,-5-2-1058 0 0,15 13 227 0 0,-1 2 0 0 0,0 0 0 0 0,-1 2 0 0 0,0 1-1 0 0,-4 0-226 0 0,26 10 25 0 0,0 0 0 0 0,-1 0-1 0 0,1 1 1 0 0,-1 0 0 0 0,1 0 0 0 0,-1 1-1 0 0,0 0 1 0 0,1 0 0 0 0,-1 0-1 0 0,-4 2-24 0 0,6-1 75 0 0,1 0-1 0 0,0 0 1 0 0,-1 1 0 0 0,1-1-1 0 0,0 1 1 0 0,0 0-1 0 0,0 1 1 0 0,0-1-1 0 0,1 1 1 0 0,-1-1 0 0 0,1 1-1 0 0,-1 0 1 0 0,1 1-1 0 0,0-1 1 0 0,0 0-1 0 0,0 2-74 0 0,-2 2 54 0 0,0 0 0 0 0,1 1 0 0 0,0 0 0 0 0,0-1 0 0 0,1 2 0 0 0,-2 5-54 0 0,-11 54-550 0 0,14-62 499 0 0,-5 39-228 0 0,1 0 0 0 0,3 0 0 0 0,1 1 0 0 0,3 20 279 0 0,6 43 9 0 0,9 28-9 0 0,-15-131 0 0 0,24 152 0 0 0,-19-131 0 0 0,2 0 0 0 0,0 0 0 0 0,2 0 0 0 0,8 13 0 0 0,-16-35-1 0 0,0-1-1 0 0,1 1 0 0 0,-1-1 1 0 0,1 0-1 0 0,0 0 0 0 0,1 0 1 0 0,-1 0-1 0 0,1 0 0 0 0,-1-1 1 0 0,1 1-1 0 0,2 0 2 0 0,-4-3 19 0 0,0 0 0 0 0,1 1 0 0 0,-1-1 0 0 0,1 0 0 0 0,-1 0 0 0 0,1-1 0 0 0,0 1 1 0 0,-1-1-1 0 0,1 1 0 0 0,0-1 0 0 0,0 0 0 0 0,-1 0 0 0 0,1 0 0 0 0,0 0 0 0 0,0 0 0 0 0,-1-1 0 0 0,1 1 0 0 0,0-1 0 0 0,-1 0 1 0 0,1 0-1 0 0,-1 0 0 0 0,2 0-19 0 0,7-5 127 0 0,1 0 0 0 0,-1-1 0 0 0,0 0 0 0 0,-1 0 1 0 0,1-2-1 0 0,-2 1 0 0 0,1-1 0 0 0,-1 0 0 0 0,-1-1 1 0 0,1 0-1 0 0,-1-1-127 0 0,18-27 101 0 0,-1-2-1 0 0,8-20-100 0 0,-26 48-10 0 0,44-86 232 0 0,-3-2-1 0 0,4-28-221 0 0,1-17 1424 0 0,15-75-1424 0 0,-45 121-135 0 0,-3-1 1 0 0,-5-1-1 0 0,-5-1 0 0 0,-2-88 135 0 0,-9 80 64 0 0,-4 0 0 0 0,-6 0 0 0 0,-17-72-64 0 0,20 139 39 0 0,2 10 6 0 0,-2 0-1 0 0,-5-12-44 0 0,13 45 0 0 0,0-1 0 0 0,0 0 0 0 0,0 1 0 0 0,-1-1 0 0 0,1 0 0 0 0,0 0 0 0 0,0 1 0 0 0,-1-1 0 0 0,1 0 0 0 0,0 0 0 0 0,-1 1 0 0 0,1-1 0 0 0,0 0 0 0 0,-1 1 0 0 0,1-1 0 0 0,-1 1 0 0 0,1-1 0 0 0,-1 1 0 0 0,0-1 0 0 0,0 0 0 0 0,1 2 0 0 0,-1-1 0 0 0,0 1 0 0 0,0 0 0 0 0,0-1 0 0 0,1 1 0 0 0,-1-1 0 0 0,0 1 0 0 0,1 0 0 0 0,-1 0 0 0 0,0-1 0 0 0,1 1 0 0 0,-1 0 0 0 0,1 0 0 0 0,-1 0 0 0 0,1 0 0 0 0,0 0 0 0 0,-1-1 0 0 0,1 1 0 0 0,0 0 0 0 0,0 0 0 0 0,0 0 0 0 0,-1 0 0 0 0,1 0 0 0 0,0 0 0 0 0,0 1 0 0 0,-3 31-16 0 0,0 135-211 0 0,8 7 227 0 0,-2-83-34 0 0,15 213 18 0 0,-13-219 109 0 0,9 71-209 0 0,6-2-1 0 0,22 77 117 0 0,-12-114-949 0 0,4-8-61 0 0</inkml:trace>
  <inkml:trace contextRef="#ctx0" brushRef="#br0" timeOffset="31448.462">18211 8588 20639 0 0,'0'0'432'0'0,"0"0"88"0"0,0 0-416 0 0,0 0-104 0 0,11 0 0 0 0</inkml:trace>
  <inkml:trace contextRef="#ctx0" brushRef="#br0" timeOffset="34784.681">18060 7546 9144 0 0,'0'0'36'0'0,"0"-1"1"0"0,0 0-1 0 0,1 1 1 0 0,-1-1-1 0 0,0 1 1 0 0,0-1-1 0 0,1 1 1 0 0,-1-1-1 0 0,1 1 0 0 0,-1-1 1 0 0,1 1-1 0 0,-1-1 1 0 0,0 1-1 0 0,1 0 1 0 0,0-1-1 0 0,-1 1 1 0 0,1 0-1 0 0,-1-1 1 0 0,1 1-1 0 0,-1 0 1 0 0,1 0-1 0 0,0-1 1 0 0,-1 1-1 0 0,1 0 1 0 0,-1 0-1 0 0,1 0 1 0 0,0 0-1 0 0,-1 0 0 0 0,1 0-36 0 0,1 0 82 0 0,-1 1-1 0 0,0-1 0 0 0,1 1 1 0 0,-1-1-1 0 0,0 1 0 0 0,0 0 1 0 0,1 0-1 0 0,-1-1 0 0 0,0 1 1 0 0,0 0-1 0 0,0 0 0 0 0,0 0 1 0 0,0 1-82 0 0,5 5 313 0 0,0 0-1 0 0,-1 0 1 0 0,0 1 0 0 0,0 1-313 0 0,2 6 94 0 0,0 1 0 0 0,-1 1 0 0 0,0-1-1 0 0,-2 1 1 0 0,0 0 0 0 0,1 6-94 0 0,1 6 71 0 0,16 102 309 0 0,-7-34 40 0 0,25 226 509 0 0,-29-214-834 0 0,0 18 26 0 0,-3-32 147 0 0,15 67-268 0 0,-14-128 43 0 0,-8-31-147 0 0,-1-3-66 0 0,0-4-12 0 0,-3-53-686 0 0,-2 0 0 0 0,-3-3 868 0 0,-4-37-888 0 0,-7-37-49 0 0,7 53 868 0 0,3-1 69 0 0,8 64 83 0 0,-1-1 205 0 0,1 1 1 0 0,1-1-1 0 0,1 0 0 0 0,2-16-288 0 0,-2 33 40 0 0,-1-1 0 0 0,1 1 0 0 0,0 0 0 0 0,-1-1 0 0 0,1 1 0 0 0,0-1 0 0 0,1 1 0 0 0,-1 0 0 0 0,0 0 0 0 0,1 0 0 0 0,-1 0 0 0 0,1 0 0 0 0,-1 0 0 0 0,1 0 0 0 0,0 0 0 0 0,0 0 0 0 0,2 0-39 0 0,0-1 74 0 0,0 1 0 0 0,0 0 1 0 0,0 0-1 0 0,0 1 0 0 0,0-1 1 0 0,0 1-1 0 0,1 0 1 0 0,-1 0-1 0 0,5 0-75 0 0,5 0 168 0 0,1 0-1 0 0,0 1 1 0 0,0 1 0 0 0,0 1 0 0 0,9 2-168 0 0,7 2 67 0 0,0 1 1 0 0,-1 2-1 0 0,0 0 1 0 0,-1 2 0 0 0,0 2-1 0 0,-1 0 1 0 0,0 2 0 0 0,5 5-68 0 0,-18-10 105 0 0,0 1 1 0 0,-1 0 0 0 0,0 1-1 0 0,-1 1 1 0 0,0 0-1 0 0,-1 0 1 0 0,-1 1 0 0 0,0 1-1 0 0,-1 0 1 0 0,-1 1 0 0 0,0-1-1 0 0,-1 2 1 0 0,0-1-1 0 0,4 17-105 0 0,-6-11 201 0 0,0-1-1 0 0,-2 1 1 0 0,0 0-1 0 0,-1 0 0 0 0,-2 0 1 0 0,0 0-1 0 0,-1 0 0 0 0,-2 1 1 0 0,0-1-1 0 0,-1 0 0 0 0,-1-1 1 0 0,-1 1-1 0 0,-1-1 0 0 0,-1 0 1 0 0,-2 2-201 0 0,-8 10 185 0 0,0-1 0 0 0,-3-1 0 0 0,0-1 0 0 0,-2-1 1 0 0,-1 0-1 0 0,-1-2 0 0 0,-2-1 0 0 0,0-1 0 0 0,-29 20-185 0 0,28-24 3 0 0,-105 79 63 0 0,103-81-405 0 0,-1-1 1 0 0,-1-1 0 0 0,-23 9 338 0 0,37-20-785 0 0,0 0 1 0 0,0-1 0 0 0,-1-1-1 0 0,-13 1 785 0 0,14-4-1179 0 0</inkml:trace>
  <inkml:trace contextRef="#ctx0" brushRef="#br0" timeOffset="35217.518">19726 8485 10960 0 0,'-14'-44'190'0'0,"-2"-1"0"0"0,-2 2 0 0 0,-2 0-1 0 0,-10-15-189 0 0,28 56 1 0 0,-10-20 220 0 0,-1 1 1 0 0,-1 0 0 0 0,-1 1 0 0 0,-1 0-1 0 0,-1 1 1 0 0,-8-6-222 0 0,9 10 215 0 0,0 1 1 0 0,-1 1-1 0 0,0 1 1 0 0,-1 0-1 0 0,0 1 1 0 0,-1 1-1 0 0,-14-5-215 0 0,26 12 99 0 0,0 0-1 0 0,0 1 0 0 0,0 0 0 0 0,0 1 1 0 0,-1 0-1 0 0,1 0 0 0 0,0 0 1 0 0,-1 1-1 0 0,1 0 0 0 0,0 0 1 0 0,-1 1-1 0 0,1 0 0 0 0,0 1 1 0 0,0-1-1 0 0,-2 2-98 0 0,3-1 78 0 0,0 1 0 0 0,0-1 0 0 0,0 2 0 0 0,1-1 0 0 0,-1 0 0 0 0,1 1 0 0 0,0 0 0 0 0,0 0 0 0 0,0 1 0 0 0,1 0 0 0 0,0-1 0 0 0,0 1 0 0 0,0 1 0 0 0,0-1 0 0 0,1 0 0 0 0,0 1 0 0 0,-1 2-78 0 0,-4 9 3 0 0,2 1 0 0 0,0-1 0 0 0,1 1 0 0 0,0 0 0 0 0,2 1 0 0 0,-2 13-3 0 0,2 11-1 0 0,1 0 0 0 0,3 17 1 0 0,4 3 0 0 0,3 0 0 0 0,2 0 0 0 0,3-1 0 0 0,20 58 0 0 0,-27-103 16 0 0,0 0-1 0 0,1 0 1 0 0,1-1-1 0 0,0 0 0 0 0,1-1 1 0 0,1 0-1 0 0,1 0 0 0 0,0-1 1 0 0,11 11-16 0 0,-15-18 8 0 0,0-1 0 0 0,0 0 1 0 0,0-1-1 0 0,1 1 0 0 0,0-1 1 0 0,0-1-1 0 0,1 0 0 0 0,-1 0 1 0 0,2 0-9 0 0,-3-2-6 0 0,0 0 0 0 0,0 0 0 0 0,0-1 0 0 0,0 0 0 0 0,0 0 0 0 0,0-1 0 0 0,0 0 1 0 0,0 0-1 0 0,0-1 0 0 0,1 1 0 0 0,-1-2 0 0 0,4 0 6 0 0,-2-1 7 0 0,0 0 0 0 0,-1-1 0 0 0,1 0 1 0 0,-1 0-1 0 0,0-1 0 0 0,0 0 0 0 0,-1 0 0 0 0,0-1 0 0 0,0 0 0 0 0,0 0 0 0 0,0-1 1 0 0,-1 0-1 0 0,0 0 0 0 0,-1 0 0 0 0,1-1 0 0 0,1-3-7 0 0,8-16 48 0 0,0-1 0 0 0,-2-1 0 0 0,-1 0-1 0 0,2-9-47 0 0,11-36 58 0 0,-3-1 0 0 0,-3 0 0 0 0,-3-2 0 0 0,2-45-58 0 0,-11 10 152 0 0,-4-20-152 0 0,-5 93 112 0 0,0 27 1 0 0,1 24 134 0 0,9 134 194 0 0,-4-93-290 0 0,0-6-500 0 0,2 0 0 0 0,7 20 349 0 0,-2-14-486 0 0</inkml:trace>
  <inkml:trace contextRef="#ctx0" brushRef="#br0" timeOffset="35579.003">20397 7619 8592 0 0,'0'0'240'0'0,"12"5"64"0"0,6 0-240 0 0,0-5-64 0 0,-1 0 0 0 0,6 0 0 0 0,0 0 280 0 0,6-5 40 0 0,1-6 16 0 0,-2 6 0 0 0,2-9-232 0 0,5 3-40 0 0,-7 1-64 0 0</inkml:trace>
  <inkml:trace contextRef="#ctx0" brushRef="#br0" timeOffset="35909.352">20630 7273 12416 0 0,'-18'102'352'0'0,"8"13"80"0"0,-3-11-344 0 0,3 4-88 0 0,3 1 0 0 0,7 1 0 0 0,0-13 0 0 0,0-9 0 0 0,7 0 0 0 0,-2-10 0 0 0,13-11 0 0 0,5-14 0 0 0,7-13 0 0 0</inkml:trace>
  <inkml:trace contextRef="#ctx0" brushRef="#br0" timeOffset="39496.697">21726 7562 16559 0 0,'-13'0'219'0'0,"-9"0"100"0"0,0 1-1 0 0,-20 3-318 0 0,28-2 234 0 0,1-1-1 0 0,-1 0 0 0 0,0 0 1 0 0,1-1-1 0 0,-1-1 0 0 0,-8-2-233 0 0,-70-7 608 0 0,87 9-608 0 0,1 1 0 0 0,0 0 0 0 0,0 0 0 0 0,-1 1 0 0 0,1-1 0 0 0,0 1 0 0 0,0 0 0 0 0,0 0 0 0 0,0 1 0 0 0,-2 0 0 0 0,4-2 0 0 0,-1 2 0 0 0,1-1 0 0 0,-1 0 0 0 0,1 0 0 0 0,0 1 0 0 0,0-1 0 0 0,0 1 0 0 0,0 0 0 0 0,0-1 0 0 0,0 1 0 0 0,0 0 0 0 0,0 0 0 0 0,1 0 0 0 0,-1 1 0 0 0,1-1 0 0 0,-2 2 0 0 0,1 2 0 0 0,0 0 0 0 0,0 0 0 0 0,1 0 0 0 0,0 1 0 0 0,0-1 0 0 0,0 0 0 0 0,1 0 0 0 0,-1 1 0 0 0,2-1 0 0 0,-1 0 0 0 0,1 0 0 0 0,0 1 0 0 0,0-1 0 0 0,0 0 0 0 0,1 0 0 0 0,0 0 0 0 0,1 0 0 0 0,2 5 0 0 0,-2-4 0 0 0,1 0 0 0 0,1 1 0 0 0,-1-1 0 0 0,1-1 0 0 0,0 1 0 0 0,1-1 0 0 0,0 0 0 0 0,0 0 0 0 0,0-1 0 0 0,0 1 0 0 0,2 0 0 0 0,2 0 0 0 0,0-1 0 0 0,0 0 0 0 0,1 0 0 0 0,-1 0 0 0 0,1-2 0 0 0,0 1 0 0 0,9 0 0 0 0,31 5 0 0 0,-1-3 0 0 0,1-2 0 0 0,1-2 0 0 0,7-2 0 0 0,-46 0 10 0 0,0-1 0 0 0,0 0-1 0 0,0-1 1 0 0,0-1-1 0 0,8-2-9 0 0,-17 4-48 0 0,0 0-1 0 0,0-1 0 0 0,0 1 1 0 0,0-1-1 0 0,0 0 1 0 0,0 0-1 0 0,-1 0 0 0 0,1 0 1 0 0,-1-1-1 0 0,0 0 0 0 0,0 1 1 0 0,0-1-1 0 0,0 0 1 0 0,0 0-1 0 0,0-1 0 0 0,-1 1 1 0 0,0-1-1 0 0,1 1 0 0 0,-1-1 49 0 0,4-17-508 0 0</inkml:trace>
  <inkml:trace contextRef="#ctx0" brushRef="#br0" timeOffset="39833.823">22018 6572 14104 0 0,'17'68'479'0'0,"-2"0"1"0"0,-4 1 0 0 0,-1 14-480 0 0,6 210 1050 0 0,-26 224 1363 0 0,9-490-2325 0 0,1 1 1 0 0,2 0-1 0 0,0-1 0 0 0,3 7-88 0 0,-5-32 5 0 0,0 0 0 0 0,1 0 0 0 0,-1 0-1 0 0,1 0 1 0 0,0 0 0 0 0,0 0-1 0 0,0 0 1 0 0,0 0 0 0 0,0 0 0 0 0,0 0-1 0 0,0-1 1 0 0,0 1 0 0 0,1 0 0 0 0,-1-1-1 0 0,2 2-4 0 0,-3-3 0 0 0,1 0 0 0 0,-1 1 0 0 0,1-1 1 0 0,0 0-1 0 0,-1 1 0 0 0,1-1 0 0 0,0 0 0 0 0,-1 0 0 0 0,1 0 0 0 0,0 0 0 0 0,-1 1 0 0 0,1-1 0 0 0,0 0 0 0 0,-1 0 0 0 0,1 0 0 0 0,-1 0 0 0 0,1-1 0 0 0,0 1 1 0 0,-1 0-1 0 0,1 0 0 0 0,1-1-2 0 0,-1 1 1 0 0,0-1 0 0 0,1 0 0 0 0,-1 1-1 0 0,0-1 1 0 0,0 0 0 0 0,0 0 0 0 0,0 0-1 0 0,0 0 1 0 0,1 0 0 0 0,-2 0 0 0 0,2-1 1 0 0,20-29-295 0 0,-2-1 1 0 0,-1 0 0 0 0,4-14 294 0 0,-2 7-223 0 0,258-540-723 0 0,-274 569 935 0 0,36-75 136 0 0,-34 71-3 0 0,1 1 1 0 0,0 0-1 0 0,1 1 1 0 0,11-12-123 0 0,-19 23 22 0 0,1-1-1 0 0,-1 0 1 0 0,1 1 0 0 0,-1 0-1 0 0,1-1 1 0 0,0 1 0 0 0,0 0 0 0 0,-1 0-1 0 0,1 0 1 0 0,0 0 0 0 0,0 0-1 0 0,0 0 1 0 0,0 0 0 0 0,0 1 0 0 0,1-1-1 0 0,-1 1 1 0 0,0-1 0 0 0,0 1 0 0 0,0 0-22 0 0,1 0 21 0 0,-1 1 1 0 0,0-1-1 0 0,0 1 1 0 0,0 0-1 0 0,0 0 1 0 0,0 0 0 0 0,0 0-1 0 0,-1 0 1 0 0,1 0-1 0 0,0 0 1 0 0,0 1-1 0 0,-1-1 1 0 0,1 1 0 0 0,-1-1-1 0 0,1 1 1 0 0,-1-1-1 0 0,0 1 1 0 0,1 0-1 0 0,-1 1-21 0 0,7 9 187 0 0,-1 1 0 0 0,0 0 0 0 0,-1 0 0 0 0,-1 0 0 0 0,0 1 0 0 0,0 0 0 0 0,-1 2-187 0 0,6 29 1162 0 0,2 28-1162 0 0,2 38 281 0 0,-3 31-281 0 0,-9-98 581 0 0,2 0 0 0 0,2 0 0 0 0,5 17-581 0 0,-10-56-65 0 0,1 1 0 0 0,-1-1-1 0 0,1 0 1 0 0,0 0 0 0 0,1 0 0 0 0,-1 0 0 0 0,1-1-1 0 0,0 1 1 0 0,0-1 0 0 0,2 3 65 0 0,13 10-499 0 0</inkml:trace>
  <inkml:trace contextRef="#ctx0" brushRef="#br0" timeOffset="40227.165">23494 6282 16208 0 0,'-20'37'496'0'0,"6"-10"125"0"0,-11 28-621 0 0,-13 48 333 0 0,4 1 0 0 0,-4 37-333 0 0,30-96 213 0 0,2 1-1 0 0,1 0 1 0 0,3-1-1 0 0,1 8-212 0 0,5 46 534 0 0,9 38-534 0 0,-9-101-12 0 0,2 0 0 0 0,2 0 0 0 0,1-1 0 0 0,1 0 0 0 0,2 0 0 0 0,2-1 0 0 0,1-1 0 0 0,11 18 12 0 0,-16-36-150 0 0,0 0 1 0 0,1-1-1 0 0,1 0 0 0 0,0-1 0 0 0,1-1 0 0 0,0 1 0 0 0,1-2 0 0 0,0 0 0 0 0,7 3 150 0 0,-5-4-742 0 0,1-1 0 0 0,6 1 742 0 0,-23-10-14 0 0</inkml:trace>
  <inkml:trace contextRef="#ctx0" brushRef="#br0" timeOffset="43617.572">25203 6039 12000 0 0,'-27'2'187'0'0,"0"2"0"0"0,-9 2-187 0 0,25-3 41 0 0,-1 0 1 0 0,1 1 0 0 0,0 0-1 0 0,0 1 1 0 0,0 0 0 0 0,-8 5-42 0 0,-4 7 305 0 0,0 0 1 0 0,1 1-1 0 0,1 1 0 0 0,0 1 1 0 0,-12 17-306 0 0,-2 7 850 0 0,1 1-1 0 0,-11 24-849 0 0,1 2 1079 0 0,43-69-970 0 0,0 0 0 0 0,0 1 0 0 0,0-1 0 0 0,0 0 0 0 0,1 0 0 0 0,-1 1 0 0 0,0-1 0 0 0,1 1 0 0 0,0-1 1 0 0,0 0-1 0 0,0 1 0 0 0,0-1 0 0 0,0 1-109 0 0,0 0 140 0 0,0-3-114 0 0,1 1-1 0 0,-1-1 1 0 0,0 1-1 0 0,1-1 1 0 0,-1 1 0 0 0,1-1-1 0 0,-1 1 1 0 0,1-1-1 0 0,-1 0 1 0 0,1 1-1 0 0,0-1 1 0 0,-1 0-1 0 0,1 1 1 0 0,-1-1-1 0 0,1 0 1 0 0,0 0-1 0 0,-1 0 1 0 0,1 1-1 0 0,0-1 1 0 0,-1 0-1 0 0,1 0 1 0 0,-1 0-1 0 0,1 0 1 0 0,0 0-1 0 0,-1 0 1 0 0,1 0-1 0 0,0-1 1 0 0,0 1-26 0 0,22-1 24 0 0,-1-3-48 0 0,0 2-1 0 0,0 1 1 0 0,-1 0 0 0 0,1 2-1 0 0,0 0 1 0 0,0 2-1 0 0,6 1 25 0 0,7 4 15 0 0,-1 2 0 0 0,0 1-1 0 0,-1 1 1 0 0,0 2-1 0 0,-1 1 1 0 0,-1 2-1 0 0,0 1 1 0 0,-1 1-1 0 0,-1 2 1 0 0,-1 0-1 0 0,12 14-14 0 0,-32-27 0 0 0,0 0 0 0 0,0 1 0 0 0,-1 0 0 0 0,0 0 0 0 0,-1 1 0 0 0,2 3 0 0 0,-6-8 0 0 0,1 1 0 0 0,-1-1 0 0 0,0 1 0 0 0,0 0 0 0 0,0 0 0 0 0,-1 0 0 0 0,0 0 0 0 0,0 0 0 0 0,-1 0 0 0 0,0 1 0 0 0,0-1 0 0 0,-1 4 0 0 0,0-1 8 0 0,-1 0 0 0 0,-1 0-1 0 0,0-1 1 0 0,0 1-1 0 0,0-1 1 0 0,-1 0 0 0 0,0 0-1 0 0,-1 0 1 0 0,0 0 0 0 0,0-1-1 0 0,-1 1-7 0 0,-13 15 84 0 0,0-1 0 0 0,-18 14-84 0 0,2-6 501 0 0,-1-2 0 0 0,-1-1-1 0 0,-2-3 1 0 0,-12 6-501 0 0,17-12 70 0 0,-1-2 0 0 0,-35 11-70 0 0,52-20-3 0 0,1-2-109 0 0,1 0-1 0 0,-1-1 0 0 0,-1-1 1 0 0,1-1-1 0 0,0 0 0 0 0,-1-1 0 0 0,1-1 1 0 0,-1-1-1 0 0,1 0 0 0 0,0-2 1 0 0,-1 0-1 0 0,1 0 0 0 0,0-2 1 0 0,1 0-1 0 0,-1-1 0 0 0,1 0 0 0 0,-3-3 113 0 0,-10-6-1012 0 0</inkml:trace>
  <inkml:trace contextRef="#ctx0" brushRef="#br0" timeOffset="44019.842">25767 6505 13104 0 0,'0'-17'267'0'0,"-2"0"1"0"0,0 0-1 0 0,-1 1 1 0 0,0-1-1 0 0,-3-5-267 0 0,-7-16 220 0 0,-11-24-220 0 0,17 47 477 0 0,0 1-1 0 0,-1 0 1 0 0,-1 1-1 0 0,0 0 1 0 0,0 0 0 0 0,-2 1-1 0 0,1 0 1 0 0,-2 1 0 0 0,1 0-1 0 0,-12-7-476 0 0,20 16 57 0 0,1 0-1 0 0,-1 1 0 0 0,0-1 0 0 0,0 1 1 0 0,0-1-1 0 0,0 1 0 0 0,0 0 0 0 0,0 0 0 0 0,0 1 1 0 0,0-1-1 0 0,0 1 0 0 0,0-1 0 0 0,0 1 1 0 0,0 0-1 0 0,-1 0 0 0 0,1 1 0 0 0,0-1 0 0 0,0 0 1 0 0,0 1-1 0 0,0 0 0 0 0,-1 0-56 0 0,1 0 18 0 0,-1 1 0 0 0,1 0 0 0 0,0-1 0 0 0,0 1 0 0 0,0 0 0 0 0,0 1 0 0 0,0-1 0 0 0,0 1 0 0 0,0-1 0 0 0,1 1 0 0 0,-1 0 1 0 0,1 0-1 0 0,0 0 0 0 0,0 0 0 0 0,0 0 0 0 0,0 0 0 0 0,0 1 0 0 0,1-1-18 0 0,-5 13 20 0 0,1-1 0 0 0,0 1 0 0 0,1 0 0 0 0,1 0 0 0 0,0 1 0 0 0,1 8-20 0 0,0 18 10 0 0,4 41-10 0 0,-1-69 0 0 0,1-1 0 0 0,0 1 0 0 0,1 0 0 0 0,0-1 0 0 0,2 1 0 0 0,-1-1 0 0 0,2 0 0 0 0,0 0 0 0 0,0-1 0 0 0,2 0 0 0 0,-1 0 0 0 0,2-1 0 0 0,4 6 0 0 0,-7-12 0 0 0,0 0 0 0 0,0-1 0 0 0,1 0 0 0 0,-1 0 0 0 0,1-1 0 0 0,0 1 0 0 0,1-2 0 0 0,-1 1 0 0 0,0-1 0 0 0,1 0 0 0 0,0 0 0 0 0,0-1 0 0 0,0 0 0 0 0,0-1 0 0 0,0 0 0 0 0,0 0 0 0 0,0-1 0 0 0,1 0 0 0 0,-1 0 0 0 0,2-1 0 0 0,4-1 0 0 0,-1-1 0 0 0,0 0 0 0 0,0-1 0 0 0,0 0 0 0 0,-1-1 0 0 0,1-1 0 0 0,-1 0 0 0 0,0-1 0 0 0,-1 0 0 0 0,0-1 0 0 0,3-2 0 0 0,3-4 0 0 0,-2-1 0 0 0,1 0 0 0 0,-2-1 0 0 0,0-1 0 0 0,-1 0 0 0 0,7-14 0 0 0,8-15 10 0 0,-2-1-1 0 0,-2-1 0 0 0,-3-1 1 0 0,9-29-10 0 0,-30 76 190 0 0,0 14 310 0 0,-4 42-233 0 0,-1-9-278 0 0,3-5 26 0 0,-3 49-426 0 0,5 33 411 0 0,29 404-197 0 0,-23-453 214 0 0,5 17-17 0 0,0-17 0 0 0</inkml:trace>
  <inkml:trace contextRef="#ctx0" brushRef="#br0" timeOffset="44381.372">26274 5421 14944 0 0,'0'0'686'0'0,"-5"6"225"0"0,1 0-872 0 0,1 0-1 0 0,0 0 1 0 0,1 0 0 0 0,-1 1 0 0 0,1-1 0 0 0,0 1 0 0 0,1-1-1 0 0,-1 4-38 0 0,-1 14 911 0 0,0 18-911 0 0,1-17 253 0 0,-3 88 1221 0 0,8 85-1474 0 0,19 114 430 0 0,5-61 417 0 0,-15-178-180 0 0,2-2 1 0 0,13 33-668 0 0,-22-87 54 0 0,1-1 1 0 0,1 1 0 0 0,0-1-1 0 0,1-1 1 0 0,0 0 0 0 0,1 0 0 0 0,1 0-1 0 0,3 2-54 0 0,-7-10 52 0 0,0-1-1 0 0,0 0 1 0 0,0-1-1 0 0,0 1 1 0 0,1-1-1 0 0,0-1 1 0 0,0 1-1 0 0,0-1 1 0 0,1 0-1 0 0,-1-1 1 0 0,1 0-1 0 0,0 0 1 0 0,0 0-1 0 0,0-1 1 0 0,0-1-1 0 0,1 1 1 0 0,7-1-52 0 0,-3 0-58 0 0,1-2-1 0 0,-1 0 1 0 0,1 0 0 0 0,0-2-1 0 0,-1 1 1 0 0,0-2-1 0 0,10-3 59 0 0,6-4-181 0 0,-1-1 0 0 0,24-14 181 0 0,-28 13-185 0 0,0-1 1 0 0,-2-2-1 0 0,0 0 0 0 0,0-1 0 0 0,-2-1 0 0 0,14-16 185 0 0,-15 13-543 0 0</inkml:trace>
  <inkml:trace contextRef="#ctx0" brushRef="#br0" timeOffset="46879.853">27750 5136 13824 0 0,'3'-12'193'0'0,"0"-1"0"0"0,1 1 0 0 0,0-1 0 0 0,1 1 0 0 0,1 0 0 0 0,0 1 0 0 0,0-1 0 0 0,2 1-193 0 0,-4 4 108 0 0,1 1 0 0 0,0 0-1 0 0,0 0 1 0 0,1 0-1 0 0,-1 0 1 0 0,1 1 0 0 0,1 0-1 0 0,-1 1 1 0 0,1-1 0 0 0,-1 1-1 0 0,1 0 1 0 0,1 1-1 0 0,4-2-107 0 0,-8 3 60 0 0,0 1 0 0 0,0 0 0 0 0,0 1-1 0 0,0-1 1 0 0,0 1 0 0 0,0 0-1 0 0,0 0 1 0 0,0 0 0 0 0,0 0-1 0 0,-1 1 1 0 0,1-1 0 0 0,0 1-1 0 0,0 0 1 0 0,0 1 0 0 0,0-1-1 0 0,-1 0 1 0 0,1 1 0 0 0,-1 0-1 0 0,1 0 1 0 0,-1 0 0 0 0,0 0-1 0 0,1 1 1 0 0,-1-1 0 0 0,0 1-1 0 0,1 2-59 0 0,2 1 40 0 0,-1 0 0 0 0,0 1-1 0 0,0-1 1 0 0,-1 1 0 0 0,0 0-1 0 0,0 0 1 0 0,0 0 0 0 0,-1 1-1 0 0,0-1 1 0 0,-1 1 0 0 0,0 0-1 0 0,0 2-39 0 0,1 5 49 0 0,-2 0 0 0 0,0 0 0 0 0,-1 0 0 0 0,-1 0 0 0 0,0 0 0 0 0,-1 0 0 0 0,0 0 0 0 0,-1 0-1 0 0,-2 3-48 0 0,-9 28 140 0 0,-3-2 0 0 0,-6 11-140 0 0,16-38 23 0 0,5-11 1 0 0,-15 37 740 0 0,16-39-666 0 0,0 0 1 0 0,0 0-1 0 0,1 0 0 0 0,-1 1 1 0 0,1-1-1 0 0,0 0 1 0 0,0 0-1 0 0,0 0 0 0 0,1 3-98 0 0,-1-6 13 0 0,1 0-1 0 0,-1 0 1 0 0,1 0-1 0 0,-1 0 1 0 0,1 0-1 0 0,-1 0 1 0 0,1 0-1 0 0,0 0 1 0 0,-1 0-1 0 0,1 0 1 0 0,0 0-1 0 0,0-1 0 0 0,-1 1 1 0 0,1 0-1 0 0,0-1 1 0 0,0 1-1 0 0,0-1 1 0 0,0 1-1 0 0,0-1 1 0 0,0 1-1 0 0,0-1 1 0 0,0 1-13 0 0,26 5 121 0 0,-19-4-133 0 0,51 10 64 0 0,-4 0-40 0 0,52 17-12 0 0,-69-16 0 0 0,0 2 0 0 0,-1 2 0 0 0,30 19 0 0 0,-52-28 0 0 0,-1 2 0 0 0,0 0 0 0 0,0 1 0 0 0,-1 0 0 0 0,-1 1 0 0 0,0 1 0 0 0,0-1 0 0 0,-2 2 0 0 0,1 0 0 0 0,3 8 0 0 0,-8-12 18 0 0,0 1-1 0 0,0 0 0 0 0,-1 0 0 0 0,-1 0 1 0 0,0 1-1 0 0,-1 0 0 0 0,0 0 0 0 0,0-1 1 0 0,-2 2-1 0 0,1-1 0 0 0,-1 0 1 0 0,-1 0-1 0 0,-1 0 0 0 0,1 0 0 0 0,-2 0 1 0 0,0 0-1 0 0,0 0 0 0 0,-1 0 0 0 0,-3 10-17 0 0,-4 3 177 0 0,0-1 0 0 0,-2 0 0 0 0,0 0 0 0 0,-2-1 0 0 0,0-1 0 0 0,-2 0 0 0 0,0-1-1 0 0,-1-1 1 0 0,-8 5-177 0 0,19-20-178 0 0,0 0 0 0 0,0 0 0 0 0,-1-1-1 0 0,0 0 1 0 0,0 0 0 0 0,0 0-1 0 0,0-1 1 0 0,-1-1 0 0 0,1 1 0 0 0,-6 0 178 0 0,-10-1-1010 0 0</inkml:trace>
  <inkml:trace contextRef="#ctx0" brushRef="#br0" timeOffset="47264.419">28613 4759 14336 0 0,'2'-4'115'0'0,"0"0"0"0"0,0 0 0 0 0,1 0 0 0 0,-1 0 0 0 0,1 0 1 0 0,-1 1-1 0 0,1 0 0 0 0,0-1 0 0 0,3-1-115 0 0,-3 3 67 0 0,-1 1 0 0 0,0 0 0 0 0,1 0 0 0 0,-1 0 1 0 0,1 0-1 0 0,0 0 0 0 0,-1 1 0 0 0,1-1 0 0 0,-1 1 0 0 0,1-1 0 0 0,0 1 0 0 0,0 0 0 0 0,-1 0 1 0 0,1 0-1 0 0,0 1 0 0 0,-1-1 0 0 0,2 1-67 0 0,2 0 150 0 0,0 1 0 0 0,-1 0 1 0 0,1 0-1 0 0,-1 0 0 0 0,0 1 1 0 0,0-1-1 0 0,0 1 0 0 0,0 1 1 0 0,0-1-1 0 0,3 3-150 0 0,9 9 315 0 0,-1 1 0 0 0,1 2-315 0 0,6 8 238 0 0,0 2-1 0 0,-3 0 0 0 0,0 1 1 0 0,-2 1-1 0 0,3 8-237 0 0,4 12 379 0 0,-3 1-1 0 0,15 52-378 0 0,-17-35 255 0 0,-3 1 1 0 0,-3 1-1 0 0,-3 0 1 0 0,-4 1-1 0 0,-1 25-255 0 0,-6-79 24 0 0,4 72 129 0 0,-5 1 0 0 0,-7 40-153 0 0,-2-63-200 0 0,3-4-22 0 0</inkml:trace>
  <inkml:trace contextRef="#ctx0" brushRef="#br0" timeOffset="47599.963">29261 4365 16008 0 0,'0'0'328'0'0,"0"0"87"0"0,0 0-327 0 0,0 0-88 0 0,11 0 0 0 0,1 0 0 0 0,-6 4-288 0 0,6 1-63 0 0,-12 11-25 0 0</inkml:trace>
  <inkml:trace contextRef="#ctx0" brushRef="#br0" timeOffset="47934.04">29646 5214 14592 0 0,'5'6'82'0'0,"1"1"1"0"0,-1-2 0 0 0,1 1-1 0 0,0-1 1 0 0,0 0 0 0 0,1 0-1 0 0,0 0 1 0 0,0-1 0 0 0,1 0-83 0 0,-1 1 302 0 0,0 0 0 0 0,0 0 0 0 0,0 1 0 0 0,-1 0 0 0 0,0 0 0 0 0,0 0 1 0 0,0 1-1 0 0,2 4-302 0 0,4 7 287 0 0,0 1 0 0 0,-1 0 0 0 0,-1 1 0 0 0,0 0 0 0 0,-2 1 0 0 0,-1-1-1 0 0,0 2 1 0 0,1 10-287 0 0,-2-3 275 0 0,-2 0 0 0 0,-1 1 0 0 0,-1-1 0 0 0,-1 1 0 0 0,-2 0 0 0 0,-1 2-275 0 0,-2 10 200 0 0,-1-1-1 0 0,-2 1 1 0 0,-2-2 0 0 0,-1 1 0 0 0,-9 17-200 0 0,-9 8-316 0 0,-2-2 1 0 0,-4-1 0 0 0,-2-1 0 0 0,-3-3 0 0 0,-15 16 315 0 0,-8 8-1034 0 0</inkml:trace>
  <inkml:trace contextRef="#ctx0" brushRef="#br0" timeOffset="55642.089">25978 3814 13456 0 0,'-12'2'63'0'0,"0"0"0"0"0,1 1 0 0 0,0 0 1 0 0,0 1-1 0 0,0 1 0 0 0,0-1 0 0 0,1 1 1 0 0,-1 1-1 0 0,1 0 0 0 0,1 1 1 0 0,-6 4-64 0 0,12-9 0 0 0,0 0 0 0 0,0 1 0 0 0,1 0 0 0 0,-1-1 0 0 0,1 1 0 0 0,-1 0 0 0 0,1 1 0 0 0,0-1 0 0 0,0 0 0 0 0,0 0 0 0 0,1 1 0 0 0,-1-1 0 0 0,1 1 0 0 0,0 0 0 0 0,0-1 0 0 0,0 1 0 0 0,0 0 0 0 0,1 0 0 0 0,-1 0 0 0 0,1-1 0 0 0,0 3 0 0 0,1 10 0 0 0,0 0 0 0 0,1-1 0 0 0,1 1 0 0 0,2 8 0 0 0,22 63 0 0 0,-18-60 0 0 0,16 49 5 0 0,3-2 0 0 0,35 65-5 0 0,-48-112 34 0 0,2-1-1 0 0,0 0 0 0 0,2-1 1 0 0,7 7-34 0 0,-20-26 2 0 0,0 0 0 0 0,0-1 1 0 0,0 1-1 0 0,0-1 1 0 0,1 0-1 0 0,0-1 0 0 0,0 1 1 0 0,0-1-1 0 0,1-1 1 0 0,-1 1-1 0 0,1-2 1 0 0,0 1-1 0 0,0-1 0 0 0,0 0 1 0 0,0 0-1 0 0,0-1 1 0 0,0 0-1 0 0,1-1 0 0 0,-1 1 1 0 0,0-2-1 0 0,1 1-2 0 0,43-5-82 0 0</inkml:trace>
  <inkml:trace contextRef="#ctx0" brushRef="#br0" timeOffset="57589.512">2812 14553 13400 0 0,'-117'-13'577'0'0,"102"13"-545"0"0,1 0 0 0 0,-1 1 0 0 0,1 1-1 0 0,-1 0 1 0 0,1 1 0 0 0,0 0 0 0 0,0 1 0 0 0,0 1 0 0 0,1 0 0 0 0,0 1 0 0 0,0 1-1 0 0,0 0 1 0 0,1 0 0 0 0,-1 2-32 0 0,-12 8 58 0 0,1 2-1 0 0,2 0 0 0 0,0 2 1 0 0,0 0-1 0 0,2 1 1 0 0,-5 9-58 0 0,6-8-30 0 0,1 2 1 0 0,2 0 0 0 0,0 1-1 0 0,-9 21 30 0 0,20-35-10 0 0,1 0 1 0 0,0 1-1 0 0,0-1 0 0 0,2 1 1 0 0,-1 0-1 0 0,2 0 0 0 0,-1 1 10 0 0,2-5-2 0 0,0-1 0 0 0,0 1 0 0 0,0 0 0 0 0,1-1 0 0 0,1 1 1 0 0,-1 0-1 0 0,2-1 0 0 0,-1 0 0 0 0,1 0 0 0 0,0 1 0 0 0,2 1 2 0 0,5 8-28 0 0,2 0 1 0 0,0-1 0 0 0,1-1-1 0 0,0 0 1 0 0,2 0-1 0 0,0-1 1 0 0,0-1-1 0 0,9 5 28 0 0,32 22-119 0 0,55 30 119 0 0,-71-47-20 0 0,149 100-77 0 0,-144-90 56 0 0,0 2 1 0 0,37 41 40 0 0,-71-66 6 0 0,-1 1 1 0 0,0 0-1 0 0,-1 1 1 0 0,0 0 0 0 0,-1 1-1 0 0,0 0 1 0 0,-1 1-7 0 0,-3-8 11 0 0,-1 1 0 0 0,0 0 0 0 0,-1 0-1 0 0,0 0 1 0 0,0 0 0 0 0,-1 1 0 0 0,0-1 0 0 0,0 0 0 0 0,-1 1 0 0 0,0-1 0 0 0,0 0-1 0 0,-1 1 1 0 0,0-1 0 0 0,-1 1-11 0 0,-1 2 93 0 0,0 0-1 0 0,0 0 0 0 0,-1 0 0 0 0,-1-1 1 0 0,0 1-1 0 0,0-1 0 0 0,-1 0 1 0 0,0-1-1 0 0,-1 1 0 0 0,0-1 1 0 0,-1-1-1 0 0,0 1 0 0 0,-8 6-92 0 0,-4 2 323 0 0,-1-1 1 0 0,-1-1-1 0 0,0-1 0 0 0,-1-1 1 0 0,-14 6-324 0 0,-2-3 304 0 0,-1-1 0 0 0,0-2 0 0 0,-4-1-304 0 0,8-2 76 0 0,-1-1-1 0 0,0-2 0 0 0,0-2 0 0 0,-1-1 0 0 0,-11-2-75 0 0,30-2-180 0 0,0-1 0 0 0,0 0 0 0 0,0-2 0 0 0,1 0 0 0 0,-17-5 180 0 0,0-3-532 0 0</inkml:trace>
  <inkml:trace contextRef="#ctx0" brushRef="#br0" timeOffset="58567.408">3080 15000 8480 0 0,'4'-4'89'0'0,"-1"-1"1"0"0,1 1-1 0 0,-1-1 1 0 0,0 0-1 0 0,1-2-89 0 0,8-12 149 0 0,-4 6-63 0 0,0 1 1 0 0,1 1 0 0 0,1 0-1 0 0,0 0 1 0 0,0 0 0 0 0,1 2-1 0 0,0-1 1 0 0,1 1 0 0 0,12-7-87 0 0,3 0 55 0 0,2 1 0 0 0,0 1-1 0 0,0 2 1 0 0,1 0 0 0 0,12-1-55 0 0,4 0 28 0 0,-18 4-2 0 0,14-1-26 0 0,16 1 0 0 0,0 2 0 0 0,1 4 0 0 0,63-8 0 0 0,-50 5 0 0 0,66 2 0 0 0,-97 4 0 0 0</inkml:trace>
  <inkml:trace contextRef="#ctx0" brushRef="#br0" timeOffset="58901.679">3364 14207 12128 0 0,'-20'1'264'0'0,"20"-1"-255"0"0,-1 0 1 0 0,1 0 0 0 0,-1 1 0 0 0,1-1 0 0 0,-1 0 0 0 0,1 0 0 0 0,0 0 0 0 0,-1 1-1 0 0,1-1 1 0 0,-1 0 0 0 0,1 0 0 0 0,0 1 0 0 0,-1-1 0 0 0,1 0 0 0 0,0 1 0 0 0,-1-1-1 0 0,1 1 1 0 0,0-1 0 0 0,0 0 0 0 0,0 1 0 0 0,-1-1 0 0 0,1 1 0 0 0,0-1 0 0 0,0 1-1 0 0,0-1 1 0 0,0 1 0 0 0,0-1 0 0 0,-1 0 0 0 0,1 1 0 0 0,0-1 0 0 0,0 1 0 0 0,0-1-1 0 0,0 1 1 0 0,1-1 0 0 0,-1 1 0 0 0,0 0-10 0 0,5 18-8 0 0,-4-16 21 0 0,102 264-52 0 0,-25-68 14 0 0,-50-124 26 0 0,37 105-13 0 0,-2 21-33 0 0,46 135 31 0 0,-59-198 73 0 0,30 51-59 0 0,-57-142 26 0 0,2 0 0 0 0,26 37-26 0 0,-40-68-44 0 0,0-2-1 0 0,1 1 1 0 0,0-1 0 0 0,1-1-1 0 0,1 0 1 0 0,0-1 0 0 0,1-1 0 0 0,0 0-1 0 0,15 8 45 0 0,-24-16-54 0 0,-1-1-1 0 0,1 1 0 0 0,0-1 1 0 0,6 2 54 0 0,-5-3-56 0 0,0 0 0 0 0,0-1 0 0 0,0 1 0 0 0,0-2 56 0 0</inkml:trace>
  <inkml:trace contextRef="#ctx0" brushRef="#br0" timeOffset="59981.596">5149 14641 13096 0 0,'-41'-117'562'0'0,"18"46"-507"0"0,9 28 275 0 0,-8-18-330 0 0,16 49 108 0 0,1 0-1 0 0,-2 1 0 0 0,1-1 1 0 0,-2 1-1 0 0,1 0 1 0 0,-10-9-108 0 0,15 18-7 0 0,-1 0 1 0 0,1 0 0 0 0,0 0 0 0 0,-1 0 0 0 0,1 1 0 0 0,-1-1 0 0 0,1 1-1 0 0,-1-1 1 0 0,0 1 0 0 0,0 0 0 0 0,1 0 0 0 0,-1 1 0 0 0,0-1 0 0 0,0 0 0 0 0,0 1-1 0 0,0 0 1 0 0,0-1 0 0 0,0 1 0 0 0,0 0 0 0 0,0 1 0 0 0,0-1 0 0 0,0 1-1 0 0,0-1 1 0 0,0 1 0 0 0,0 0 0 0 0,0 0 0 0 0,-1 1 6 0 0,-3 1-30 0 0,1 0 0 0 0,0 0 0 0 0,-1 1 0 0 0,1 0 0 0 0,1 0 0 0 0,-1 1 1 0 0,0-1-1 0 0,1 1 0 0 0,0 0 0 0 0,0 1 0 0 0,1 0 30 0 0,-10 13-73 0 0,1 1 1 0 0,2 1-1 0 0,0-1 1 0 0,1 2-1 0 0,1 0 1 0 0,1 0 0 0 0,1 0-1 0 0,1 2 73 0 0,-10 44-171 0 0,4 2 1 0 0,2 2 170 0 0,7-39-43 0 0,2-1 1 0 0,2 0 0 0 0,0 0 0 0 0,3 0-1 0 0,0 0 1 0 0,2 0 0 0 0,1-1 0 0 0,2 0 0 0 0,4 7 42 0 0,-2-8 31 0 0,1-1 0 0 0,2 0 1 0 0,0-1-1 0 0,2-1 1 0 0,2 0-1 0 0,0-1 1 0 0,22 23-32 0 0,-36-45 30 0 0,1 1 0 0 0,-1-1 0 0 0,1 0 0 0 0,0 0 0 0 0,0 0 1 0 0,1 0-1 0 0,-1-1 0 0 0,1 0 0 0 0,0-1 0 0 0,0 1 0 0 0,0-1 0 0 0,0 0 1 0 0,1 0-31 0 0,-6-2 14 0 0,1 0 0 0 0,-1 0 0 0 0,1 0 1 0 0,0-1-1 0 0,-1 1 0 0 0,1 0 0 0 0,-1-1 0 0 0,1 1 1 0 0,-1-1-1 0 0,1 1 0 0 0,-1-1 0 0 0,0 0 1 0 0,1 0-1 0 0,-1 0 0 0 0,0 1 0 0 0,1-1 1 0 0,-1-1-1 0 0,0 1 0 0 0,0 0 0 0 0,0 0 0 0 0,0 0-14 0 0,23-31 356 0 0,-19 26-265 0 0,8-17 169 0 0,-1-1 1 0 0,-1 0-1 0 0,-1 0 0 0 0,-1-1 1 0 0,0-2-261 0 0,10-27 505 0 0,7-19-189 0 0,-3-1-1 0 0,-3-1 1 0 0,-4 0 0 0 0,3-41-316 0 0,3-25 432 0 0,-21 135-404 0 0,-1 4-7 0 0,0-1-1 0 0,0 1 0 0 0,0 0 1 0 0,1-1-1 0 0,-1 1 1 0 0,1 0-1 0 0,0 0 1 0 0,0 0-1 0 0,0 0 0 0 0,0-1-20 0 0,-1 3 10 0 0,1 0-1 0 0,-1 0 1 0 0,1 0-1 0 0,-1 0 1 0 0,0 0-1 0 0,1 0 1 0 0,-1 0-1 0 0,1 0 1 0 0,-1 0-1 0 0,1 1 1 0 0,-1-1-1 0 0,1 0 1 0 0,-1 0-1 0 0,0 0 1 0 0,1 0-1 0 0,-1 1 1 0 0,1-1-1 0 0,-1 0 1 0 0,0 1-1 0 0,1-1 1 0 0,-1 0-1 0 0,0 0 1 0 0,1 1-1 0 0,-1-1 1 0 0,0 1-1 0 0,1-1 0 0 0,-1 1-9 0 0,3 2 11 0 0,-1 1-1 0 0,0 0 1 0 0,0 0-1 0 0,0 1 0 0 0,0-1 1 0 0,0 0-1 0 0,-1 1 0 0 0,0-1 1 0 0,0 0-1 0 0,0 2-10 0 0,6 19-53 0 0,24 69 20 0 0,6-1-1 0 0,10 14 34 0 0,-27-71-59 0 0,2 0 0 0 0,19 23 59 0 0,-25-35-34 0 0,6 5-815 0 0,0 0-1 0 0,2-1 0 0 0,18 15 850 0 0,-7-10-1370 0 0</inkml:trace>
  <inkml:trace contextRef="#ctx0" brushRef="#br0" timeOffset="60311.222">5807 14502 16136 0 0,'0'0'679'0'0,"0"-11"-543"0"0,18 1 96 0 0,0-1 24 0 0,5-3 0 0 0,12 3 0 0 0,0-4-256 0 0,11-1 0 0 0,-3 0 0 0 0,8 2 0 0 0,2-8-1056 0 0,5 1-255 0 0,6-5-49 0 0</inkml:trace>
  <inkml:trace contextRef="#ctx0" brushRef="#br0" timeOffset="60643.454">6544 13792 7048 0 0,'-52'-59'150'0'0,"39"43"-114"0"0,0 2-1 0 0,-1-1 1 0 0,-1 2-1 0 0,0 0 1 0 0,-4-2-36 0 0,17 13 14 0 0,-1 0 0 0 0,0 0 0 0 0,0 1 1 0 0,0-1-1 0 0,0 0 0 0 0,-1 1 0 0 0,1 0 1 0 0,0 0-1 0 0,-2 0-14 0 0,4 0 7 0 0,-1 1 1 0 0,1 0 0 0 0,0 0-1 0 0,-1 0 1 0 0,1 0 0 0 0,-1 0-1 0 0,1 1 1 0 0,-1-1 0 0 0,1 0-1 0 0,-1 0 1 0 0,1 1 0 0 0,-1-1-1 0 0,1 1 1 0 0,0 0 0 0 0,-1-1-1 0 0,1 1 1 0 0,0 0 0 0 0,0 0-1 0 0,-1 0 1 0 0,1 0-1 0 0,0 0 1 0 0,0 0 0 0 0,0 0-8 0 0,-2 3 18 0 0,0 0 0 0 0,0 0 0 0 0,1 0 0 0 0,-1 0 0 0 0,1 1 0 0 0,0-1 0 0 0,0 0 0 0 0,0 1 0 0 0,1 0 0 0 0,-1 2-18 0 0,-2 12 45 0 0,2 0 0 0 0,-1 3-45 0 0,2-7 26 0 0,-5 51 258 0 0,4 0 0 0 0,3 1 0 0 0,7 49-284 0 0,38 198 1100 0 0,-30-227-584 0 0,3 0 0 0 0,28 72-516 0 0,-43-148 26 0 0,23 63 431 0 0,14 25-457 0 0,-31-79 15 0 0,0 0-1 0 0,2 0 0 0 0,0-1 0 0 0,1-1 0 0 0,1 0 0 0 0,0-1 0 0 0,3 2-14 0 0,-13-16-53 0 0,0 0 0 0 0,0 1-1 0 0,0-1 1 0 0,0-1 0 0 0,1 1-1 0 0,-1-1 1 0 0,1 1 0 0 0,0-1-1 0 0,-1 0 1 0 0,1-1 0 0 0,0 1-1 0 0,0-1 1 0 0,0 0 0 0 0,1-1-1 0 0,-1 1 1 0 0,0-1 0 0 0,0 0-1 0 0,0 0 1 0 0,0 0 0 0 0,0-1-1 0 0,1 0 1 0 0,-1 0 0 0 0,0 0-1 0 0,0-1 1 0 0,-1 1 0 0 0,1-1-1 0 0,0 0 1 0 0,0-1 0 0 0,-1 1-1 0 0,4-3 54 0 0,16-16-510 0 0</inkml:trace>
  <inkml:trace contextRef="#ctx0" brushRef="#br0" timeOffset="60996.244">7336 14467 12488 0 0,'58'-41'689'0'0,"46"-23"-689"0"0,-49 27 474 0 0,-9 6-5 0 0,11-8 386 0 0,40-38-855 0 0,-88 70 35 0 0,1-2-39 0 0,0-1 1 0 0,0 0-1 0 0,0 0 0 0 0,-2-1 1 0 0,1 0-1 0 0,-1-1 0 0 0,-1 0 0 0 0,0 0 1 0 0,-1-1-1 0 0,0 1 0 0 0,-1-1 1 0 0,0-1-1 0 0,-1 1 0 0 0,2-12 4 0 0,-5 15-2 0 0,0 0 0 0 0,0 1 0 0 0,-1-1 0 0 0,0 0 0 0 0,0 0-1 0 0,-1 0 1 0 0,-1-2 2 0 0,1 6 1 0 0,-1-2 2 0 0,1-1 1 0 0,-2 1-1 0 0,1 0 1 0 0,-1 0-1 0 0,0 0 1 0 0,-1 0-1 0 0,0 0 1 0 0,0 1 0 0 0,-1 0-4 0 0,-10-15 16 0 0,0 1 0 0 0,-6-3-16 0 0,11 14 0 0 0,0 0 0 0 0,-1 0 0 0 0,0 1 0 0 0,-1 0 0 0 0,0 1 0 0 0,-1 0 0 0 0,6 4 0 0 0,0-1 27 0 0,-1 0 1 0 0,0 1 0 0 0,0 0 0 0 0,0 1 0 0 0,-1 0 0 0 0,1 0 0 0 0,-1 1 0 0 0,0 0 0 0 0,0 0 0 0 0,1 1 0 0 0,-1 0 0 0 0,0 1 0 0 0,0 0-1 0 0,0 0 1 0 0,0 1 0 0 0,-9 1-28 0 0,7 1 34 0 0,1 0 0 0 0,-1 0 0 0 0,1 1 0 0 0,0 1 0 0 0,0 0 0 0 0,0 0 0 0 0,1 1 0 0 0,-1 0 0 0 0,1 0 0 0 0,1 1 0 0 0,-1 0 0 0 0,1 1 0 0 0,-4 5-34 0 0,-29 35-3 0 0,3 1 1 0 0,1 2-1 0 0,3 2 1 0 0,2 1 0 0 0,-14 37 2 0 0,17-28-172 0 0,4 0 0 0 0,2 2 1 0 0,-10 52 171 0 0,27-90-47 0 0,1 1 0 0 0,1 0 1 0 0,1 0-1 0 0,2 0 0 0 0,0 8 47 0 0,2-18-18 0 0,1-1-1 0 0,0 1 0 0 0,1-1 1 0 0,1 0-1 0 0,1 0 0 0 0,0-1 1 0 0,1 1-1 0 0,1-1 1 0 0,0 0 18 0 0,-2-8 31 0 0,0 0 0 0 0,0 0 0 0 0,1-1 0 0 0,0 1 1 0 0,0-1-1 0 0,1-1 0 0 0,-1 1 0 0 0,2-1 1 0 0,-1 0-1 0 0,1-1 0 0 0,-1 0 0 0 0,1 0 1 0 0,1-1-1 0 0,-1 0 0 0 0,1 0 0 0 0,0-1 1 0 0,-1 0-1 0 0,1 0 0 0 0,1-1 0 0 0,-1 0 1 0 0,6 0-32 0 0,5-1 84 0 0,0 0 0 0 0,0-1 0 0 0,-1-1 1 0 0,1 0-1 0 0,0-2 0 0 0,6-2-84 0 0,7-2-201 0 0,-1-3 0 0 0,0 0 0 0 0,10-6 201 0 0,5-4-774 0 0</inkml:trace>
  <inkml:trace contextRef="#ctx0" brushRef="#br0" timeOffset="65702.541">16006 11211 12464 0 0,'-104'45'1352'0'0,"65"-29"-976"0"0,38-15-184 0 0,1-1-11 0 0,0 0-42 0 0,0 0-13 0 0,0 0-4 0 0,0 0 2 0 0,0 0 17 0 0,0 0 10 0 0,11-1 159 0 0,8-5-28 0 0,0 0-1 0 0,0-2 1 0 0,-1 0-1 0 0,3-3-281 0 0,-6 4 179 0 0,36-20 552 0 0,-1-2 0 0 0,22-19-731 0 0,-34 20 262 0 0,-2-2 0 0 0,19-20-262 0 0,-50 44 54 0 0,0 0 1 0 0,0-1-1 0 0,-1 1 1 0 0,1-1-1 0 0,-1 0 0 0 0,-1 0 1 0 0,0 0-1 0 0,0-1 1 0 0,0 1-1 0 0,-1-1 1 0 0,0 1-1 0 0,1-8-54 0 0,-2 10 76 0 0,0 0 1 0 0,-1 0-1 0 0,1 0 0 0 0,-1 0 0 0 0,0 0 0 0 0,-1 0 1 0 0,1 0-1 0 0,-1 0 0 0 0,0 0 0 0 0,0 0 0 0 0,-1 0 1 0 0,1 0-1 0 0,-1 1 0 0 0,0-1 0 0 0,-1 0-76 0 0,2 3 30 0 0,0-1 0 0 0,-1 1-1 0 0,1 0 1 0 0,-1 0 0 0 0,0 0-1 0 0,0 0 1 0 0,1 0-1 0 0,-2 0 1 0 0,1 0 0 0 0,0 0-1 0 0,0 1 1 0 0,0-1 0 0 0,-1 1-1 0 0,1-1 1 0 0,-1 1 0 0 0,1 0-1 0 0,-1 0 1 0 0,1 0 0 0 0,-1 1-1 0 0,0-1 1 0 0,0 1-1 0 0,1-1 1 0 0,-1 1 0 0 0,0 0-1 0 0,1 0 1 0 0,-1 0 0 0 0,0 0-1 0 0,0 1-29 0 0,-4 0 16 0 0,-1 1-1 0 0,0 0 0 0 0,1 0 1 0 0,0 1-1 0 0,-1 0 0 0 0,1 0 1 0 0,0 1-1 0 0,1 0 0 0 0,-1 0 1 0 0,1 1-1 0 0,-1 0 0 0 0,2 0 1 0 0,-1 0-1 0 0,-1 2-15 0 0,-12 14 42 0 0,1 1 0 0 0,0 1 0 0 0,-3 8-42 0 0,8-12 15 0 0,-9 16-158 0 0,2 1 0 0 0,-9 25 143 0 0,15-31-74 0 0,-3 6 38 0 0,1 0 0 0 0,2 2 0 0 0,2-1 0 0 0,1 2 0 0 0,2-1 0 0 0,-1 24 36 0 0,8-51 0 0 0,1 0 0 0 0,1 0 0 0 0,0 0 0 0 0,1 0 0 0 0,0 1 0 0 0,0-1 0 0 0,1 0 0 0 0,0 0 0 0 0,1-1-1 0 0,4 10 1 0 0,-5-15 1 0 0,0 0-1 0 0,1 0 1 0 0,0 0-1 0 0,0-1 1 0 0,0 1-1 0 0,0-1 1 0 0,1 0-1 0 0,-1 0 1 0 0,1 0-1 0 0,0-1 1 0 0,0 1-1 0 0,0-1 1 0 0,1 0-1 0 0,-1 0 1 0 0,1 0-1 0 0,0-1 1 0 0,0 1-1 0 0,0-1 1 0 0,0-1-1 0 0,0 1 1 0 0,0-1 0 0 0,1 1-1 0 0,0-1 0 0 0,5 0 6 0 0,0-1 0 0 0,-1 1-1 0 0,1-2 1 0 0,0 0 0 0 0,0 0 0 0 0,-1 0-1 0 0,1-2 1 0 0,3 0-6 0 0,21-8-203 0 0,27-12 203 0 0,-14 3-150 0 0</inkml:trace>
  <inkml:trace contextRef="#ctx0" brushRef="#br0" timeOffset="64714.494">13469 12226 11184 0 0,'-20'14'85'0'0,"10"-8"2"0"0,0 0 0 0 0,1 1 0 0 0,0 0 0 0 0,0 1 0 0 0,-3 3-87 0 0,12-11 3 0 0,0 1 0 0 0,0-1 1 0 0,0 0-1 0 0,-1 1 1 0 0,1-1-1 0 0,0 0 0 0 0,0 0 1 0 0,0 1-1 0 0,0-1 1 0 0,0 0-1 0 0,0 1 0 0 0,0-1 1 0 0,0 0-1 0 0,0 1 0 0 0,0-1 1 0 0,0 0-1 0 0,0 1 1 0 0,0-1-1 0 0,0 0 0 0 0,0 1 1 0 0,0-1-1 0 0,0 0 1 0 0,0 0-1 0 0,0 1-3 0 0,1 0 68 0 0,0 0-1 0 0,1 1 1 0 0,-1-1-1 0 0,0 0 1 0 0,1 0-1 0 0,-1 0 1 0 0,1 0 0 0 0,-1 0-1 0 0,1-1 1 0 0,-1 1-1 0 0,1 0 1 0 0,0-1-1 0 0,-1 1 1 0 0,1-1 0 0 0,0 0-1 0 0,-1 1 1 0 0,1-1-1 0 0,0 0 1 0 0,0 0-1 0 0,-1 0 1 0 0,1 0 0 0 0,0 0-68 0 0,12-3 184 0 0,0-1 1 0 0,-1 1-1 0 0,1-2 1 0 0,-1 0-1 0 0,2-2-184 0 0,14-5 140 0 0,-4 1-33 0 0,1-1 0 0 0,-2-1 0 0 0,1-1-1 0 0,-2-2 1 0 0,0 0 0 0 0,15-16-107 0 0,28-28 447 0 0,26-34-447 0 0,-6 6 579 0 0,-57 58-314 0 0,-2 0 0 0 0,0-1 1 0 0,-2-2-1 0 0,18-32-265 0 0,-37 54 47 0 0,0 1 0 0 0,-1-1-1 0 0,0 0 1 0 0,-1-1 0 0 0,0 1 0 0 0,-1-1 0 0 0,0 1-1 0 0,-1-1 1 0 0,0 0 0 0 0,-1 0 0 0 0,-1 0-1 0 0,0-9-46 0 0,-1 15 34 0 0,0 1-1 0 0,0 0 0 0 0,0 0 0 0 0,-1-1 0 0 0,0 1 1 0 0,0 0-1 0 0,0 1 0 0 0,-1-1 0 0 0,0 0 0 0 0,0 1 0 0 0,0-1 1 0 0,0 1-1 0 0,-1 0 0 0 0,1 0 0 0 0,-1 0 0 0 0,0 1 1 0 0,-4-3-34 0 0,4 3 34 0 0,0 0 1 0 0,0 0 0 0 0,0 1-1 0 0,0 0 1 0 0,0 0 0 0 0,-1 0 0 0 0,1 0-1 0 0,-1 0 1 0 0,1 1 0 0 0,-1 0 0 0 0,0 0-1 0 0,1 1 1 0 0,-1-1 0 0 0,0 1 0 0 0,0 0-1 0 0,0 0 1 0 0,1 0 0 0 0,-1 1-1 0 0,-4 1-34 0 0,2 0 43 0 0,0 0-1 0 0,0 1 0 0 0,0 0 1 0 0,0 1-1 0 0,1-1 0 0 0,-1 1 1 0 0,1 0-1 0 0,0 1 0 0 0,0 0 1 0 0,1 0-43 0 0,-4 3 22 0 0,1 1 0 0 0,0 1 0 0 0,0-1 0 0 0,1 1 1 0 0,-6 11-23 0 0,-1 6 17 0 0,2 1 0 0 0,0 1 0 0 0,2 0 0 0 0,-4 18-17 0 0,-4 22 169 0 0,4 0-1 0 0,2 1 0 0 0,-2 61-168 0 0,12-74 56 0 0,2 0-1 0 0,2 0 0 0 0,3 0 0 0 0,2-1 0 0 0,4 2-55 0 0,-7-36 66 0 0,2 0 0 0 0,0-1 0 0 0,1 0 0 0 0,2-1 0 0 0,3 8-66 0 0,-7-19 27 0 0,0 0-1 0 0,1 0 0 0 0,0-1 0 0 0,0 0 1 0 0,0 0-1 0 0,1-1 0 0 0,1 1 1 0 0,-1-1-1 0 0,1-1 0 0 0,0 0 0 0 0,0 0 1 0 0,7 3-27 0 0,3 0 8 0 0,-1-2 0 0 0,1 0 0 0 0,0-1 1 0 0,0-1-1 0 0,0-1 0 0 0,1-1 0 0 0,0 0 0 0 0,0-1 1 0 0,0-1-1 0 0,0-1 0 0 0,0 0-8 0 0,6-2-8 0 0,0 0 0 0 0,0-2 0 0 0,0-1 0 0 0,-1 0 0 0 0,1-2 0 0 0,-1-1 0 0 0,22-11 8 0 0,-29 10-223 0 0,0 0 0 0 0,0-1 0 0 0,-1-1-1 0 0,0-1 1 0 0,-1-1 0 0 0,0 0 0 0 0,-1 0 0 0 0,-1-2-1 0 0,0 1 1 0 0,-1-2 0 0 0,0 0 0 0 0,-2 0-1 0 0,0-1 1 0 0,5-10 223 0 0,8-26-1938 0 0</inkml:trace>
  <inkml:trace contextRef="#ctx0" brushRef="#br0" timeOffset="65049.256">14573 11640 12416 0 0,'0'6'56'0'0,"1"0"0"0"0,-1 0 0 0 0,1 0 1 0 0,1 0-1 0 0,-1 0 0 0 0,1-1 1 0 0,0 1-1 0 0,0-1 0 0 0,1 1 0 0 0,-1-1 1 0 0,1 0-1 0 0,0 0 0 0 0,1 0 1 0 0,-1 0-1 0 0,1 0 0 0 0,4 3-56 0 0,5 5 204 0 0,1-2 0 0 0,1 1 1 0 0,-1-2-1 0 0,2 0 0 0 0,0 0-204 0 0,12 6 366 0 0,1-2 0 0 0,0-1 0 0 0,0-1 0 0 0,19 4-366 0 0,36 7 124 0 0,5-3-124 0 0,-61-14 29 0 0,1-1 0 0 0,1-2 0 0 0,17 0-29 0 0,-36-2-59 0 0,0-2 1 0 0,0 0 0 0 0,0 0 0 0 0,0-1 0 0 0,0 0 0 0 0,0-1 0 0 0,0 0-1 0 0,0-1 1 0 0,-1 0 0 0 0,10-5 58 0 0,-17 7-3 0 0,1 0 1 0 0,-1 0-1 0 0,0-1 0 0 0,0 0 0 0 0,0 1 0 0 0,0-1 1 0 0,0 0-1 0 0,0 0 0 0 0,-1-1 0 0 0,1 1 1 0 0,-1-1 2 0 0,10-12 0 0 0</inkml:trace>
  <inkml:trace contextRef="#ctx0" brushRef="#br0" timeOffset="65381.872">15173 11107 14720 0 0,'-17'21'528'0'0,"10"-13"-432"0"0,1 0 0 0 0,0 0 0 0 0,0 1 0 0 0,1 0 0 0 0,-1 1-96 0 0,-57 132 108 0 0,40-87 217 0 0,-34 91 676 0 0,-28 60-125 0 0,53-139-436 0 0,-9 37-440 0 0,30-74 45 0 0,2 1-1 0 0,1 1 0 0 0,2-1 0 0 0,-2 25-44 0 0,7-47-10 0 0,1 1-1 0 0,0-1 0 0 0,1 1 0 0 0,-1-1 0 0 0,2 0 0 0 0,0 5 11 0 0,-1-12-77 0 0,-1 1 0 0 0,1-1 0 0 0,-1 0 0 0 0,1 0 0 0 0,0 0 0 0 0,0 1 0 0 0,0-1 0 0 0,0 0 0 0 0,0 0 0 0 0,1 0 0 0 0,-1 0 0 0 0,1-1 0 0 0,-1 1 0 0 0,1 0 0 0 0,-1-1 0 0 0,1 1 0 0 0,0-1 0 0 0,0 1 0 0 0,0-1 0 0 0,0 0-1 0 0,0 0 1 0 0,0 0 0 0 0,0 0 0 0 0,0 0 0 0 0,1 0 0 0 0,-1 0 0 0 0,1-1 77 0 0,20 1-1862 0 0</inkml:trace>
  <inkml:trace contextRef="#ctx0" brushRef="#br0" timeOffset="62454.029">8724 13948 10696 0 0,'-20'-2'369'0'0,"1"0"1"0"0,-1-1-1 0 0,1-1 0 0 0,-1-1 1 0 0,-1-2-370 0 0,-17-3 641 0 0,23 5-182 0 0,-1-1 0 0 0,1-1 0 0 0,-12-6-459 0 0,18 9 159 0 0,-1-2-86 0 0,-1-1 0 0 0,2 1 0 0 0,-1-2 0 0 0,1 1 0 0 0,0-1 1 0 0,0-1-1 0 0,1 0 0 0 0,0 0 0 0 0,1 0 0 0 0,0-1 0 0 0,-4-7-73 0 0,-2-6 422 0 0,1 0-1 0 0,1-1 1 0 0,1 0-1 0 0,-4-20-421 0 0,12 38 33 0 0,0-1 0 0 0,1 0 0 0 0,0 1 0 0 0,0-1 0 0 0,0-6-33 0 0,2 4 0 0 0,2 8 0 0 0,0 6 0 0 0,7 15 0 0 0,-1 0 0 0 0,0 1 0 0 0,4 19 0 0 0,4 10 0 0 0,11 30 534 0 0,-4 2 0 0 0,9 66-534 0 0,16 172 396 0 0,-43-266-84 0 0,-1 41-312 0 0,-5-95 1 0 0,-1 32 146 0 0,1-30-141 0 0,0 0 0 0 0,-1 0 0 0 0,1 0-1 0 0,0 0 1 0 0,-1 0 0 0 0,1 0 0 0 0,-1-1 0 0 0,0 1 0 0 0,0 0 0 0 0,0 0 0 0 0,0-1 0 0 0,-1 2-6 0 0,2-3 19 0 0,-1 0 0 0 0,0 0 0 0 0,1 0 0 0 0,-1 0 0 0 0,0 0 0 0 0,0 0 0 0 0,1-1 0 0 0,-1 1-1 0 0,0 0 1 0 0,1 0 0 0 0,-1-1 0 0 0,0 1 0 0 0,1-1 0 0 0,-1 1 0 0 0,1 0 0 0 0,-1-1 0 0 0,0 1 0 0 0,1-1 0 0 0,-1 0-19 0 0,1 1 12 0 0,-4-4 85 0 0,0 0-1 0 0,1-1 1 0 0,-1 1-1 0 0,1-1 1 0 0,0 0-1 0 0,0 0 1 0 0,0 0-1 0 0,1-1 1 0 0,0 1-1 0 0,0-1 1 0 0,0 1-1 0 0,0-5-96 0 0,-3-15 159 0 0,0 0 0 0 0,2-9-159 0 0,1 16 69 0 0,-4-48 10 0 0,3 0-1 0 0,5-57-78 0 0,22-133-13 0 0,-10 159 13 0 0,6-13 0 0 0,-9 66 0 0 0,1 1 0 0 0,2 0 0 0 0,14-28 0 0 0,-13 37 0 0 0,3-6 0 0 0,20-34 0 0 0,-32 64 0 0 0,1 0 0 0 0,0 1 0 0 0,3-3 0 0 0,-8 10 0 0 0,0 0 0 0 0,-1 0 0 0 0,1 0 0 0 0,0 0 0 0 0,0 1 0 0 0,0-1 0 0 0,1 0 0 0 0,-1 1 0 0 0,0 0 0 0 0,0 0 0 0 0,1-1 0 0 0,-1 2 0 0 0,1-1 0 0 0,-1 0 0 0 0,1 0 0 0 0,1 0 0 0 0,-3 2 0 0 0,1-1 0 0 0,-1 0 0 0 0,1 0 0 0 0,-1 1 0 0 0,0-1 0 0 0,1 1 0 0 0,-1-1 0 0 0,0 1 0 0 0,1-1 0 0 0,-1 1 0 0 0,0 0 0 0 0,0 0 0 0 0,0 0 0 0 0,0 0 0 0 0,0 0 0 0 0,0 0 0 0 0,0 0 0 0 0,0 0 0 0 0,0 0 0 0 0,0 0 0 0 0,0 0 0 0 0,-1 1 0 0 0,2 0 0 0 0,1 4 0 0 0,0 0 0 0 0,-1 0 0 0 0,0 1 0 0 0,1 2 0 0 0,-2-6 0 0 0,13 51 0 0 0,-2 1 0 0 0,3 49 0 0 0,7 35 0 0 0,29 171 5 0 0,-44-259 5 0 0,-4-38 31 0 0,-1 1 0 0 0,4 9-41 0 0,-5-20 5 0 0,0 0 1 0 0,0 0-1 0 0,1 0 1 0 0,-1 0-1 0 0,0 0 1 0 0,1 0-1 0 0,0-1 1 0 0,-1 1-1 0 0,1 0 1 0 0,0-1-1 0 0,1 0 1 0 0,-1 1-1 0 0,2 0-5 0 0,-3-2 0 0 0,0 0-1 0 0,0-1 1 0 0,0 1-1 0 0,0-1 1 0 0,1 1-1 0 0,-1-1 1 0 0,0 1-1 0 0,0-1 1 0 0,0 0-1 0 0,1 0 1 0 0,-1 1-1 0 0,0-1 1 0 0,1 0-1 0 0,-1 0 1 0 0,0 0-1 0 0,0-1 1 0 0,1 1-1 0 0,-1 0 1 0 0,0 0-1 0 0,0-1 1 0 0,1 1-1 0 0,-1-1 1 0 0,0 1-1 0 0,0-1 1 0 0,0 1-1 0 0,0-1 0 0 0,0 0 1 0 0,0 1-1 0 0,1-1 1 0 0,2-3-12 0 0,1-1 0 0 0,-1 1-1 0 0,0-1 1 0 0,0 0-1 0 0,3-3 13 0 0,0-3-3 0 0,7-8 3 0 0,0-1 0 0 0,-2 0 0 0 0,0-1 0 0 0,3-10 0 0 0,35-93 0 0 0,-34 80 0 0 0,8-24-136 0 0,-3 0 0 0 0,10-65 136 0 0,20-87-80 0 0,-49 208 80 0 0,1 0 0 0 0,1 1 0 0 0,3-11 0 0 0,-11 39 91 0 0,1 1 0 0 0,1-1-1 0 0,-1 10-90 0 0,0 7 8 0 0,-1 2-8 0 0,2 1 0 0 0,2 28 0 0 0,1-44 0 0 0,1 1 0 0 0,1-1 0 0 0,1 0 0 0 0,1 0 0 0 0,3 7 0 0 0,-6-22 0 0 0,0-1 0 0 0,0 0 0 0 0,0 1 0 0 0,0-1 0 0 0,1 0 0 0 0,0 0 0 0 0,0-1 0 0 0,0 1 0 0 0,1 0 0 0 0,-1-1 0 0 0,1 0 0 0 0,0 0 0 0 0,1 0 0 0 0,-1-1 0 0 0,1 1 0 0 0,4 2 0 0 0,20 10 0 0 0</inkml:trace>
  <inkml:trace contextRef="#ctx0" brushRef="#br0" timeOffset="62805.761">9534 13658 12640 0 0,'10'1'102'0'0,"0"0"0"0"0,-1 0 0 0 0,1-1 0 0 0,-1-1 1 0 0,1 0-1 0 0,0 0 0 0 0,-1-1 0 0 0,1 0 0 0 0,4-2-102 0 0,1-1 119 0 0,-1-1-1 0 0,0 0 1 0 0,0-1-1 0 0,-1-1 1 0 0,10-6-119 0 0,21-20 698 0 0,-2-2 1 0 0,-1-1 0 0 0,35-43-699 0 0,-54 57 87 0 0,-1-2 0 0 0,-2-1 1 0 0,0-1-1 0 0,-2 0 0 0 0,-1-1 1 0 0,-1-1-1 0 0,-2 0 1 0 0,0-1-1 0 0,-2 0 0 0 0,-2-1 1 0 0,-1 0-1 0 0,-1-1 0 0 0,1-17-87 0 0,-6 39 49 0 0,-1-1 0 0 0,0 0 0 0 0,-1 1 0 0 0,0-1-1 0 0,0 1 1 0 0,-1-1 0 0 0,-1 0 0 0 0,0 1-1 0 0,0 0 1 0 0,-1-1 0 0 0,-1 1 0 0 0,1 0-1 0 0,-2 1 1 0 0,0-2-49 0 0,1 2 119 0 0,-2 1-1 0 0,1-1 0 0 0,-1 1 1 0 0,0 0-1 0 0,-1 1 1 0 0,1-1-1 0 0,-4-1-118 0 0,8 7 20 0 0,-1 0 0 0 0,1 0 0 0 0,-1 1 0 0 0,0-1 0 0 0,0 1 0 0 0,0 0 0 0 0,1-1-1 0 0,-1 1 1 0 0,0 0 0 0 0,0 1 0 0 0,-1-1 0 0 0,1 0 0 0 0,0 1 0 0 0,0 0 0 0 0,0 0 0 0 0,0 0 0 0 0,0 0-1 0 0,-1 0 1 0 0,1 1 0 0 0,0-1 0 0 0,0 1 0 0 0,0 0 0 0 0,0 0 0 0 0,0 0 0 0 0,-2 1-20 0 0,0 1 2 0 0,1 0 1 0 0,-1 0-1 0 0,0 0 0 0 0,1 1 1 0 0,-1-1-1 0 0,1 1 1 0 0,0 0-1 0 0,0 0 0 0 0,1 1 1 0 0,-1-1-1 0 0,-1 4-2 0 0,-2 4-6 0 0,0 0 0 0 0,0 0-1 0 0,1 1 1 0 0,0 4 6 0 0,-2 7-95 0 0,2 1 1 0 0,0 1-1 0 0,2-1 0 0 0,1 8 95 0 0,-2 3-113 0 0,-3 44 268 0 0,3 0-1 0 0,4 0 1 0 0,5 31-155 0 0,-1-62 17 0 0,3-1-1 0 0,9 35-16 0 0,-13-72 0 0 0,1 0 0 0 0,1 0 0 0 0,-1-1 0 0 0,2 0 0 0 0,0 0 0 0 0,0 0 0 0 0,1 0 0 0 0,0-1 0 0 0,0 0 0 0 0,1 0 0 0 0,1 0 0 0 0,-4-4 0 0 0,1-1 0 0 0,-1 0 0 0 0,1 0 0 0 0,0 0 0 0 0,0 0 0 0 0,1-1 0 0 0,-1 0 0 0 0,0 0 0 0 0,1 0 0 0 0,0-1 0 0 0,0 0 0 0 0,0 0 0 0 0,0 0 0 0 0,0-1 0 0 0,0 0 0 0 0,0 0 0 0 0,0-1 0 0 0,1 0 0 0 0,-1 0 0 0 0,2 0 0 0 0,-4 0-6 0 0,-1-1 0 0 0,1 0 0 0 0,-1 1 0 0 0,1-1 0 0 0,-1-1 0 0 0,1 1 0 0 0,-1 0 0 0 0,0-1 0 0 0,0 0 0 0 0,1 0 0 0 0,1-2 6 0 0,1 0-224 0 0,-1-1 0 0 0,0 0-1 0 0,0 0 1 0 0,-1 0-1 0 0,4-6 225 0 0,15-24-1364 0 0</inkml:trace>
  <inkml:trace contextRef="#ctx0" brushRef="#br0" timeOffset="63160.5">10309 12968 10696 0 0,'11'22'575'0'0,"-1"0"0"0"0,-1 1 1 0 0,-1 0-1 0 0,-2 0 0 0 0,0 1 1 0 0,0 3-576 0 0,3 16 886 0 0,15 79 607 0 0,-20-98-1261 0 0,3 36 385 0 0,0 32-617 0 0,-3-28 71 0 0,1 8 1297 0 0,-4-64-1017 0 0,-1-8-169 0 0,1-13-107 0 0,22-65 856 0 0,-8 21-220 0 0,12-56-305 0 0,32-151-406 0 0,-42 192 0 0 0,-8 37-12 0 0,3 1-1 0 0,0-1 0 0 0,3 2 0 0 0,0 0 0 0 0,8-8 13 0 0,-18 32-127 0 0,0 0 0 0 0,1 1 0 0 0,0 0 0 0 0,1 0 0 0 0,5-5 127 0 0,-8 9-102 0 0,0 1-1 0 0,0-1 1 0 0,1 1-1 0 0,-1 0 1 0 0,1 0-1 0 0,0 0 1 0 0,0 1-1 0 0,0-1 1 0 0,0 1-1 0 0,0 1 1 0 0,1-1 102 0 0,-3 1-8 0 0,0 1 0 0 0,0 0 0 0 0,0 0 1 0 0,0 0-1 0 0,-1 1 0 0 0,1-1 0 0 0,0 0 0 0 0,0 1 1 0 0,-1 0-1 0 0,1 0 0 0 0,0 0 0 0 0,-1 0 0 0 0,1 0 0 0 0,-1 0 1 0 0,1 1-1 0 0,-1-1 0 0 0,0 1 0 0 0,1 0 0 0 0,-1 0 1 0 0,0 0-1 0 0,0 0 0 0 0,0 0 0 0 0,1 2 8 0 0,3 3 3 0 0,-1 1-1 0 0,1-1 0 0 0,-1 1 1 0 0,-1 1-1 0 0,1-1 0 0 0,0 5-2 0 0,17 48 462 0 0,-3 0-1 0 0,-3 1 0 0 0,-2 2-461 0 0,-3-10 517 0 0,-2-7-471 0 0,2-1-1 0 0,7 16-45 0 0,-16-57-97 0 0,1 1 0 0 0,-1-1-1 0 0,1 1 1 0 0,0-1 0 0 0,1 0-1 0 0,-1 0 1 0 0,1-1 0 0 0,0 1-1 0 0,1 0 98 0 0,2 1-508 0 0</inkml:trace>
  <inkml:trace contextRef="#ctx0" brushRef="#br0" timeOffset="63481.143">11038 12797 12640 0 0,'36'-11'536'0'0,"-1"6"-432"0"0,6-6 168 0 0,-1-3 32 0 0,13-2 8 0 0,-2 0 0 0 0,-3-5 8 0 0,5 7 8 0 0,5-7 0 0 0,-6 5 0 0 0,-12-5-136 0 0,3-1-24 0 0,-10 8-8 0 0,-3-7-1 0 0,-7 0-254 0 0,0-4-65 0 0,-5 4 0 0 0</inkml:trace>
  <inkml:trace contextRef="#ctx0" brushRef="#br0" timeOffset="63796.568">11529 12097 11944 0 0,'-96'209'1463'0'0,"74"-155"-327"0"0,3 1 1 0 0,-11 53-1137 0 0,12-27 1380 0 0,0 26-1380 0 0,15-77 314 0 0,1 1 0 0 0,1 0-1 0 0,1 0 1 0 0,2-1 0 0 0,2 6-314 0 0,-2-20 329 0 0,1 1 0 0 0,1-1 0 0 0,0 0 1 0 0,7 15-330 0 0,-8-25 91 0 0,0 1 1 0 0,1-1 0 0 0,-1 0 0 0 0,1 0 0 0 0,1 0-1 0 0,-1 0 1 0 0,1-1 0 0 0,0 0 0 0 0,0 0 0 0 0,0 0 0 0 0,1-1-1 0 0,5 5-91 0 0,0-3 52 0 0,1 1 0 0 0,-1-2 0 0 0,1 0 0 0 0,0 0 0 0 0,0-1 0 0 0,1 0 0 0 0,-1-1 0 0 0,1-1-1 0 0,5 1-51 0 0,-1-2 17 0 0,1 0 0 0 0,0-1 0 0 0,0-1 0 0 0,0-1 0 0 0,-1 0-1 0 0,13-4-16 0 0,9-6-500 0 0,-1 0-1 0 0,0-3 1 0 0,-1-1-1 0 0,0-2 1 0 0,18-13 500 0 0,9-9-1338 0 0</inkml:trace>
  <inkml:trace contextRef="#ctx0" brushRef="#br0" timeOffset="63797.568">12566 12911 16783 0 0,'0'0'744'0'0,"0"0"152"0"0,0 0-712 0 0,0 0-184 0 0,12 0 0 0 0,-7 0 0 0 0,8 0 136 0 0,-1 6-8 0 0,-1-6 0 0 0,1 0 0 0 0,6 0-40 0 0,-1-6-16 0 0,6 6 0 0 0</inkml:trace>
  <inkml:trace contextRef="#ctx0" brushRef="#br0" timeOffset="66466.03">17039 10547 8752 0 0,'12'-45'178'0'0,"-2"6"52"0"0,3-5-230 0 0,-11 38 295 0 0,0-1 1 0 0,-1 0-1 0 0,0 1 0 0 0,0-4-295 0 0,-1 8 113 0 0,1 0 0 0 0,-1 0 0 0 0,0 0-1 0 0,0 0 1 0 0,0 0 0 0 0,0 0 0 0 0,-1 0 0 0 0,1 0-1 0 0,0 0 1 0 0,-1 0 0 0 0,0 0 0 0 0,1 0-1 0 0,-1 0 1 0 0,0 1 0 0 0,-1-2-113 0 0,1 2 122 0 0,0 0-1 0 0,-1 0 1 0 0,1 0 0 0 0,-1 0 0 0 0,1 1-1 0 0,-1-1 1 0 0,1 1 0 0 0,-1-1 0 0 0,0 1 0 0 0,1 0-1 0 0,-1-1 1 0 0,1 1 0 0 0,-1 0 0 0 0,0 0-1 0 0,1 0 1 0 0,-1 0 0 0 0,0 1 0 0 0,1-1-1 0 0,-1 0 1 0 0,1 1 0 0 0,-1-1 0 0 0,0 1-122 0 0,-6 2 189 0 0,1 1 0 0 0,-1 0 0 0 0,1 1 1 0 0,0 0-1 0 0,0 0 0 0 0,0 0 0 0 0,1 1 0 0 0,0 0 1 0 0,0 0-1 0 0,1 1 0 0 0,-1-1 0 0 0,2 1 1 0 0,-2 3-190 0 0,-11 17 103 0 0,2 2-1 0 0,-11 28-102 0 0,16-34-2 0 0,-9 23-9 0 0,2 1 0 0 0,3 0 0 0 0,-7 36 11 0 0,-18 151 476 0 0,30-166-75 0 0,4 0 1 0 0,2 1-1 0 0,4 0 0 0 0,5 25-401 0 0,-4-68 0 0 0,2-1 0 0 0,6 22 0 0 0,-7-36 0 0 0,1 1 0 0 0,0-1 0 0 0,1 0 0 0 0,0 0 0 0 0,1-1 0 0 0,0 1 0 0 0,2 1 0 0 0,-6-9 0 0 0,1 1 0 0 0,0-1 0 0 0,0 1 0 0 0,0-1 0 0 0,0 0 0 0 0,1 0 0 0 0,-1 0 0 0 0,1-1 0 0 0,0 1 0 0 0,-1-1 0 0 0,1 0 0 0 0,1 0 0 0 0,-1 0 0 0 0,0 0 0 0 0,0-1 0 0 0,0 0 0 0 0,1-1 0 0 0,-1 1 0 0 0,0-1 0 0 0,0 0 0 0 0,0 0 0 0 0,0 0 0 0 0,0 0 0 0 0,1-1 0 0 0,-1 0 0 0 0,0 0 0 0 0,0 0 0 0 0,0 0 0 0 0,0-1 0 0 0,-1 0 0 0 0,1 1 0 0 0,0-1 0 0 0,-1-1 0 0 0,11-6 0 0 0,-1 0 0 0 0,0-1 0 0 0,-1 0 0 0 0,0-1 0 0 0,9-11 0 0 0,14-19 0 0 0,1-5 0 0 0,15-23 0 0 0,-2-3 0 0 0,-4-2 0 0 0,-3-2 0 0 0,-4-2 0 0 0,18-54 0 0 0,-47 108-17 0 0,-1 2-95 0 0,1 0-1 0 0,1 0 0 0 0,1 0 0 0 0,5-6 113 0 0,-9 16-245 0 0,-1 1-10 0 0</inkml:trace>
  <inkml:trace contextRef="#ctx0" brushRef="#br0" timeOffset="66818.088">17528 10371 12864 0 0,'1'3'374'0'0,"5"21"-109"0"0,-1 1 0 0 0,1 13-265 0 0,28 246 1436 0 0,-22-170-1306 0 0,-5-37 198 0 0,9 31-328 0 0,-10-76 267 0 0,-5-18-70 0 0,2-1-1 0 0,0 0 1 0 0,1 2-197 0 0,-2-10 70 0 0,-1-1 1 0 0,1 1-1 0 0,1-1 0 0 0,-1 1 1 0 0,1-1-1 0 0,-1 0 0 0 0,1 0 0 0 0,0 0 1 0 0,1-1-1 0 0,2 3-70 0 0,-5-5 22 0 0,0 0 0 0 0,0 0 0 0 0,0-1-1 0 0,1 1 1 0 0,-1 0 0 0 0,0-1 0 0 0,1 1-1 0 0,-1-1 1 0 0,0 0 0 0 0,1 1 0 0 0,-1-1 0 0 0,1 0-1 0 0,-1 0 1 0 0,1 0 0 0 0,-1 0 0 0 0,0 0 0 0 0,1 0-1 0 0,-1-1 1 0 0,1 1 0 0 0,-1 0 0 0 0,0-1 0 0 0,1 1-1 0 0,-1-1 1 0 0,0 1 0 0 0,0-1 0 0 0,1 0-1 0 0,-1 1 1 0 0,0-1 0 0 0,0 0 0 0 0,0 0 0 0 0,1-1-22 0 0,7-4 96 0 0,-1-2 1 0 0,0 1-1 0 0,0-1 1 0 0,-1 0-97 0 0,-1 1 67 0 0,10-12 80 0 0,-1-1 0 0 0,-1-1 0 0 0,0 0-1 0 0,-1-2-146 0 0,-4 8 61 0 0,12-25 7 0 0,-2 0-1 0 0,-1-1 0 0 0,-2-1 1 0 0,-2-1-1 0 0,-1 0 0 0 0,-3-1 1 0 0,-1 0-1 0 0,-2-6-67 0 0,-5 16 34 0 0,0 0 0 0 0,-3-21-34 0 0,0 1 145 0 0,1 50-121 0 0,0-9-8 0 0,0 13-10 0 0,0-1 0 0 0,-1 1 1 0 0,1 0-1 0 0,0-1 0 0 0,0 1 0 0 0,0 0 0 0 0,0-1 0 0 0,0 1 0 0 0,0 0 0 0 0,-1-1 0 0 0,1 1 0 0 0,0 0 0 0 0,0-1 0 0 0,0 1 0 0 0,-1 0 0 0 0,1-1 1 0 0,0 1-1 0 0,0 0 0 0 0,-1 0 0 0 0,1-1 0 0 0,0 1 0 0 0,-1 0 0 0 0,1 0 0 0 0,0 0 0 0 0,-1-1 0 0 0,1 1 0 0 0,0 0 0 0 0,-1 0 0 0 0,1 0-6 0 0,-1 0 8 0 0,1 0-1 0 0,0 0 0 0 0,0 0 1 0 0,-1 1-1 0 0,1-1 0 0 0,0 0 1 0 0,0 0-1 0 0,-1 0 0 0 0,1 1 1 0 0,0-1-1 0 0,0 0 0 0 0,0 0 1 0 0,-1 1-1 0 0,1-1 0 0 0,0 0 1 0 0,0 1-1 0 0,0-1 0 0 0,0 0 1 0 0,0 1-1 0 0,-1-1 0 0 0,1 0 1 0 0,0 0-1 0 0,0 1 0 0 0,0-1-7 0 0,-1 12 50 0 0,0 1 0 0 0,0-1 0 0 0,1 0-1 0 0,1 0 1 0 0,0 1-50 0 0,0 1 39 0 0,3 28 13 0 0,2 1 0 0 0,2-1 0 0 0,1 0 0 0 0,10 24-52 0 0,-13-52 0 0 0,-1 0 0 0 0,2-1 0 0 0,0 0 0 0 0,0 0 0 0 0,1-1 0 0 0,1 0 0 0 0,0 0 0 0 0,0-1 0 0 0,1 0 0 0 0,1 0 0 0 0,-7-8-25 0 0,0 1-1 0 0,1-1 0 0 0,-1 0 1 0 0,0-1-1 0 0,1 1 0 0 0,-1-1 1 0 0,1 0-1 0 0,0 0 0 0 0,0-1 1 0 0,0 1-1 0 0,0-1 0 0 0,0 0 0 0 0,0 0 1 0 0,0-1-1 0 0,0 1 0 0 0,0-1 1 0 0,0 0-1 0 0,1-1 0 0 0,1 0 26 0 0,29-6-240 0 0</inkml:trace>
  <inkml:trace contextRef="#ctx0" brushRef="#br0" timeOffset="67149.509">18240 10346 14592 0 0,'0'0'314'0'0,"2"0"-6"0"0,6 0-281 0 0,0-1 0 0 0,0 0-1 0 0,0-1 1 0 0,0 0 0 0 0,0 0-1 0 0,1-1-26 0 0,49-21 275 0 0,-40 17-115 0 0,23-11 76 0 0,-1-2-1 0 0,0-1 1 0 0,-2-3 0 0 0,0 0-1 0 0,20-20-235 0 0,-45 33-86 0 0,-2 0 0 0 0,1 0-1 0 0,-1-1 1 0 0,-1-1 0 0 0,0 0-1 0 0,-1 0 1 0 0,0-1 0 0 0,-1 0-1 0 0,4-12 87 0 0,-1-1-506 0 0</inkml:trace>
  <inkml:trace contextRef="#ctx0" brushRef="#br0" timeOffset="67150.509">18630 9693 12464 0 0,'-5'3'74'0'0,"1"0"0"0"0,0 0 0 0 0,0 0 0 0 0,0 1 0 0 0,0 0 0 0 0,1-1 0 0 0,0 1 0 0 0,-1 1 0 0 0,1-1 0 0 0,1 0 0 0 0,-1 1-74 0 0,-4 9 179 0 0,0-1 0 0 0,1 2 1 0 0,0 1-180 0 0,0 0 143 0 0,2 0 0 0 0,0 0 0 0 0,1 1 1 0 0,-1 8-144 0 0,-2 68 997 0 0,4-43-663 0 0,-2 24 310 0 0,4 0 0 0 0,3 11-644 0 0,0-49 118 0 0,2-1-1 0 0,1 0 1 0 0,2 0-1 0 0,1-1 0 0 0,8 18-117 0 0,-12-37-215 0 0,2-1-1 0 0,0 0 0 0 0,1 0 1 0 0,5 7 215 0 0,10 11-549 0 0</inkml:trace>
  <inkml:trace contextRef="#ctx0" brushRef="#br0" timeOffset="67490.603">18852 10480 11696 0 0,'2'1'250'0'0,"2"1"-211"0"0,1-1-1 0 0,-1 0 0 0 0,0-1 0 0 0,0 1 1 0 0,0-1-1 0 0,1 1 0 0 0,-1-1 0 0 0,0 0 1 0 0,0-1-1 0 0,5 0-38 0 0,46-11 41 0 0,-40 8 106 0 0,16-5 177 0 0,0-1-1 0 0,-1-1 1 0 0,-1-2 0 0 0,0-1 0 0 0,-1-1-1 0 0,6-5-323 0 0,-11 4 172 0 0,0 0 0 0 0,-1-1-1 0 0,0-2 1 0 0,-2 0 0 0 0,0-1-1 0 0,-1-1 1 0 0,3-6-172 0 0,-10 10-16 0 0,0 0 0 0 0,-1-1 0 0 0,-1 0 1 0 0,-1-1-1 0 0,-1 0 0 0 0,0-1 0 0 0,-1 0 16 0 0,-4 12 30 0 0,-1-1-1 0 0,0 0 0 0 0,-1 0 0 0 0,1 0 1 0 0,-2 0-1 0 0,1 0 0 0 0,-1 0 0 0 0,-1 0 1 0 0,1 0-1 0 0,-2 0 0 0 0,1 1 0 0 0,-1-1 1 0 0,0 0-1 0 0,-1 0 0 0 0,0 1 0 0 0,-1 0 1 0 0,0-2-30 0 0,2 7 1 0 0,0 0 0 0 0,0-1 0 0 0,0 1 0 0 0,0 0 0 0 0,-1 0 0 0 0,0 1 0 0 0,1-1 0 0 0,-1 0 0 0 0,0 1 0 0 0,0 0 0 0 0,0-1 0 0 0,-1 1 0 0 0,1 0 0 0 0,0 1 0 0 0,-1-1 0 0 0,1 1 0 0 0,-1-1 1 0 0,0 1-1 0 0,1 0 0 0 0,-1 0 0 0 0,0 1 0 0 0,0-1 0 0 0,-2 1-1 0 0,1 0-16 0 0,0 0 0 0 0,-1 1 1 0 0,1-1-1 0 0,-1 1 0 0 0,1 1 1 0 0,0-1-1 0 0,0 1 0 0 0,-1 0 1 0 0,1 0-1 0 0,1 0 0 0 0,-1 1 1 0 0,0-1-1 0 0,0 1 0 0 0,1 0 1 0 0,0 1-1 0 0,-3 1 16 0 0,-5 7-72 0 0,0 1 0 0 0,1-1 0 0 0,0 2 0 0 0,1 0 0 0 0,-1 3 72 0 0,-15 27-7 0 0,0 4 7 0 0,22-40 23 0 0,-9 18 175 0 0,1 1 0 0 0,2 0 0 0 0,0 1 0 0 0,2 0 0 0 0,1 1 0 0 0,1-1 0 0 0,2 1 0 0 0,1 0 0 0 0,0 13-198 0 0,4-29 77 0 0,-1 1 0 0 0,2-1 0 0 0,0 1 0 0 0,0-1 0 0 0,2 0 0 0 0,-1 0 0 0 0,2 0 0 0 0,0 0 0 0 0,0-1 0 0 0,1 1 0 0 0,0-1 0 0 0,7 7-77 0 0,-9-13 45 0 0,0 0-1 0 0,0-1 0 0 0,1 1 1 0 0,0-1-1 0 0,0 0 1 0 0,1-1-1 0 0,-1 1 1 0 0,1-1-1 0 0,0 0 1 0 0,0-1-1 0 0,0 1 1 0 0,1-1-1 0 0,-1 0 0 0 0,1-1 1 0 0,0 0-1 0 0,-1 0 1 0 0,1 0-1 0 0,0-1 1 0 0,0 0-1 0 0,0 0 1 0 0,1 0-1 0 0,-1-1 1 0 0,0-1-1 0 0,5 0-44 0 0,14-3-23 0 0,-1-1-1 0 0,0-2 0 0 0,0-1 1 0 0,-1 0-1 0 0,1-2 1 0 0,-2-1-1 0 0,0-1 1 0 0,0-1-1 0 0,15-12 24 0 0,13-9-223 0 0</inkml:trace>
  <inkml:trace contextRef="#ctx0" brushRef="#br0" timeOffset="68236.867">20369 9147 12640 0 0,'51'178'935'0'0,"11"38"1730"0"0,-1 45-2665 0 0,-29-64 895 0 0,-1-8-399 0 0,-16-102-319 0 0,6 35 52 0 0,-7-39-95 0 0,-10-51-110 0 0,1 0 0 0 0,7 21-24 0 0,-6-27-148 0 0,-6-24-122 0 0,0-2-61 0 0,-2-3-12 0 0,-6-11 123 0 0,-4-6 101 0 0,0 0 0 0 0,2 0 0 0 0,0-1 0 0 0,2-1 0 0 0,-5-15 119 0 0,8 16 7 0 0,1 0 1 0 0,0 0-1 0 0,1 0 1 0 0,2 0 0 0 0,0 0-1 0 0,1-1 1 0 0,2-1-8 0 0,1-2 12 0 0,1 1 1 0 0,1 0 0 0 0,2 0-1 0 0,0 0 1 0 0,1 1-1 0 0,2 0 1 0 0,0 0 0 0 0,2 1-1 0 0,5-8-12 0 0,-6 14 0 0 0,0 1-1 0 0,1 0 1 0 0,1 1-1 0 0,0 0 0 0 0,0 1 1 0 0,2 0-1 0 0,-1 2 1 0 0,2-1-1 0 0,-1 2 1 0 0,2 0-1 0 0,-1 1 0 0 0,14-5 2 0 0,-12 7 20 0 0,0 0 0 0 0,1 2 0 0 0,0 0 0 0 0,0 1 0 0 0,0 1 0 0 0,1 1 0 0 0,-1 1 0 0 0,1 0 0 0 0,-1 1 0 0 0,7 2-21 0 0,-10 0 85 0 0,-1 0 0 0 0,0 1-1 0 0,0 0 1 0 0,0 1 0 0 0,0 1-1 0 0,-1 1 1 0 0,1 0 0 0 0,-1 1 0 0 0,-1 0-1 0 0,1 1 1 0 0,-1 0 0 0 0,-1 1-1 0 0,3 3-84 0 0,-6-4 83 0 0,-1 1-1 0 0,0 0 0 0 0,-1 1 0 0 0,0-1 1 0 0,0 1-1 0 0,-1 0 0 0 0,0 1 0 0 0,-1 0 0 0 0,0 0 1 0 0,-1 0-1 0 0,0 0 0 0 0,-1 2-82 0 0,2 5 168 0 0,-2 0-1 0 0,0-1 1 0 0,0 1-1 0 0,-2 1 1 0 0,-1-1 0 0 0,0 0-1 0 0,-2 9-167 0 0,1-15 168 0 0,-2 0 1 0 0,1-1-1 0 0,-2 1 0 0 0,1-1 0 0 0,-1 0 0 0 0,-1 0 0 0 0,-1 1-168 0 0,-12 21 920 0 0,-13 16-920 0 0,18-28 143 0 0,4-7-53 0 0,-38 61 838 0 0,-14 11-928 0 0,23-36 134 0 0,-42 54 0 0 0,72-95-113 0 0,-1-1 0 0 0,0 1 0 0 0,0-1 0 0 0,-1-1 0 0 0,0 0 0 0 0,0 0 1 0 0,0-1-1 0 0,-1 0 0 0 0,0-1 0 0 0,0 0 0 0 0,0-1 0 0 0,-1 0 0 0 0,0-1-21 0 0,-13 3-1049 0 0,0 1-1 0 0,0 1 0 0 0,-5 3 1050 0 0,28-10-1600 0 0,2-1-267 0 0</inkml:trace>
  <inkml:trace contextRef="#ctx0" brushRef="#br0" timeOffset="68809.147">20549 9230 14800 0 0,'1'-1'678'0'0,"4"-9"-584"0"0,1 1 0 0 0,1 0 0 0 0,0 0 0 0 0,0 1 0 0 0,0 0 0 0 0,1 0 0 0 0,0 0 0 0 0,1 1 0 0 0,0 1 0 0 0,0-1 0 0 0,0 1 0 0 0,1 1 0 0 0,0 0 0 0 0,7-2-94 0 0,18-7 220 0 0,1 1 1 0 0,0 2-1 0 0,26-4-220 0 0,-43 11 93 0 0,1 1 0 0 0,0 0 0 0 0,0 1 0 0 0,0 1 0 0 0,0 1 0 0 0,8 1-93 0 0,-20 0 37 0 0,0 1-1 0 0,0-1 0 0 0,0 1 1 0 0,0 1-1 0 0,0 0 0 0 0,0 0 1 0 0,5 3-37 0 0,-9-4 31 0 0,1 1 0 0 0,0 0 0 0 0,-1 0 0 0 0,0 1 0 0 0,0-1 0 0 0,0 1 0 0 0,0 0 0 0 0,-1 0 0 0 0,1 1-1 0 0,-1-1 1 0 0,0 0 0 0 0,0 2-31 0 0,1 1 75 0 0,-1 0 0 0 0,0 0 0 0 0,0 1 0 0 0,-1-1 0 0 0,1 1 0 0 0,-2-1-1 0 0,1 1 1 0 0,-1-1 0 0 0,0 1 0 0 0,-1 0 0 0 0,0 0-75 0 0,-1 6 253 0 0,0 0 0 0 0,-1 0 0 0 0,-1 0 1 0 0,0 0-1 0 0,-3 7-253 0 0,-4 8 123 0 0,0 0 1 0 0,-2 0 0 0 0,-1-1 0 0 0,-1-1 0 0 0,-1 0-1 0 0,-4 2-123 0 0,0-2 66 0 0,-1 0 0 0 0,-1-1 0 0 0,-1-1 0 0 0,-11 8-66 0 0,-63 49 252 0 0,-36 34-789 0 0,109-90-910 0 0,4 0-469 0 0</inkml:trace>
  <inkml:trace contextRef="#ctx0" brushRef="#br0" timeOffset="69257.237">21792 9599 12640 0 0,'-39'-25'2422'0'0,"-8"-9"-2422"0"0,24 16 936 0 0,-1 2 1 0 0,-1 0-1 0 0,0 1 0 0 0,-14-5-936 0 0,28 16 93 0 0,1 0-1 0 0,0 0 0 0 0,-1 1 0 0 0,0 1 1 0 0,1 0-1 0 0,-1 0 0 0 0,-2 1-92 0 0,9 0-1 0 0,1 1 0 0 0,-1 0-1 0 0,1 1 1 0 0,0-1 0 0 0,-1 0 0 0 0,1 1-1 0 0,-1 0 1 0 0,1 0 0 0 0,0 0 0 0 0,-1 0-1 0 0,1 0 1 0 0,0 1 0 0 0,0 0 0 0 0,0-1 0 0 0,0 1-1 0 0,0 0 1 0 0,1 0 0 0 0,-1 1 0 0 0,0-1-1 0 0,1 0 1 0 0,0 1 0 0 0,0 0 0 0 0,-1-1-1 0 0,0 3 2 0 0,-2 5 0 0 0,-1 0 0 0 0,1 1 0 0 0,0 0 0 0 0,1 0 0 0 0,1 0 0 0 0,0 0 0 0 0,0 1 0 0 0,0 6 0 0 0,1 0 0 0 0,1 0 0 0 0,1 1 0 0 0,0-1 0 0 0,1 0 0 0 0,2 5 0 0 0,3 15 0 0 0,1 0 0 0 0,12 36 0 0 0,-13-55 0 0 0,1 0 0 0 0,1-1 0 0 0,1 1 0 0 0,0-2 0 0 0,1 1 0 0 0,8 9 0 0 0,-13-21 0 0 0,0 0 0 0 0,1 0 0 0 0,-1-1 0 0 0,1 1 0 0 0,0-1 0 0 0,1 0 0 0 0,-1-1 0 0 0,1 0 0 0 0,0 0 0 0 0,0 0 0 0 0,0-1 0 0 0,0 0 0 0 0,1 0 0 0 0,0 0 0 0 0,-2-2 0 0 0,0 1 0 0 0,0-1 0 0 0,0-1 0 0 0,1 1 0 0 0,-1-1 0 0 0,0 0 0 0 0,0 0 0 0 0,1-1 0 0 0,-1 0 0 0 0,0 0 0 0 0,0 0 0 0 0,0-1 0 0 0,0 0 0 0 0,0 0 0 0 0,-1 0 0 0 0,1-1 0 0 0,-1 0 0 0 0,1 0 0 0 0,12-9 40 0 0,-1-1 0 0 0,0 0 0 0 0,-1-1 0 0 0,0-1-1 0 0,-1-1 1 0 0,7-11-40 0 0,11-16 601 0 0,-2-3-1 0 0,-1-1-600 0 0,-2-3 38 0 0,-2-1 0 0 0,-2-1-1 0 0,-3 0 1 0 0,9-34-38 0 0,-19 48-4 0 0,-2 0 1 0 0,2-19 3 0 0,-8 33 68 0 0,0 1 0 0 0,-2-1 0 0 0,-1 0 0 0 0,-2-16-68 0 0,2 36 19 0 0,-1 1 0 0 0,1 1 1 0 0,0-1-1 0 0,0 1 1 0 0,-1 0-1 0 0,1-1 1 0 0,-1 1-1 0 0,0 0 1 0 0,0-1-1 0 0,1 1 1 0 0,-2 0-20 0 0,-5 12 444 0 0,1 1-396 0 0,0 1 0 0 0,1 0 0 0 0,1 0 1 0 0,0 1-1 0 0,1-1 0 0 0,0 1 0 0 0,1 0 0 0 0,-1 6-48 0 0,0 28 349 0 0,2 34-349 0 0,1-54 16 0 0,0-1-48 0 0,1-1-1 0 0,1 0 0 0 0,4 17 33 0 0,-4-32-13 0 0,1-1 0 0 0,-1 0-1 0 0,2 1 1 0 0,-1-1-1 0 0,1 0 1 0 0,1 0 0 0 0,-1-1-1 0 0,2 0 1 0 0,-1 1-1 0 0,6 5 14 0 0,-8-11-133 0 0,1 0-1 0 0,-1 0 0 0 0,0 0 1 0 0,1-1-1 0 0,0 0 0 0 0,-1 1 0 0 0,1-1 1 0 0,0-1-1 0 0,0 1 0 0 0,0-1 1 0 0,0 1-1 0 0,1-1 0 0 0,-1 0 1 0 0,0 0-1 0 0,0-1 0 0 0,1 0 0 0 0,-1 1 1 0 0,3-1 133 0 0,28-4-1298 0 0</inkml:trace>
  <inkml:trace contextRef="#ctx0" brushRef="#br0" timeOffset="69577.911">22118 9463 14592 0 0,'-10'14'314'0'0,"10"-14"-305"0"0,0 0-1 0 0,0 0 0 0 0,0 0 1 0 0,0 0-1 0 0,0 0 0 0 0,0 1 1 0 0,0-1-1 0 0,0 0 0 0 0,0 0 1 0 0,0 0-1 0 0,0 0 1 0 0,0 0-1 0 0,0 0 0 0 0,0 1 1 0 0,0-1-1 0 0,0 0 0 0 0,0 0 1 0 0,0 0-1 0 0,0 0 0 0 0,0 0 1 0 0,0 0-1 0 0,0 1 1 0 0,0-1-1 0 0,0 0 0 0 0,0 0 1 0 0,0 0-1 0 0,0 0 0 0 0,0 0 1 0 0,0 0-1 0 0,1 0 0 0 0,-1 1 1 0 0,0-1-1 0 0,0 0 1 0 0,0 0-1 0 0,0 0 0 0 0,0 0 1 0 0,0 0-1 0 0,0 0 0 0 0,1 0 1 0 0,-1 0-1 0 0,0 0 0 0 0,0 0 1 0 0,0 0-1 0 0,0 0 1 0 0,0 0-1 0 0,0 0 0 0 0,1 0 1 0 0,-1 0-1 0 0,0 0-8 0 0,7 2-23 0 0,-7-2 54 0 0,9-1-30 0 0,-1 0 1 0 0,1 0 0 0 0,-1-1 0 0 0,1-1 0 0 0,-1 1 0 0 0,6-3-2 0 0,13-5 1 0 0,1 3-1 0 0,0-2 0 0 0,-1-1 0 0 0,0-1 0 0 0,-1-2 0 0 0,0 0 0 0 0,13-11 0 0 0,6-8 75 0 0,0-1 1 0 0,38-40-76 0 0,-58 47-23 0 0,0 0 0 0 0,-2-1 0 0 0,-1-1 1 0 0,-2-1-1 0 0,4-9 23 0 0,-11 13-1413 0 0</inkml:trace>
  <inkml:trace contextRef="#ctx0" brushRef="#br0" timeOffset="69918.443">22561 8692 16240 0 0,'-22'70'506'0'0,"2"1"0"0"0,4 0 0 0 0,3 1 1 0 0,-4 71-507 0 0,10-45 530 0 0,-5 96 677 0 0,11-141-560 0 0,3 0-1 0 0,5 33-646 0 0,-3-61 36 0 0,0-1-1 0 0,2 1 0 0 0,1-1 0 0 0,1-1 0 0 0,10 22-35 0 0,-15-39 0 0 0,0 0 0 0 0,0 0 0 0 0,1-1 0 0 0,-1 1 0 0 0,1-1 0 0 0,0 0 0 0 0,1 0 0 0 0,-1-1 0 0 0,1 1 0 0 0,0-1 0 0 0,0 0 0 0 0,0 0 0 0 0,1-1 0 0 0,-1 1 0 0 0,1-1 0 0 0,0-1 0 0 0,0 1 0 0 0,0-1 0 0 0,0 0 0 0 0,0 0 0 0 0,0 0 0 0 0,1-1 0 0 0,-1 0 0 0 0,1-1 0 0 0,-1 1 0 0 0,1-1 0 0 0,-1-1 0 0 0,1 1 0 0 0,-1-1 0 0 0,5-1 0 0 0,2-1 0 0 0,0-1 0 0 0,0 0 0 0 0,0-1 0 0 0,0-1 0 0 0,-1 0 0 0 0,6-4 0 0 0,10-7 0 0 0,-1-1 0 0 0,2-4 0 0 0,16-14 61 0 0,2-6-61 0 0,-29 26-296 0 0,-2-1-1 0 0,0-1 0 0 0,13-19 297 0 0,-7 5-953 0 0,1 1-57 0 0</inkml:trace>
  <inkml:trace contextRef="#ctx0" brushRef="#br0" timeOffset="69919.443">23289 9029 13704 0 0,'-4'-1'87'0'0,"-1"-1"1"0"0,1 1-1 0 0,0 0 1 0 0,-1 0-1 0 0,1 0 1 0 0,-1 1-1 0 0,1 0 1 0 0,-1-1-1 0 0,0 2 1 0 0,1-1-1 0 0,-2 1-87 0 0,-4 0 175 0 0,1 0-1 0 0,0 1 0 0 0,0 1 1 0 0,-8 2-175 0 0,8 0 269 0 0,0-1 0 0 0,0 1 1 0 0,0 1-1 0 0,1 0 0 0 0,-1 0 1 0 0,1 1-1 0 0,1 0 0 0 0,-1 0 1 0 0,1 0-1 0 0,1 1 0 0 0,-1 0 1 0 0,0 3-270 0 0,-2 2 88 0 0,1 0 0 0 0,1 1 1 0 0,0 0-1 0 0,0 0 0 0 0,2 1 1 0 0,0 0-1 0 0,-2 11-88 0 0,3-7 18 0 0,1 1-1 0 0,0-1 0 0 0,2 1 1 0 0,1 0-1 0 0,0-1 1 0 0,1 1-1 0 0,1 0 1 0 0,1-1-1 0 0,1 0 1 0 0,0 1-1 0 0,2-1 0 0 0,2 5-17 0 0,-5-18 0 0 0,0 1 0 0 0,0-1 0 0 0,0 0 0 0 0,1 0 0 0 0,0-1 0 0 0,0 1 0 0 0,0-1 0 0 0,1 0 0 0 0,0 0 0 0 0,0 0 0 0 0,0 0 0 0 0,1-1 0 0 0,-1 0 0 0 0,1 0 0 0 0,0-1 0 0 0,0 0 0 0 0,6 3 0 0 0,-4-3 0 0 0,0 0 0 0 0,1-1 0 0 0,-1 0 0 0 0,1 0 0 0 0,0-1 0 0 0,0 0 0 0 0,-1-1 0 0 0,1 1 0 0 0,0-2 0 0 0,0 1 0 0 0,0-1 0 0 0,-1-1 0 0 0,7-1 0 0 0,3-2 13 0 0,0-2 1 0 0,-1 0-1 0 0,0 0 0 0 0,0-2 0 0 0,-1 0 0 0 0,0-1 0 0 0,4-4-13 0 0,10-8-445 0 0,-1-2 0 0 0,-2-1-1 0 0,3-5 446 0 0,7-8-1420 0 0</inkml:trace>
  <inkml:trace contextRef="#ctx0" brushRef="#br0" timeOffset="70303.243">23610 8199 13440 0 0,'0'0'396'0'0,"0"0"-12"0"0,1 3-244 0 0,18 45-19 0 0,-11-28 392 0 0,0 0 1 0 0,4 16-514 0 0,26 109 1588 0 0,-5-21 599 0 0,6 61-2187 0 0,-39-180 24 0 0,29 207 1010 0 0,-21-138-709 0 0,3 40 176 0 0,-9-87-413 0 0,1 1 0 0 0,1 0 0 0 0,8 22-88 0 0,-8-31 0 0 0,-4-16 0 0 0,0-1 0 0 0,0 1 0 0 0,1 0 0 0 0,-1-1 0 0 0,1 1 0 0 0,0 0 0 0 0,0-1 0 0 0,0 1 0 0 0,0-1 0 0 0,0 0 0 0 0,0 1 0 0 0,1-1 0 0 0,-1 0 0 0 0,1 0 0 0 0,0 1 0 0 0,-1-1 0 0 0,1-1 0 0 0,0 1 0 0 0,0 0 0 0 0,1 0 0 0 0,-3-2 0 0 0,0 0 0 0 0,1 0 0 0 0,-1 1 0 0 0,1-1 0 0 0,-1 0 0 0 0,1 0 0 0 0,-1 0 0 0 0,1 0 0 0 0,-1 0 0 0 0,1 0 0 0 0,-1 0 0 0 0,1 0 0 0 0,-1 0 0 0 0,1 0 0 0 0,-1 0 0 0 0,1 0 0 0 0,-1 0 0 0 0,1 0 0 0 0,-1-1 0 0 0,0 1 0 0 0,1 0 0 0 0,-1 0 0 0 0,1-1 0 0 0,-1 1 0 0 0,1 0 0 0 0,-1 0 0 0 0,0-1 0 0 0,1 1 0 0 0,-1 0 0 0 0,0-1 0 0 0,1 1 0 0 0,-1 0 0 0 0,0-1 0 0 0,12-18 0 0 0,-7 11 0 0 0,2-5-34 0 0,0-1-1 0 0,-1 0 0 0 0,0 0 1 0 0,1-8 34 0 0,5-11-48 0 0,27-73-15 0 0,45-114-16 0 0,-57 156 79 0 0,-8 16 0 0 0,3 1 0 0 0,4-4 0 0 0,-14 30-7 0 0,1-2-42 0 0,15-21 49 0 0,-23 37-1 0 0,1 1 0 0 0,-1-1 0 0 0,1 1 0 0 0,1 0 0 0 0,-1 1 0 0 0,1-1-1 0 0,7-3 2 0 0,-12 8-3 0 0,-1 0 0 0 0,1 0-1 0 0,0 0 1 0 0,0 0-1 0 0,0 0 1 0 0,0 1 0 0 0,0-1-1 0 0,1 1 1 0 0,-1-1 0 0 0,0 1-1 0 0,0 0 1 0 0,0 0-1 0 0,0 0 1 0 0,0 0 0 0 0,0 0-1 0 0,1 1 1 0 0,-1-1 0 0 0,1 1 3 0 0,1 0-6 0 0,-1 1 0 0 0,1-1 1 0 0,-1 1-1 0 0,0 0 0 0 0,0 0 1 0 0,0 0-1 0 0,0 0 0 0 0,0 0 1 0 0,0 1-1 0 0,1 1 6 0 0,4 5-6 0 0,-1 1 0 0 0,0 0 1 0 0,0 0-1 0 0,-1 0 0 0 0,0 1 0 0 0,1 4 6 0 0,15 40 175 0 0,4 16-175 0 0,-5-10 280 0 0,-2-6 57 0 0,-10-24-110 0 0,2-1 1 0 0,2 0-1 0 0,6 10-227 0 0,-13-28 3 0 0,15 25 58 0 0,8 10-61 0 0,-21-36-62 0 0,0-1-1 0 0,0 1 1 0 0,1-2 0 0 0,1 1 0 0 0,0-1-1 0 0,2 1 63 0 0,7 4-600 0 0,0-1 0 0 0,1-1 0 0 0,0-1 0 0 0,14 6 600 0 0,-4-6-1036 0 0</inkml:trace>
  <inkml:trace contextRef="#ctx0" brushRef="#br0" timeOffset="71055.373">24962 7982 15312 0 0,'-14'5'332'0'0,"13"-5"-314"0"0,1 0 0 0 0,-1 0 0 0 0,1 1 0 0 0,-1-1 0 0 0,1 0 0 0 0,-1 0 0 0 0,1 1 0 0 0,0-1 0 0 0,-1 0 0 0 0,1 1 0 0 0,0-1 0 0 0,-1 1 0 0 0,1-1 0 0 0,0 0 0 0 0,-1 1 1 0 0,1-1-1 0 0,0 1 0 0 0,0-1 0 0 0,-1 1 0 0 0,1-1 0 0 0,0 1 0 0 0,0-1 0 0 0,0 1-18 0 0,-1 2 31 0 0,-3 4 2 0 0,0-1-1 0 0,1 2 1 0 0,0-1-1 0 0,0 0 1 0 0,1 1-1 0 0,0-1 1 0 0,-1 8-33 0 0,-1 12 954 0 0,0 18-954 0 0,2-20 351 0 0,2 11 122 0 0,1 0 0 0 0,4 24-473 0 0,-3-32 102 0 0,3 14 39 0 0,2 0-1 0 0,1-1 1 0 0,2 0 0 0 0,2 0-1 0 0,3 2-140 0 0,-7-24-6 0 0,1 0 1 0 0,0 0-1 0 0,1-2 0 0 0,1 1 1 0 0,1-1-1 0 0,1-1 1 0 0,0 0-1 0 0,0 0 0 0 0,2-2 1 0 0,0 0-1 0 0,1 0 0 0 0,0-2 1 0 0,1 0-1 0 0,0-1 0 0 0,1 0 1 0 0,0-2-1 0 0,1 0 0 0 0,0-1 1 0 0,0-1-1 0 0,1 0 0 0 0,4-1 6 0 0,29 6-168 0 0</inkml:trace>
  <inkml:trace contextRef="#ctx0" brushRef="#br0" timeOffset="71383.498">25849 7717 14592 0 0,'11'15'412'0'0,"25"32"6"0"0,5 11-418 0 0,-7-2 1022 0 0,-2 0 0 0 0,-2 4-1022 0 0,-16-28 374 0 0,-1 0-1 0 0,-1 2 0 0 0,-3-1 0 0 0,4 22-373 0 0,-4-6 254 0 0,-2 0-1 0 0,-2 0 0 0 0,-2 1 0 0 0,-3 0 0 0 0,-2-1 0 0 0,-2 1 1 0 0,-2-1-1 0 0,-2 0 0 0 0,-7 18-253 0 0,13-58-130 0 0,-1 1-1 0 0,-1-1 1 0 0,1 1-1 0 0,-2-1 1 0 0,-3 7 130 0 0,-9 6-499 0 0</inkml:trace>
  <inkml:trace contextRef="#ctx0" brushRef="#br0" timeOffset="71695.746">26334 7656 13464 0 0,'0'16'568'0'0,"5"-2"-456"0"0,-5 2-264 0 0,0-1-48 0 0,6 7-16 0 0</inkml:trace>
  <inkml:trace contextRef="#ctx0" brushRef="#br0" timeOffset="71696.746">26701 8194 14888 0 0,'21'10'496'0'0,"-1"0"1"0"0,0 2-1 0 0,4 4-496 0 0,-18-12 19 0 0,0 0 0 0 0,-1 1 0 0 0,0 0 0 0 0,1 0 0 0 0,-2 0 0 0 0,1 1 0 0 0,-1-1 0 0 0,0 1 0 0 0,0 0 0 0 0,0 0 0 0 0,-1 1 0 0 0,1 3-19 0 0,4 13 508 0 0,-1 1 0 0 0,-1 0-1 0 0,-1 1 1 0 0,-1 0 0 0 0,-1-1 0 0 0,-2 1 0 0 0,0 0 0 0 0,-2 0 0 0 0,0 0 0 0 0,-2 0 0 0 0,-1-1-1 0 0,-1 1 1 0 0,-1-1 0 0 0,-9 24-508 0 0,5-21 182 0 0,-2 0-1 0 0,-1-1 0 0 0,-1 0 1 0 0,-1-1-1 0 0,-2 0 1 0 0,0-1-1 0 0,-2 0-181 0 0,-7 5-100 0 0,0-2 0 0 0,-2 0 0 0 0,-1-2 0 0 0,-1-1 0 0 0,-6 2 100 0 0,-21 12-1014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18:19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683 6123 9168 0 0,'-3'-10'91'0'0,"0"-1"1"0"0,0 1-1 0 0,-1 0 0 0 0,0 0 1 0 0,-1 1-1 0 0,0-1 1 0 0,-3-3-92 0 0,7 12 16 0 0,1 0 0 0 0,-1 0 1 0 0,0 0-1 0 0,0 0 0 0 0,0 0 0 0 0,1 0 1 0 0,-1 0-1 0 0,0 1 0 0 0,0-1 1 0 0,0 0-1 0 0,0 0 0 0 0,0 1 0 0 0,0-1 1 0 0,0 1-1 0 0,-1-1 0 0 0,1 1 1 0 0,0 0-1 0 0,0-1 0 0 0,0 1 0 0 0,0 0 1 0 0,-2 0-17 0 0,1 0 72 0 0,-1 0 0 0 0,1 0 0 0 0,0 0-1 0 0,-1 1 1 0 0,1-1 0 0 0,0 1 0 0 0,0 0 0 0 0,-1 0 0 0 0,1 0 0 0 0,0 0 0 0 0,-1 0-72 0 0,-7 6 381 0 0,0 0-1 0 0,0 0 1 0 0,1 1 0 0 0,-5 5-381 0 0,7-6 104 0 0,-6 5 35 0 0,0 2 1 0 0,1-1 0 0 0,1 2-1 0 0,0-1 1 0 0,-3 9-140 0 0,-14 25 457 0 0,-1 9-457 0 0,8-16 97 0 0,-33 72 48 0 0,29-56-60 0 0,-4-1 1 0 0,-19 28-86 0 0,-97 129 162 0 0,124-181-123 0 0,2 0 0 0 0,1 2 1 0 0,1 2-40 0 0,15-33 4 0 0,1-1 1 0 0,0 1 0 0 0,0 0 0 0 0,0 0 0 0 0,0 0-1 0 0,1 0 1 0 0,-1 0 0 0 0,1 0 0 0 0,0 0 0 0 0,0 0-1 0 0,0 0 1 0 0,0 0 0 0 0,0 0 0 0 0,1 0 0 0 0,-1 0-5 0 0,0-3 1 0 0,1 0 0 0 0,-1 1-1 0 0,0-1 1 0 0,0 0 0 0 0,0 0 0 0 0,0 1 0 0 0,0-1 0 0 0,1 0 0 0 0,-1 0 0 0 0,0 1 0 0 0,0-1 0 0 0,1 0 0 0 0,-1 0 0 0 0,0 0 0 0 0,0 0 0 0 0,1 0 0 0 0,-1 1 0 0 0,0-1 0 0 0,0 0 0 0 0,1 0 0 0 0,-1 0 0 0 0,0 0 0 0 0,0 0 0 0 0,1 0 0 0 0,-1 0 0 0 0,0 0 0 0 0,1 0 0 0 0,-1 0 0 0 0,0 0 0 0 0,1 0-1 0 0,3 0 36 0 0,1-1 0 0 0,0 0 0 0 0,0 0 1 0 0,0 0-1 0 0,-1 0 0 0 0,1-1 0 0 0,-1 0 0 0 0,1 0 1 0 0,3-2-37 0 0,42-29 208 0 0,-30 20-146 0 0,33-25 80 0 0,35-34-142 0 0,-30 23 173 0 0,11-3-173 0 0,98-54 266 0 0,-37 25-172 0 0,-12 5-42 0 0,21-14-1272 0 0,53-49 1220 0 0,-157 112-852 0 0</inkml:trace>
  <inkml:trace contextRef="#ctx0" brushRef="#br0" timeOffset="332.814">473 6324 14336 0 0,'0'0'421'0'0,"2"1"-12"0"0,6 2-395 0 0,1 0 0 0 0,0-1 0 0 0,0 0 0 0 0,-1 0 0 0 0,1-1 0 0 0,0 0 0 0 0,0-1 0 0 0,0 0 0 0 0,0 0 0 0 0,0-1 0 0 0,0 0-14 0 0,22-4 4 0 0,-1-2 0 0 0,19-6-4 0 0,-23 4-3 0 0,0 0 0 0 0,-1-2 0 0 0,0-1 0 0 0,6-5 3 0 0,96-62 18 0 0,-68 41 25 0 0,79-46 403 0 0,-18 13 401 0 0,13-18-847 0 0,-6-12 1517 0 0,86-92-1517 0 0,-95 85 439 0 0,286-249 526 0 0,81-49-430 0 0,69-51-263 0 0,715-577 185 0 0,-684 588-377 0 0,-294 228-50 0 0,267-195 79 0 0,43 8-72 0 0,-521 356-114 0 0,96-58-434 0 0,-141 86-653 0 0,-10 4-364 0 0</inkml:trace>
  <inkml:trace contextRef="#ctx0" brushRef="#br0" timeOffset="1614.367">4934 4428 7296 0 0,'-1'-14'63'0'0,"1"10"-36"0"0,-1 0 0 0 0,1 0 0 0 0,0 0 0 0 0,0 1 0 0 0,1-1 0 0 0,-1 0-1 0 0,1 0 1 0 0,0 0 0 0 0,0 0-27 0 0,6-15 76 0 0,1 2-1 0 0,0-1 0 0 0,1 1 1 0 0,1 0-1 0 0,10-12-75 0 0,20-22 1499 0 0,6-3-1499 0 0,-4 3 649 0 0,44-49 192 0 0,39-50 232 0 0,-15 1-36 0 0,-30 39-826 0 0,-21 29-187 0 0,-45 63-24 0 0</inkml:trace>
  <inkml:trace contextRef="#ctx0" brushRef="#br0" timeOffset="1961.848">5291 3971 10600 0 0,'0'8'61'0'0,"0"0"0"0"0,1-1 1 0 0,0 1-1 0 0,0 0 0 0 0,1-1 1 0 0,0 1-1 0 0,0-1 0 0 0,1 0 1 0 0,0 1-1 0 0,0-1 0 0 0,1 0 1 0 0,2 3-62 0 0,53 99 641 0 0,3 7 169 0 0,-8-14-117 0 0,259 477 587 0 0,-277-506-1408 0 0</inkml:trace>
  <inkml:trace contextRef="#ctx0" brushRef="#br0" timeOffset="2316.836">5914 3463 16535 0 0,'32'112'2541'0'0,"11"74"-2541"0"0,-19-75 331 0 0,26 133-272 0 0,0 71-59 0 0,-44-260 137 0 0,22 150 627 0 0,-16-154-1226 0 0,-6-31 96 0 0,-6-20 355 0 0,0 1 0 0 0,0-1 1 0 0,0 0-1 0 0,0 0 0 0 0,0 0 0 0 0,0 0 0 0 0,0 1 0 0 0,0-1 0 0 0,0 0 0 0 0,0 0 0 0 0,0 0 0 0 0,1 0 0 0 0,-1 1 0 0 0,0-1 0 0 0,0 0 0 0 0,0 0 0 0 0,0 0 0 0 0,0 0 0 0 0,0 0 0 0 0,0 1 0 0 0,0-1 0 0 0,0 0 0 0 0,1 0 0 0 0,-1 0 0 0 0,0 0 0 0 0,0 0 0 0 0,0 0 0 0 0,0 0 0 0 0,0 1 0 0 0,0-1 1 0 0,1 0-1 0 0,-1 0 0 0 0,0 0 0 0 0,0 0 0 0 0,0 0 0 0 0,0 0 0 0 0,1 0 0 0 0,-1 0 0 0 0,0 0 0 0 0,0 0 0 0 0,0 0 0 0 0,0 0 0 0 0,1 0 0 0 0,-1 0 0 0 0,0 0 0 0 0,0 0 0 0 0,0 0 0 0 0,0 0 0 0 0,1 0 0 0 0,-1 0 0 0 0,0 0 0 0 0,0 0 0 0 0,0-1 0 0 0,0 1 0 0 0,0 0 0 0 0,1 0 0 0 0,-1 0 0 0 0,0 0 11 0 0,3-6-134 0 0,0 1 0 0 0,-1-1 0 0 0,0 0 0 0 0,0 0 0 0 0,0 0 0 0 0,0-1 0 0 0,-1-1 134 0 0,7-51-1194 0 0,-5 35 805 0 0,17-241-642 0 0,-5 56 800 0 0,-13 190 179 0 0,0-14 181 0 0,2 0 0 0 0,1 0 0 0 0,1 1 0 0 0,2 0 0 0 0,5-9-129 0 0,-13 39 45 0 0,1 0 1 0 0,0 0 0 0 0,0 1-1 0 0,0-1 1 0 0,0 0 0 0 0,0 0-1 0 0,1 0 1 0 0,-1 1 0 0 0,0-1-1 0 0,1 0 1 0 0,-1 1-1 0 0,1 0 1 0 0,0-1-46 0 0,-1 1 41 0 0,0 1 0 0 0,0 0-1 0 0,0-1 1 0 0,0 1 0 0 0,0 0 0 0 0,0-1-1 0 0,1 1 1 0 0,-1 0 0 0 0,0 0 0 0 0,0 0-1 0 0,0 0 1 0 0,0 0 0 0 0,0 0 0 0 0,0 0 0 0 0,1 0-1 0 0,-1 1 1 0 0,0-1 0 0 0,0 0 0 0 0,0 1-1 0 0,0-1 1 0 0,0 0 0 0 0,0 1 0 0 0,0-1-1 0 0,0 1 1 0 0,0 0 0 0 0,0-1 0 0 0,-1 1-1 0 0,2 0-40 0 0,4 4 152 0 0,-1 0 0 0 0,1 1 0 0 0,-1-1 0 0 0,-1 1 0 0 0,1 0 0 0 0,-1 1 0 0 0,1 1-152 0 0,27 50 652 0 0,-24-41-472 0 0,197 387 1263 0 0,-187-369-2240 0 0,2-1 1 0 0,5 6 796 0 0,-7-14-930 0 0</inkml:trace>
  <inkml:trace contextRef="#ctx0" brushRef="#br0" timeOffset="2660.756">6661 3645 14560 0 0,'35'104'622'0'0,"105"351"1979"0"0,-119-360-1702 0 0,-10-40-279 0 0,8 18-620 0 0,-14-49-70 0 0,-5-20-9 0 0,1 0 0 0 0,-1-1-1 0 0,1 1 1 0 0,0 0 0 0 0,0-1 0 0 0,1 2 79 0 0,-1-3-406 0 0,10-15-446 0 0,-10 10 766 0 0,1 0-1 0 0,-1-1 0 0 0,0 1 0 0 0,-1-1 0 0 0,1 1 0 0 0,0-1 0 0 0,-1 1 0 0 0,0-1 1 0 0,0-2 86 0 0,0-8-215 0 0,17-364-2936 0 0,-18 287 3130 0 0,1-75 426 0 0,2 114 36 0 0,-1 19-71 0 0,1-1 0 0 0,1 1-1 0 0,2-1-369 0 0,-3 27 7 0 0,-1 0-5 0 0,0-1-1 0 0,1 1 1 0 0,0 0-1 0 0,0 0 1 0 0,1 0-1 0 0,0 0 1 0 0,3-5-2 0 0,1-2 0 0 0,-2 7 0 0 0</inkml:trace>
  <inkml:trace contextRef="#ctx0" brushRef="#br0" timeOffset="3001.027">7377 3698 16256 0 0,'1'2'32'0'0,"1"0"0"0"0,-1 0 0 0 0,0-1 1 0 0,0 1-1 0 0,1 0 0 0 0,-1 0 1 0 0,1 0-1 0 0,0-1 0 0 0,0 1 1 0 0,-1-1-1 0 0,1 0 0 0 0,0 1 0 0 0,0-1 1 0 0,0 0-1 0 0,0 0 0 0 0,0 0 1 0 0,1 0-1 0 0,-1-1 0 0 0,0 1 1 0 0,0 0-1 0 0,1-1 0 0 0,-1 0 1 0 0,0 1-1 0 0,1-1 0 0 0,-1 0 0 0 0,2 0-32 0 0,4-1 13 0 0,0 1 0 0 0,0-1 0 0 0,-1 0-1 0 0,1-1 1 0 0,0 0 0 0 0,-1 0 0 0 0,0-1-1 0 0,1 0 1 0 0,-1 0 0 0 0,0 0 0 0 0,0-1-1 0 0,-1 0-12 0 0,13-9 260 0 0,-1-1-1 0 0,0-1 0 0 0,5-6-259 0 0,1-1 501 0 0,-14 13-410 0 0,-1-1 0 0 0,-1 0-1 0 0,0 0 1 0 0,0-1 0 0 0,-1 0-1 0 0,0-1 1 0 0,-1 1 0 0 0,0-1-1 0 0,-1-1-90 0 0,5-11 48 0 0,-2 0 0 0 0,-1-1 0 0 0,-1 0 0 0 0,0-6-48 0 0,-2 8 22 0 0,-1 0 0 0 0,-1 0-1 0 0,-2 0 1 0 0,0-4-22 0 0,0 19 0 0 0,-1 0-1 0 0,0 0 1 0 0,0 1-1 0 0,-1-1 0 0 0,0 0 1 0 0,0 1-1 0 0,0-1 1 0 0,-1 1-1 0 0,-1 0 1 0 0,1 0-1 0 0,-1 0 1 0 0,0 0-1 0 0,-5-5 1 0 0,7 10-1 0 0,0 0 0 0 0,0 1-1 0 0,0-1 1 0 0,-1 1-1 0 0,1-1 1 0 0,0 1-1 0 0,0 0 1 0 0,-1 0 0 0 0,1 0-1 0 0,-1 0 1 0 0,1 1-1 0 0,-1-1 1 0 0,1 1-1 0 0,-1-1 1 0 0,1 1 0 0 0,-1 0-1 0 0,1 0 1 0 0,-1 0-1 0 0,-1 0 2 0 0,0 1 0 0 0,0-1 0 0 0,0 1 0 0 0,0 0 0 0 0,0 0-1 0 0,0 0 1 0 0,0 0 0 0 0,1 0 0 0 0,-1 1 0 0 0,0 0-1 0 0,1 0 1 0 0,-1 0 0 0 0,-1 1 0 0 0,-3 6 160 0 0,0 0 1 0 0,0 0-1 0 0,0 0 0 0 0,1 1 0 0 0,1 0 1 0 0,-5 8-161 0 0,-4 7 317 0 0,-8 16 151 0 0,1 2 1 0 0,2 1-1 0 0,-12 38-468 0 0,23-55 76 0 0,1 0 0 0 0,2 0 0 0 0,1 1 0 0 0,1 0 0 0 0,1 0 0 0 0,1 5-76 0 0,1-13 34 0 0,2-1 1 0 0,0 0 0 0 0,2 1 0 0 0,0-1 0 0 0,0 0 0 0 0,2-1 0 0 0,1 1-1 0 0,0-1 1 0 0,3 5-35 0 0,-6-17-68 0 0,0 0-1 0 0,0 0 0 0 0,1-1 0 0 0,0 1 1 0 0,0-1-1 0 0,0 0 0 0 0,1 0 0 0 0,0 0 1 0 0,3 2 68 0 0,-5-4-69 0 0,0-1 1 0 0,1 0 0 0 0,-1 0 0 0 0,1 0 0 0 0,-1 0 0 0 0,1 0 0 0 0,0-1-1 0 0,0 1 1 0 0,-1-1 0 0 0,1 0 0 0 0,0 0 0 0 0,0-1 0 0 0,0 1-1 0 0,0-1 1 0 0,0 0 0 0 0,2 0 68 0 0,32-8-955 0 0</inkml:trace>
  <inkml:trace contextRef="#ctx0" brushRef="#br0" timeOffset="3331.686">8218 3157 16687 0 0,'-42'-11'891'0'0,"-17"-3"477"0"0,59 14-1356 0 0,-23-4 638 0 0,0 1 1 0 0,-1 1 0 0 0,1 1 0 0 0,-1 1 0 0 0,-7 2-651 0 0,25-2 79 0 0,0 1-1 0 0,1 0 1 0 0,-1 0-1 0 0,0 1 1 0 0,1 0 0 0 0,0-1-1 0 0,-1 2 1 0 0,1-1-1 0 0,0 1 1 0 0,0 0-1 0 0,0 0 1 0 0,1 0 0 0 0,-1 0-1 0 0,1 1 1 0 0,-1 0-1 0 0,1 0 1 0 0,1 0-1 0 0,-1 1 1 0 0,0-1 0 0 0,1 1-1 0 0,0 0 1 0 0,0 0-1 0 0,0 0 1 0 0,0 4-79 0 0,-2 4 59 0 0,0 0 1 0 0,2 1-1 0 0,0 0 0 0 0,0 0 1 0 0,1 0-1 0 0,1 13-59 0 0,0 2 13 0 0,3 0-1 0 0,3 25-12 0 0,0-31-108 0 0,0-1 0 0 0,2 0 0 0 0,0-1 0 0 0,2 1-1 0 0,8 14 109 0 0,-11-22-83 0 0,0-3 52 0 0,1 0 0 0 0,-1-1 0 0 0,2 1 0 0 0,-1-1 0 0 0,2-1 0 0 0,-1 0 0 0 0,1 0 0 0 0,1 0 31 0 0,-6-5 0 0 0,1 0 0 0 0,0 0 0 0 0,0 0 0 0 0,0 0 0 0 0,0-1 0 0 0,1 0 0 0 0,-1 0 0 0 0,1-1 0 0 0,0 0 0 0 0,0 0 0 0 0,0 0 0 0 0,4 0 0 0 0,-2 0 0 0 0,1-2 0 0 0,-1 1 0 0 0,1-1 0 0 0,-1 0 0 0 0,1-1 0 0 0,-1 0 0 0 0,0-1 0 0 0,8-1 0 0 0,-9 1 0 0 0,-1-1 0 0 0,1 0 0 0 0,-1 0 0 0 0,0 0 0 0 0,0 0 0 0 0,0-1 0 0 0,0 0 0 0 0,-1-1 0 0 0,1 1 0 0 0,-1-1 0 0 0,0 0 0 0 0,-1 0 0 0 0,1 0 0 0 0,3-6 0 0 0,0-1 0 0 0,-1 0 0 0 0,0 0 0 0 0,-1 0 0 0 0,-1-1 0 0 0,1 0 0 0 0,2-13 0 0 0,4-18 0 0 0,-3 0 0 0 0,-1-1 0 0 0,-2 0 0 0 0,-2 0 0 0 0,-2 0 0 0 0,-3 0 0 0 0,-4-35 0 0 0,1 44 0 0 0,-16-114 0 0 0,17 121-13 0 0,3 22 28 0 0,-1 1-1 0 0,0-1 1 0 0,0 1 0 0 0,0-1-1 0 0,-2-1-14 0 0,2 5 320 0 0,1 3 146 0 0,-6 16 483 0 0,5-4-919 0 0,0 0 0 0 0,1 0 0 0 0,0 0 0 0 0,1 0-1 0 0,0 0 1 0 0,2 6-30 0 0,5 24-14 0 0,5 7 14 0 0,-5-15-266 0 0,1 1 464 0 0,1-1-1 0 0,1 0 1 0 0,9 15-198 0 0,-15-39-283 0 0,0 0 1 0 0,1 0-1 0 0,0 0 1 0 0,0-1-1 0 0,1 0 1 0 0,0-1-1 0 0,1 1 0 0 0,0-1 1 0 0,0-1-1 0 0,1 1 1 0 0,0-2-1 0 0,0 1 1 0 0,2 0 282 0 0,12 4-1886 0 0</inkml:trace>
  <inkml:trace contextRef="#ctx0" brushRef="#br0" timeOffset="3661.935">8800 3050 16240 0 0,'0'0'474'0'0,"0"0"-1"0"0,0-2-303 0 0,-1-11-23 0 0,-1 0 1 0 0,-1 0 0 0 0,0 0-1 0 0,-1 0 1 0 0,-1 1 0 0 0,-3-9-148 0 0,0 1 239 0 0,5 12-5 0 0,-1-1-1 0 0,0 1 1 0 0,-1 0 0 0 0,0 0-1 0 0,0 0 1 0 0,-1 1 0 0 0,0-1 0 0 0,0 1-1 0 0,0 1 1 0 0,-3-2-234 0 0,7 5 123 0 0,-1 1 0 0 0,0 0 0 0 0,0-1-1 0 0,0 1 1 0 0,0 0 0 0 0,-1 0 0 0 0,1 1 0 0 0,-1-1 0 0 0,1 1 0 0 0,-1 0 0 0 0,1 0 0 0 0,-1 0 0 0 0,0 0-1 0 0,1 0 1 0 0,-1 1 0 0 0,0 0 0 0 0,0 0 0 0 0,0 0 0 0 0,1 0 0 0 0,-1 0 0 0 0,0 1 0 0 0,1 0-1 0 0,-1 0 1 0 0,0 0 0 0 0,-3 1-123 0 0,4 0 35 0 0,0 0-1 0 0,0 0 0 0 0,0 1 1 0 0,0-1-1 0 0,0 1 0 0 0,1-1 1 0 0,-1 1-1 0 0,1 0 0 0 0,-1 0 0 0 0,1 0 1 0 0,0 0-1 0 0,0 0 0 0 0,1 1 1 0 0,-1-1-1 0 0,1 1 0 0 0,-1-1 1 0 0,1 1-1 0 0,0-1 0 0 0,1 1 1 0 0,-1 0-1 0 0,0 2-34 0 0,0 7 84 0 0,0 0 0 0 0,0 0 0 0 0,1 0-1 0 0,1 0 1 0 0,1 8-84 0 0,5 15 17 0 0,1-1 0 0 0,6 15-17 0 0,-9-31-2 0 0,3 5 2 0 0,0-1 0 0 0,1 1 0 0 0,2-2 0 0 0,0 1 0 0 0,2-2 0 0 0,0 1 0 0 0,1-1 0 0 0,-8-13-8 0 0,1-1 0 0 0,-1 1 0 0 0,1-1 0 0 0,0 0 0 0 0,1-1 0 0 0,0 0 0 0 0,0 0 0 0 0,0 0 0 0 0,1-1 0 0 0,1 0 8 0 0,-4-2-18 0 0,1 0-1 0 0,-1-1 1 0 0,1 0 0 0 0,-1 0 0 0 0,1 0 0 0 0,0-1 0 0 0,0 0 0 0 0,0-1 0 0 0,0 1 0 0 0,0-1 0 0 0,0 0 0 0 0,0-1 0 0 0,-1 0 0 0 0,8-2 18 0 0,-9 2-65 0 0,1-2 1 0 0,-1 1-1 0 0,0 0 0 0 0,0-1 1 0 0,0 0-1 0 0,0 0 0 0 0,-1-1 1 0 0,1 1-1 0 0,-1-1 0 0 0,0 0 1 0 0,0 0-1 0 0,0-1 1 0 0,0 1-1 0 0,-1-1 0 0 0,2-2 65 0 0,5-9-48 0 0,-2 1 0 0 0,0-1 0 0 0,0 0-1 0 0,1-7 49 0 0,5-17 0 0 0,-1 0 0 0 0,-3-1 0 0 0,-1 0 0 0 0,-2 0 0 0 0,-2-1 0 0 0,-1 0 0 0 0,-2-8 0 0 0,-3-33 18 0 0,-3 0 0 0 0,-8-36-18 0 0,-46-205 1014 0 0,43 267-678 0 0,-3 1 0 0 0,-21-43-336 0 0,28 72 102 0 0,7 17-30 0 0,0 0 0 0 0,-1 0 0 0 0,-1 0 0 0 0,-2-2-72 0 0,6 8 50 0 0,-2 0 0 0 0,1 0 1 0 0,0 0-1 0 0,-1 0 0 0 0,0 1 0 0 0,0 0 1 0 0,0 0-1 0 0,0 0 0 0 0,-4-2-50 0 0,7 4 16 0 0,0 1 0 0 0,1-1 0 0 0,-1 1 0 0 0,0 0 0 0 0,1 0 0 0 0,-1-1 0 0 0,1 1 0 0 0,-1 0 0 0 0,0 0 0 0 0,0 0 0 0 0,1 0 0 0 0,-1 0 0 0 0,0 0 1 0 0,1 0-1 0 0,-1 0 0 0 0,0 0 0 0 0,1 0 0 0 0,-1 0 0 0 0,0 0 0 0 0,1 0 0 0 0,-1 0 0 0 0,0 1 0 0 0,1-1 0 0 0,-1 0 0 0 0,0 1 0 0 0,1-1 0 0 0,-1 0-16 0 0,0 1 22 0 0,0 0-1 0 0,0 0 1 0 0,1 0 0 0 0,-1 0 0 0 0,0 1 0 0 0,0-1 0 0 0,1 0-1 0 0,-1 0 1 0 0,1 0 0 0 0,-1 1 0 0 0,1-1 0 0 0,-1 0-1 0 0,1 2-21 0 0,-1 2 33 0 0,0 1-1 0 0,1-1 0 0 0,-1 1 1 0 0,1 0-1 0 0,0-1 0 0 0,1 1 1 0 0,0 0-33 0 0,21 92 145 0 0,-10-51-104 0 0,76 258-90 0 0,-66-236 170 0 0,4-2 0 0 0,2-1 0 0 0,23 36-121 0 0,-38-81-66 0 0,1-1 1 0 0,0 0-1 0 0,2-1 0 0 0,0 0 1 0 0,1-2-1 0 0,1 0 1 0 0,1-1-1 0 0,0-1 0 0 0,1 0 1 0 0,5 1 65 0 0,-12-8-112 0 0,1-2 1 0 0,0 0-1 0 0,0-1 0 0 0,1 0 1 0 0,0-1-1 0 0,-1-1 0 0 0,1 0 1 0 0,1-1-1 0 0,-1 0 0 0 0,0-2 1 0 0,0 1-1 0 0,0-2 1 0 0,1 0-1 0 0,-1-1 0 0 0,0-1 1 0 0,0 0-1 0 0,-1-1 0 0 0,1 0 1 0 0,-1-1-1 0 0,0-1 0 0 0,0 0 1 0 0,0-1-1 0 0,-1-1 1 0 0,0 0-1 0 0,-1-1 0 0 0,4-3 112 0 0,8-9-350 0 0,-2-1 0 0 0,-1 0 0 0 0,0-2 0 0 0,9-16 350 0 0,-1-6-496 0 0</inkml:trace>
  <inkml:trace contextRef="#ctx0" brushRef="#br0" timeOffset="4487.357">10811 1644 14752 0 0,'23'-24'526'0'0,"0"0"1"0"0,8-4-527 0 0,-13 12-29 0 0,7-5 124 0 0,1 2 0 0 0,21-12-95 0 0,-30 20 160 0 0,105-63 1035 0 0,-50 32-566 0 0,42-32 216 0 0,-54 32-504 0 0,-13 8-111 0 0,3 2-891 0 0,38-34 661 0 0,-73 49-388 0 0,2-3-18 0 0</inkml:trace>
  <inkml:trace contextRef="#ctx0" brushRef="#br0" timeOffset="4868.575">11302 654 14592 0 0,'-23'151'732'0'0,"7"41"711"0"0,7 67-1443 0 0,8-153 616 0 0,1 75 509 0 0,3-121 1 0 0,9 57-1126 0 0,-11-105 94 0 0,2 0 0 0 0,-1-1 0 0 0,1 1 0 0 0,1-1 0 0 0,0 0 0 0 0,1 0 0 0 0,5 9-94 0 0,-8-16 22 0 0,1 1-1 0 0,0-2 1 0 0,0 1 0 0 0,0 0 0 0 0,1 0-1 0 0,-1-1 1 0 0,1 0 0 0 0,0 0 0 0 0,0 0 0 0 0,0 0-1 0 0,0-1 1 0 0,1 1 0 0 0,-1-1 0 0 0,0 0-1 0 0,1 0 1 0 0,0-1 0 0 0,-1 1 0 0 0,1-1 0 0 0,0 0-1 0 0,1 0-21 0 0,2-1 13 0 0,1 1 0 0 0,-1-2 0 0 0,0 1 0 0 0,1-1-1 0 0,-1 0 1 0 0,0-1 0 0 0,0 0 0 0 0,0 0 0 0 0,0 0-1 0 0,0-1 1 0 0,3-2-13 0 0,10-5 89 0 0,-2-1 0 0 0,1 0 0 0 0,12-11-89 0 0,2-3 46 0 0,-1-2 0 0 0,-2 0-1 0 0,0-2 1 0 0,-2-2 0 0 0,-2 0 0 0 0,-1-2-1 0 0,17-27-45 0 0,-6-2-861 0 0,19-42 861 0 0,-32 52-507 0 0</inkml:trace>
  <inkml:trace contextRef="#ctx0" brushRef="#br0" timeOffset="5229.175">12538 536 15664 0 0,'12'-11'696'0'0,"-1"-5"135"0"0,1 0-663 0 0,6-5-168 0 0,5 2 0 0 0,-6-13 0 0 0,12 5 0 0 0,-5 3 0 0 0,5-8 0 0 0,1 5 0 0 0,-2 3 0 0 0,2 3 0 0 0,-2-1 0 0 0</inkml:trace>
  <inkml:trace contextRef="#ctx0" brushRef="#br0" timeOffset="5566.075">12690 970 15864 0 0,'23'-19'703'0'0,"7"-3"145"0"0,-2-4-680 0 0,7-1-168 0 0,6-3 0 0 0,5-1 0 0 0,-4-5 264 0 0,9-1 24 0 0,2-3 0 0 0,0-3 0 0 0,-7 3-192 0 0,2-3-96 0 0,-8 8 96 0 0</inkml:trace>
  <inkml:trace contextRef="#ctx0" brushRef="#br0" timeOffset="6010.92">5010 6921 13248 0 0,'-4'-4'137'0'0,"0"0"0"0"0,0 0 0 0 0,1-1 0 0 0,-1 1 0 0 0,1-1 0 0 0,0 0-1 0 0,1 0 1 0 0,-1 0 0 0 0,1 0 0 0 0,-2-4-137 0 0,3 5 72 0 0,0 0-1 0 0,0 1 1 0 0,0-1-1 0 0,0 1 1 0 0,1-1-1 0 0,0 0 1 0 0,-1 0-1 0 0,1 1 1 0 0,0-1-1 0 0,1 0 1 0 0,-1 0-1 0 0,1 1 0 0 0,0-1 1 0 0,-1 0-1 0 0,2 1 1 0 0,0-3-72 0 0,-2 5 52 0 0,1 0 0 0 0,0 0 0 0 0,-1 0 0 0 0,1 0 0 0 0,0 0 1 0 0,0 0-1 0 0,0 0 0 0 0,0 0 0 0 0,0 0 0 0 0,0 0 0 0 0,0 1 0 0 0,0-1 0 0 0,0 0 0 0 0,0 1 1 0 0,0-1-1 0 0,0 1 0 0 0,1-1 0 0 0,-1 1 0 0 0,0-1 0 0 0,0 1 0 0 0,1 0 0 0 0,-1 0 0 0 0,0 0 1 0 0,1 0-1 0 0,-1 0 0 0 0,0 0 0 0 0,0 0 0 0 0,1 0 0 0 0,-1 0 0 0 0,0 0 0 0 0,0 1 1 0 0,1-1-53 0 0,2 2 83 0 0,0-1 1 0 0,0 0 0 0 0,-1 1 0 0 0,1 0 0 0 0,0 0 0 0 0,-1 0 0 0 0,1 0 0 0 0,-1 0-1 0 0,3 3-83 0 0,8 9 289 0 0,-1 1 0 0 0,0 0 0 0 0,-1 1 0 0 0,-1 0 0 0 0,0 1 0 0 0,4 12-289 0 0,9 18 960 0 0,13 43-960 0 0,-19-40 180 0 0,-3 0 1 0 0,-2 2 0 0 0,0 13-181 0 0,18 156 62 0 0,-24-159 134 0 0,-3 48-196 0 0,-4-109-222 0 0,0-5-39 0 0,-17-574-2320 0 0,11 498 2567 0 0,4 0-1 0 0,4 0 1 0 0,5-18 14 0 0,-3 64 9 0 0,13-84 117 0 0,-13 97-27 0 0,1 1 1 0 0,1 0 0 0 0,1 0-1 0 0,6-12-99 0 0,-10 25 40 0 0,1-1-1 0 0,0 1 1 0 0,1 0-1 0 0,0 1 1 0 0,3-5-40 0 0,-7 9 5 0 0,0 1 1 0 0,1-1 0 0 0,-1 1 0 0 0,0 0-1 0 0,0 0 1 0 0,1 0 0 0 0,-1 0 0 0 0,1 0-1 0 0,-1 0 1 0 0,1 0 0 0 0,-1 0 0 0 0,1 1-1 0 0,0-1 1 0 0,-1 0 0 0 0,1 1 0 0 0,0-1-1 0 0,-1 1 1 0 0,1 0 0 0 0,0 0 0 0 0,0 0-1 0 0,-1 0 1 0 0,1 0 0 0 0,0 0 0 0 0,0 0-1 0 0,-1 0 1 0 0,1 0 0 0 0,0 1 0 0 0,-1-1-1 0 0,2 1-5 0 0,2 3 139 0 0,1 0 0 0 0,-1 0 0 0 0,1 1 1 0 0,-2 0-1 0 0,1 0 0 0 0,0 0 0 0 0,-1 0 0 0 0,0 1 0 0 0,0 0-139 0 0,2 1 144 0 0,6 11 274 0 0,-1 0-1 0 0,-1 1 1 0 0,4 8-418 0 0,1 4 421 0 0,5 12 632 0 0,0 4-1053 0 0,5 13 357 0 0,6 13-111 0 0,-21-47-199 0 0,0-1 0 0 0,2 0 0 0 0,1 0 0 0 0,1-1 1 0 0,12 15-48 0 0,-2-8-54 0 0</inkml:trace>
  <inkml:trace contextRef="#ctx0" brushRef="#br0" timeOffset="6618.929">6060 6335 14592 0 0,'-14'13'314'0'0,"11"-10"-6"0"0,3-2-254 0 0,-1-1 1 0 0,1 1-1 0 0,0 0 0 0 0,0-1 0 0 0,0 1 1 0 0,0 0-1 0 0,1 0 0 0 0,-1-1 0 0 0,0 1 1 0 0,0 0-1 0 0,0-1 0 0 0,0 1 0 0 0,1 0 1 0 0,-1-1-1 0 0,0 1 0 0 0,1-1 0 0 0,-1 1 1 0 0,0 0-1 0 0,1-1 0 0 0,-1 1 0 0 0,1-1 1 0 0,-1 1-1 0 0,1-1 0 0 0,-1 1 0 0 0,1-1 1 0 0,-1 1-1 0 0,1-1 0 0 0,0 0 0 0 0,-1 1 1 0 0,1-1-1 0 0,0 0 0 0 0,-1 0 0 0 0,1 1 1 0 0,0-1-1 0 0,-1 0 0 0 0,1 0-54 0 0,2 0 30 0 0,0 0 1 0 0,1 0-1 0 0,-1 0 1 0 0,0-1-1 0 0,0 1 0 0 0,0-1 1 0 0,2 0-31 0 0,-5 1-5 0 0,5-2 20 0 0,0 0-1 0 0,0 0 0 0 0,0 0 0 0 0,0-1 0 0 0,-1 0 0 0 0,1 0 0 0 0,-1 0 1 0 0,2-2-15 0 0,32-29 464 0 0,-15 8-182 0 0,0-1 1 0 0,-2-1 0 0 0,-1-1-1 0 0,-1-1 1 0 0,9-20-283 0 0,-22 39 5 0 0,-1 0 0 0 0,0-1 1 0 0,0 0-1 0 0,-2 0 0 0 0,1 0 0 0 0,-1-1 0 0 0,0-7-5 0 0,-2 16 0 0 0,-1 1 0 0 0,0-1 0 0 0,1 1 0 0 0,-1-1 0 0 0,-1 1 0 0 0,1-1 0 0 0,-1 1 0 0 0,1-1-1 0 0,-1 1 1 0 0,0-1 0 0 0,0 1 0 0 0,0 0 0 0 0,-1 0 0 0 0,1-1 0 0 0,-1 1 0 0 0,0 0 0 0 0,0 0 0 0 0,0 1-1 0 0,0-1 1 0 0,0 0 0 0 0,-1 1 0 0 0,1-1 0 0 0,-1 1 0 0 0,1 0 0 0 0,-1 0 0 0 0,0 0 0 0 0,0 0-1 0 0,0 0 1 0 0,-3-1 0 0 0,2 2 0 0 0,0-1 0 0 0,0 1 0 0 0,0 0 0 0 0,0 0 0 0 0,0 0 0 0 0,-1 1 0 0 0,1-1 0 0 0,0 1 0 0 0,-1 0 0 0 0,1 0 0 0 0,0 1 0 0 0,0-1 0 0 0,-1 1 0 0 0,1 0 0 0 0,0 0 0 0 0,0 0 0 0 0,0 1 0 0 0,0 0 0 0 0,0-1 0 0 0,0 1 0 0 0,0 1 0 0 0,1-1 0 0 0,-1 0 0 0 0,1 1 0 0 0,-4 3 0 0 0,0 1 0 0 0,-1 1 0 0 0,1-1 0 0 0,0 2 0 0 0,0-1 0 0 0,1 1 0 0 0,0 0 0 0 0,1 1 0 0 0,0-1 0 0 0,-3 10 0 0 0,-10 27-15 0 0,2 1 1 0 0,3 1-1 0 0,1 1 0 0 0,-2 27 15 0 0,10-38 254 0 0,1 0 0 0 0,1 1 0 0 0,3-1 0 0 0,1 0-1 0 0,2 0 1 0 0,2 9-254 0 0,-4-35 78 0 0,1-1-1 0 0,0 1 0 0 0,1-1 1 0 0,0 0-1 0 0,1 1 0 0 0,0-2 1 0 0,1 1-1 0 0,1 1-77 0 0,-5-9 0 0 0,0 1-1 0 0,1-1 1 0 0,-1 0-1 0 0,1 1 1 0 0,0-1-1 0 0,0 0 1 0 0,0-1-1 0 0,0 1 1 0 0,0 0 0 0 0,1-1-1 0 0,0 0 1 0 0,-1 0-1 0 0,1 0 1 0 0,0 0-1 0 0,0-1 1 0 0,0 1-1 0 0,0-1 1 0 0,0 0 0 0 0,0 0-1 0 0,0-1 1 0 0,0 1-1 0 0,0-1 1 0 0,0 0-1 0 0,3 0 1 0 0,5-2 0 0 0,-1 0 0 0 0,0-1 0 0 0,1 0 0 0 0,-1-1 0 0 0,0 0 0 0 0,-1-1 0 0 0,1 0 0 0 0,9-6 0 0 0,0-2 0 0 0,0 0 0 0 0,-2-2 0 0 0,17-15 0 0 0,-1-3-219 0 0,-2-1 0 0 0,-1-1 0 0 0,-3-2 0 0 0,11-19 219 0 0,-4 4-508 0 0</inkml:trace>
  <inkml:trace contextRef="#ctx0" brushRef="#br0" timeOffset="6982.167">6532 5936 15776 0 0,'21'53'1392'0'0,"3"-1"1"0"0,24 39-1393 0 0,-32-63 442 0 0,6 14 960 0 0,5 2-1402 0 0,-20-33 175 0 0,1 0-1 0 0,0-1 1 0 0,1 0 0 0 0,0-1 0 0 0,0 0 0 0 0,4 2-175 0 0,-12-9 1 0 0,1-1 0 0 0,0 1 0 0 0,0-1-1 0 0,-1 0 1 0 0,1 0 0 0 0,0 0 0 0 0,0 0 0 0 0,0 0 0 0 0,1 0 0 0 0,-1 0-1 0 0,0-1 1 0 0,0 1 0 0 0,0-1 0 0 0,0 0 0 0 0,1 0 0 0 0,-1 1 0 0 0,0-1-1 0 0,0-1 1 0 0,0 1 0 0 0,1 0 0 0 0,-1 0 0 0 0,0-1-1 0 0,1 0 0 0 0,0 0 0 0 0,-1-1 0 0 0,1 1-1 0 0,-1-1 1 0 0,1 0 0 0 0,-1 0 0 0 0,1 0 0 0 0,-1 0 0 0 0,0 0 0 0 0,0 0 0 0 0,0-1 0 0 0,0 1 0 0 0,-1 0-1 0 0,1-1 1 0 0,0-2 0 0 0,10-17 0 0 0,-1 0 0 0 0,-1-1 0 0 0,5-20 0 0 0,17-73 0 0 0,-20 54 0 0 0,-1-10 0 0 0,-5 30 0 0 0,1-7 0 0 0,-3 1 0 0 0,-2-1 0 0 0,-3 0 0 0 0,-3-28 0 0 0,3 39 0 0 0,2 61 410 0 0,1-1 0 0 0,1 1-1 0 0,0-1 1 0 0,2 1-1 0 0,4 8-409 0 0,-4-14 63 0 0,1-1-1 0 0,1 1 1 0 0,0-1-1 0 0,2 0 1 0 0,-1-1 0 0 0,2 0-1 0 0,0-1 1 0 0,1 0-1 0 0,0 0 1 0 0,1-1-1 0 0,3 2-62 0 0,-2-4 89 0 0,-7-4-62 0 0,2-1 0 0 0,-1 0 0 0 0,1 0 0 0 0,-1-1 0 0 0,2 0 0 0 0,4 3-27 0 0,-3-4 2 0 0,-1 0 0 0 0,1-1 0 0 0,0 0 0 0 0,0-1 1 0 0,0 0-1 0 0,1 0 0 0 0,-1-1 0 0 0,0 0 0 0 0,1-1 0 0 0,-1 0 0 0 0,0-1 1 0 0,1 0-1 0 0,-1-1 0 0 0,0 0 0 0 0,0 0 0 0 0,0-1 0 0 0,0 0 0 0 0,-1-1 0 0 0,1 0 1 0 0,-1-1-1 0 0,0 0 0 0 0,0 0 0 0 0,0-1 0 0 0,-1 0 0 0 0,7-6-2 0 0,-3 1 18 0 0,-2-1 0 0 0,1 0 0 0 0,-1 0 0 0 0,-1-1 0 0 0,0 0 0 0 0,-1-1 0 0 0,0 0 0 0 0,-1 0 0 0 0,-1 0 0 0 0,2-6-18 0 0,-2 1 25 0 0,-1 0-1 0 0,-1 0 1 0 0,0-1-1 0 0,-1 1 1 0 0,-1-1-1 0 0,-1 0 1 0 0,-1 1-1 0 0,-1-3-24 0 0,-1-2 16 0 0,-2-1 0 0 0,0 2 0 0 0,-1-1 0 0 0,-2 0 0 0 0,0 1 0 0 0,-1 0-1 0 0,-2 1 1 0 0,0 0 0 0 0,-1 0 0 0 0,-2 1 0 0 0,0 1 0 0 0,-15-18-16 0 0,-6-4-127 0 0</inkml:trace>
  <inkml:trace contextRef="#ctx0" brushRef="#br0" timeOffset="7379.892">8142 4593 14592 0 0,'28'-20'608'0'0,"-5"-6"-480"0"0,7-1 208 0 0,-7 2 48 0 0,7-6-1 0 0,-7-1 9 0 0,0 2-224 0 0,7-2-40 0 0,-2 7-16 0 0,2-6 0 0 0,-2-1-112 0 0,2 7 0 0 0,-7-7 0 0 0,0 11 0 0 0,0 2-896 0 0,-5 8-191 0 0</inkml:trace>
  <inkml:trace contextRef="#ctx0" brushRef="#br0" timeOffset="7698.303">8357 4423 15664 0 0,'-3'20'245'0'0,"1"0"1"0"0,0 0-1 0 0,2 0 1 0 0,0 0-1 0 0,1-1 1 0 0,1 1-1 0 0,1 0 1 0 0,1 0 0 0 0,5 17-246 0 0,5 8 799 0 0,3-1 0 0 0,1 0 0 0 0,15 26-799 0 0,1-4-50 0 0,70 136 1818 0 0,-47-104-3064 0 0,3-5-3843 0 0,-24-44-1535 0 0</inkml:trace>
  <inkml:trace contextRef="#ctx0" brushRef="#br0" timeOffset="8048.159">8800 3784 15664 0 0,'0'0'356'0'0,"0"2"49"0"0,2 11-248 0 0,0 0 1 0 0,0 0-1 0 0,1 0 1 0 0,1-1 0 0 0,0 1-1 0 0,4 8-157 0 0,8 26 152 0 0,46 135 3020 0 0,-25-80-2023 0 0,-10-27-548 0 0,22 71 302 0 0,80 280-731 0 0,-121-400-178 0 0,2 6-34 0 0,1-1-1 0 0,1 0 1 0 0,2-1-1 0 0,6 10 41 0 0,-18-38-50 0 0,-1 0 0 0 0,0 0 1 0 0,1 0-1 0 0,-1-1 0 0 0,1 1 0 0 0,0-1 0 0 0,0 1 0 0 0,0-1 50 0 0,-2-1-43 0 0,0 1 0 0 0,0-1 0 0 0,1 0 0 0 0,-1 0 0 0 0,0 0 1 0 0,0 1-1 0 0,1-1 0 0 0,-1 0 0 0 0,0 0 0 0 0,1 0 0 0 0,-1 0 0 0 0,0 0 0 0 0,0 1 1 0 0,1-1-1 0 0,-1 0 0 0 0,0 0 0 0 0,1 0 0 0 0,-1 0 0 0 0,0 0 0 0 0,1 0 0 0 0,-1 0 1 0 0,0 0-1 0 0,1 0 0 0 0,-1 0 0 0 0,0 0 0 0 0,1 0 0 0 0,-1-1 0 0 0,0 1 0 0 0,0 0 1 0 0,1 0-1 0 0,-1 0 0 0 0,0 0 0 0 0,1 0 0 0 0,-1-1 0 0 0,0 1 0 0 0,0 0 0 0 0,1 0 1 0 0,-1 0-1 0 0,0-1 0 0 0,0 1 0 0 0,0 0 0 0 0,1 0 0 0 0,-1-1 0 0 0,0 1 0 0 0,0 0 0 0 0,0-1 1 0 0,0 1-1 0 0,0 0 0 0 0,1 0 0 0 0,-1-1 0 0 0,0 1 0 0 0,0 0 0 0 0,0-1 43 0 0,2-13-560 0 0,-1 0-1 0 0,-1 0 1 0 0,0 0-1 0 0,0 0 0 0 0,-1 0 1 0 0,-2-4 560 0 0,-17-84 237 0 0,19 96-311 0 0,-57-228 74 0 0,37 160 187 0 0,4-2 0 0 0,-4-49-187 0 0,19 106 259 0 0,0 0 0 0 0,1-1 0 0 0,0 1 0 0 0,2-1 0 0 0,1 1 0 0 0,1-9-259 0 0,-2 25 5 0 0,0-1-1 0 0,0 1 0 0 0,1-1 0 0 0,-1 1 0 0 0,1 0 0 0 0,-1 0 0 0 0,1 0 1 0 0,0 0-1 0 0,0 0 0 0 0,1 0 0 0 0,-1 0 0 0 0,1 0-4 0 0,-2 2 25 0 0,0 0 0 0 0,0 1 0 0 0,0-1-1 0 0,0 0 1 0 0,0 0 0 0 0,0 0 0 0 0,1 1 0 0 0,-1-1-1 0 0,0 1 1 0 0,0-1 0 0 0,1 1 0 0 0,-1-1 0 0 0,1 1-1 0 0,-1 0 1 0 0,0 0 0 0 0,1-1 0 0 0,-1 1 0 0 0,1 0-1 0 0,-1 0 1 0 0,0 1 0 0 0,1-1 0 0 0,-1 0 0 0 0,1 0-1 0 0,-1 1 1 0 0,0-1 0 0 0,1 0 0 0 0,-1 1 0 0 0,0 0-1 0 0,0-1 1 0 0,1 1 0 0 0,-1 0-25 0 0,14 9 330 0 0,0 0 0 0 0,-1 2-1 0 0,0 0 1 0 0,-1 0 0 0 0,0 1 0 0 0,1 3-330 0 0,24 31 1236 0 0,6 13-1236 0 0,-31-41 58 0 0,36 50-48 0 0,-3 1 0 0 0,5 17-10 0 0,-28-45-1566 0 0,0-4-6267 0 0</inkml:trace>
  <inkml:trace contextRef="#ctx0" brushRef="#br0" timeOffset="8379.961">9646 4105 17503 0 0,'11'40'870'0'0,"-8"-26"-574"0"0,1-1 1 0 0,0 0-1 0 0,3 6-296 0 0,31 72 631 0 0,1 17-631 0 0,-12-31 970 0 0,-11-19-431 0 0,-2-4-470 0 0,-5-20-69 0 0,-7-25 0 0 0,0-1 0 0 0,0 1 0 0 0,1-1 0 0 0,1 1 0 0 0,3 7 0 0 0,-2-10-204 0 0,-4-22-2294 0 0,-7-98-1810 0 0,-2-46 3234 0 0,0 46 1111 0 0,-11-108 2732 0 0,16 201-2332 0 0,1 1 0 0 0,1-1 0 0 0,1 1 0 0 0,1-1 0 0 0,1 1-1 0 0,0 0 1 0 0,5-14-437 0 0,1-6 172 0 0,-1 26-246 0 0,-5 12-317 0 0,2 2-148 0 0,14 1-34 0 0,1 3-10 0 0</inkml:trace>
  <inkml:trace contextRef="#ctx0" brushRef="#br0" timeOffset="8695.965">10274 4164 16839 0 0,'0'0'496'0'0,"0"0"-12"0"0,3-1-308 0 0,1-2-157 0 0,1 0-1 0 0,0 0 1 0 0,0 0-1 0 0,-1 0 0 0 0,0-1 1 0 0,0 1-1 0 0,0-1 1 0 0,0 0-1 0 0,2-4-18 0 0,8-10 593 0 0,9-16-593 0 0,-8 10 261 0 0,10-16-177 0 0,-1-2-1 0 0,-3 0 0 0 0,-1-2 0 0 0,-2 0 0 0 0,8-33-83 0 0,-18 46 0 0 0,-1 1 0 0 0,-2-2 0 0 0,0-15 0 0 0,0 11 0 0 0,-4 20 0 0 0,0 0 0 0 0,-1 0 0 0 0,0-1 0 0 0,-2-7 0 0 0,1 15 0 0 0,-1-1 0 0 0,0 0 0 0 0,0 1 0 0 0,-1 0 0 0 0,0-1 0 0 0,-1 1 0 0 0,-3-7 0 0 0,3 10-3 0 0,0 1-1 0 0,0-1 0 0 0,0 1 0 0 0,0 0 0 0 0,-1 0 1 0 0,0 0-1 0 0,0 1 0 0 0,0 0 0 0 0,-5-4 4 0 0,7 7 19 0 0,1-1 0 0 0,0 1 0 0 0,0 0-1 0 0,0 0 1 0 0,-1 0 0 0 0,1 0 0 0 0,0 0 0 0 0,-1 0-1 0 0,1 1 1 0 0,-1-1 0 0 0,1 1 0 0 0,-1-1 0 0 0,1 1 0 0 0,-1 0-1 0 0,1 0 1 0 0,-1 0 0 0 0,0 1 0 0 0,1-1 0 0 0,-1 1-1 0 0,1-1 1 0 0,-1 1 0 0 0,1 0 0 0 0,0 0 0 0 0,-1 0-1 0 0,-1 1-18 0 0,-4 4 174 0 0,0 0-1 0 0,1 0 1 0 0,0 1-1 0 0,0 0 0 0 0,0 1 1 0 0,1-1-1 0 0,0 1 0 0 0,-3 6-173 0 0,-2 4 73 0 0,2 1-1 0 0,0 0 0 0 0,-4 12-72 0 0,5-8 0 0 0,2 0 0 0 0,0 1 0 0 0,1 0 0 0 0,1 4 0 0 0,-2 33 0 0 0,2 5 0 0 0,3-18 6 0 0,2 0 1 0 0,2 0-1 0 0,2 0 0 0 0,3-1 0 0 0,1 0 0 0 0,2 0 0 0 0,18 43-6 0 0,-23-73 108 0 0,1-1 0 0 0,1 1 1 0 0,0-1-1 0 0,2-1 0 0 0,1 3-108 0 0,-7-13 48 0 0,-1 0-1 0 0,1 0 0 0 0,0-1 1 0 0,0 1-1 0 0,1-1 1 0 0,-1 0-1 0 0,1 0 1 0 0,0-1-1 0 0,0 0 0 0 0,0 1 1 0 0,1-1-1 0 0,-1-1 1 0 0,1 1-1 0 0,-1-1 1 0 0,1 0-1 0 0,5 1-47 0 0,1-1 88 0 0,-1-1-1 0 0,1 0 1 0 0,0-1 0 0 0,0 0-1 0 0,-1 0 1 0 0,3-2-88 0 0,-8 1-58 0 0,0 0 0 0 0,0 0-1 0 0,0-1 1 0 0,0 0 0 0 0,-1 0 0 0 0,1-1 0 0 0,-1 1 0 0 0,1-1-1 0 0,-1-1 1 0 0,0 1 0 0 0,0 0 0 0 0,3-4 58 0 0,10-13-594 0 0,0 0 1 0 0,-1-1-1 0 0,-1 0 0 0 0,2-5 594 0 0,-2-1-1945 0 0,-2 0-1 0 0,11-26 1946 0 0,-17 35-639 0 0,32-79-2418 0 0,-6 27 1529 0 0,-8 6 0 0 0</inkml:trace>
  <inkml:trace contextRef="#ctx0" brushRef="#br0" timeOffset="9046.349">10981 3355 12416 0 0,'0'0'365'0'0,"-1"-2"-4"0"0,-4-7-230 0 0,-4-4-103 0 0,3 11 53 0 0,4 2 33 0 0,-5-2 762 0 0,0 0 1 0 0,0 0 0 0 0,0 1 0 0 0,1 1-1 0 0,-1-1 1 0 0,0 1 0 0 0,0 0 0 0 0,0 0 0 0 0,0 1-1 0 0,-6 1-876 0 0,11-1 172 0 0,-1 0-1 0 0,0 0 1 0 0,1 1-1 0 0,0-1 0 0 0,-1 1 1 0 0,1-1-1 0 0,-2 2-171 0 0,-8 5 32 0 0,11-7-32 0 0,-1 0 0 0 0,1 0 0 0 0,-1 0 0 0 0,1 0 0 0 0,-1 1 0 0 0,1-1 0 0 0,0 0 0 0 0,-1 1 0 0 0,1-1 0 0 0,0 0 0 0 0,0 1 0 0 0,0 0 0 0 0,0-1 0 0 0,1 1 0 0 0,-1-1 0 0 0,0 1 0 0 0,0 0 0 0 0,-4 9 0 0 0,2-4 16 0 0,-1 0 0 0 0,2 0 0 0 0,-1 1-1 0 0,1-1 1 0 0,0 1 0 0 0,0-1 0 0 0,0 8-16 0 0,0 8 843 0 0,1 24-843 0 0,2-7 88 0 0,2-1 1 0 0,2 0 0 0 0,1 0 0 0 0,2 0 0 0 0,2-1 0 0 0,9 22-89 0 0,-13-44 58 0 0,1 0 1 0 0,0 0-1 0 0,1-1 0 0 0,1 0 1 0 0,0 0-1 0 0,2 0-58 0 0,-6-7-9 0 0,1-1 1 0 0,1-1-1 0 0,-1 1 1 0 0,1-1-1 0 0,0 0 0 0 0,0 0 1 0 0,1-1-1 0 0,0 0 0 0 0,0-1 1 0 0,0 1-1 0 0,0-2 1 0 0,3 2 8 0 0,-8-4-29 0 0,1 0 0 0 0,-1 0 0 0 0,1 0 0 0 0,-1-1 0 0 0,1 1 0 0 0,0-1 0 0 0,-1 0 0 0 0,1 0 0 0 0,0 0 0 0 0,-1 0 0 0 0,1-1 0 0 0,-1 1 0 0 0,1-1 0 0 0,3-1 29 0 0,-2 0-26 0 0,-1 0 0 0 0,1-1-1 0 0,0 1 1 0 0,-1-1 0 0 0,0 0 0 0 0,0 0-1 0 0,0 0 1 0 0,0 0 0 0 0,0-1 0 0 0,0 0 26 0 0,4-6-53 0 0,0 0 1 0 0,-1-1-1 0 0,0 0 1 0 0,-1 0-1 0 0,0-1 1 0 0,0 1-1 0 0,-1-1 1 0 0,0-4 52 0 0,4-13-83 0 0,-1 1 1 0 0,-2-2 0 0 0,-1 1-1 0 0,-2-1 1 0 0,0 0 0 0 0,-2 0-1 0 0,-2-1 83 0 0,0-6 18 0 0,-3 0 0 0 0,-1 0 0 0 0,-2 0 0 0 0,-1 0 0 0 0,-7-17-18 0 0,3 23 917 0 0,-15-29-917 0 0,14 34 490 0 0,2-2 0 0 0,-6-16-490 0 0,14 33 59 0 0,0 2 0 0 0,-1-1-1 0 0,0 0 1 0 0,-1 1 0 0 0,-6-9-59 0 0,10 16 300 0 0,1 2 10 0 0,0 1-271 0 0,1 0-1 0 0,-1 0 1 0 0,0 0-1 0 0,0 0 0 0 0,1 0 1 0 0,-1-1-1 0 0,1 1 1 0 0,-1 0-1 0 0,1 0 1 0 0,-1 0-1 0 0,1-1 1 0 0,0 2-39 0 0,1 0 70 0 0,101 170 54 0 0,-80-132-380 0 0,44 84-2016 0 0,-60-112 1647 0 0,1 0-1 0 0,0 0 1 0 0,1-1-1 0 0,1 0 0 0 0,0 0 1 0 0,0-1-1 0 0,1-1 1 0 0,0 0-1 0 0,1 0 0 0 0,4 2 626 0 0,15 4-1888 0 0</inkml:trace>
  <inkml:trace contextRef="#ctx0" brushRef="#br0" timeOffset="9401.996">11558 3136 17503 0 0,'-1'-1'399'0'0,"-3"-5"-182"0"0,1-1 1 0 0,0 1-1 0 0,0-1 0 0 0,0 1 1 0 0,1-1-1 0 0,0 0 0 0 0,-1-3-217 0 0,1 2 159 0 0,-1 0-1 0 0,0 0 0 0 0,-1 1 0 0 0,-2-4-158 0 0,3 4 367 0 0,-1-3 708 0 0,4 10-1034 0 0,0 0 0 0 0,0-1 1 0 0,-1 1-1 0 0,1 0 1 0 0,0-1-1 0 0,0 1 1 0 0,0 0-1 0 0,0-1 1 0 0,-1 1-1 0 0,1 0 1 0 0,0-1-1 0 0,0 1 0 0 0,-1 0 1 0 0,1-1-1 0 0,0 1 1 0 0,-1 0-1 0 0,1 0 1 0 0,0 0-1 0 0,0-1 1 0 0,-1 1-1 0 0,1 0 1 0 0,-1 0-1 0 0,1 0 0 0 0,0 0 1 0 0,-1 0-1 0 0,1-1-41 0 0,-2 1 595 0 0,-10 7 298 0 0,10-5-828 0 0,0 0 1 0 0,0 0-1 0 0,1 0 0 0 0,0 0 0 0 0,-1 1 0 0 0,1-1 0 0 0,0 1 0 0 0,0-1 1 0 0,0 1-1 0 0,0-1 0 0 0,1 1 0 0 0,-1 1-65 0 0,-4 38 307 0 0,4-28-268 0 0,0 2 31 0 0,1 1-1 0 0,0 0 1 0 0,1 0 0 0 0,4 15-70 0 0,17 69 196 0 0,-15-75-151 0 0,1 7 2 0 0,2 0 0 0 0,7 14-47 0 0,-10-30-4 0 0,0-2 0 0 0,2 1 0 0 0,-1-1 1 0 0,2 0-1 0 0,7 9 4 0 0,-11-18-9 0 0,0 1-1 0 0,0-1 1 0 0,0 0-1 0 0,1-1 1 0 0,0 0 0 0 0,0 0-1 0 0,0 0 1 0 0,0-1-1 0 0,3 1 10 0 0,-6-3-13 0 0,1 0 0 0 0,0 0 0 0 0,0 0 0 0 0,0-1 0 0 0,1 0 0 0 0,-1 0 0 0 0,0 0 0 0 0,0 0 0 0 0,1-1 0 0 0,-1 0 0 0 0,0 0 0 0 0,1-1 0 0 0,-1 1 0 0 0,5-2 13 0 0,-5 0-13 0 0,0 0 0 0 0,0 0 0 0 0,-1-1 0 0 0,1 1 0 0 0,-1-1 0 0 0,0 0 0 0 0,0 0 0 0 0,0 0 0 0 0,0-1 0 0 0,0 0 0 0 0,-1 1 0 0 0,3-5 13 0 0,1 0-26 0 0,-1-1 0 0 0,-1 1 1 0 0,1-1-1 0 0,-2 0 0 0 0,4-9 26 0 0,5-14-13 0 0,-2 0 1 0 0,-1 0 0 0 0,-1-1-1 0 0,-2-1 1 0 0,-2 1-1 0 0,1-20 13 0 0,-3-4 27 0 0,-3 1 0 0 0,-1 0-1 0 0,-4 0 1 0 0,-1 0 0 0 0,-5-7-27 0 0,-19-52 365 0 0,-5 2 0 0 0,-11-15-365 0 0,24 67 160 0 0,3 13 152 0 0,-1 0 0 0 0,-21-31-312 0 0,24 53 191 0 0,15 25-110 0 0,3 23-12 0 0,1 0-1 0 0,0 0 1 0 0,2-1-1 0 0,3 8-68 0 0,25 84 61 0 0,-21-79-44 0 0,15 38-17 0 0,16 30 0 0 0,4 10 0 0 0,-44-107 0 0 0,40 106 0 0 0,32 57 0 0 0,-64-150 2 0 0,0 1 0 0 0,1-1-1 0 0,0-1 1 0 0,2 0 0 0 0,0-1-1 0 0,1 0 1 0 0,0-1 0 0 0,2-1-1 0 0,-1 0 1 0 0,2-1 0 0 0,2 1-2 0 0,-13-10-1 0 0,0 0 0 0 0,1-1-1 0 0,-1 0 1 0 0,1 0 0 0 0,-1-1 0 0 0,1 0 0 0 0,0 0 0 0 0,0 0-1 0 0,1-1 3 0 0,-5-1-65 0 0,1 1 0 0 0,-1-1 1 0 0,1 0-1 0 0,0 0 1 0 0,-1-1-1 0 0,1 1 0 0 0,-1-1 1 0 0,0 0-1 0 0,1 0 1 0 0,-1 0-1 0 0,1 0 0 0 0,-1 0 1 0 0,0-1-1 0 0,0 1 1 0 0,0-1-1 0 0,0 0 0 0 0,0 0 1 0 0,0 0-1 0 0,0-1 64 0 0,6-6-125 0 0,-1 0 0 0 0,0 0-1 0 0,-1-1 1 0 0,0 0 0 0 0,0 0-1 0 0,-1 0 1 0 0,5-11 125 0 0,-4 4-537 0 0,-1 1 1 0 0,0-1-1 0 0,-1-1 1 0 0,-1 1-1 0 0,0-2 537 0 0,1-11-1424 0 0</inkml:trace>
  <inkml:trace contextRef="#ctx0" brushRef="#br0" timeOffset="9934.855">12515 1602 14256 0 0,'-76'75'608'0'0,"63"-62"-485"0"0,1 0 1 0 0,0 1-1 0 0,1 1 0 0 0,0 0 1 0 0,2 1-1 0 0,0 0 1 0 0,0 0-1 0 0,2 0 1 0 0,0 1-1 0 0,0 1 1 0 0,2-1-1 0 0,0 1 1 0 0,1 5-124 0 0,-1 12 437 0 0,2 0 1 0 0,1 0-1 0 0,2 0 1 0 0,2 1-1 0 0,1-1 1 0 0,2 0-1 0 0,7 29-437 0 0,3-4 425 0 0,3-1 0 0 0,3-1 0 0 0,2-1 0 0 0,4 4-425 0 0,-10-28 217 0 0,1 1 0 0 0,1-2 1 0 0,1-1-1 0 0,2 0 0 0 0,1-2 0 0 0,2 0 0 0 0,5 3-217 0 0,-16-18 50 0 0,1-1-1 0 0,1 0 1 0 0,-1-1 0 0 0,2-1 0 0 0,0-1-1 0 0,0 0 1 0 0,1-1 0 0 0,0-1 0 0 0,0-1-1 0 0,1 0 1 0 0,0-1 0 0 0,0-1 0 0 0,1-1-1 0 0,7 0-49 0 0,0-2 7 0 0,0 0 0 0 0,0-2 0 0 0,0-1 0 0 0,0-2 0 0 0,-1 0 0 0 0,19-6-7 0 0,-28 5-52 0 0,1-1 1 0 0,-1-1 0 0 0,-1 0 0 0 0,1-1 0 0 0,-1-1-1 0 0,0-1 1 0 0,-1 0 0 0 0,0-1 0 0 0,0-1 0 0 0,5-5 51 0 0,10-15-567 0 0,0 0-44 0 0</inkml:trace>
  <inkml:trace contextRef="#ctx0" brushRef="#br0" timeOffset="10705.859">12999 2126 16423 0 0,'-93'88'1210'0'0,"92"-87"-874"0"0,10-3-157 0 0,-1 1 0 0 0,1-2 1 0 0,0 1-1 0 0,-1-1 0 0 0,0 0 0 0 0,0 0 1 0 0,0-1-1 0 0,5-3-179 0 0,7-3 55 0 0,54-26 134 0 0,-1-3-1 0 0,-1-3 0 0 0,52-42-188 0 0,-91 58-887 0 0,-1-2 0 0 0,20-23 887 0 0,-29 26-1010 0 0</inkml:trace>
  <inkml:trace contextRef="#ctx0" brushRef="#br0" timeOffset="11049.771">13330 1406 15344 0 0,'-1'3'51'0'0,"-9"10"94"0"0,0 2 1 0 0,2-1 0 0 0,0 1 0 0 0,0 1 0 0 0,1-1 0 0 0,1 1 0 0 0,1 2-146 0 0,-2 7 96 0 0,2 1 1 0 0,0-1 0 0 0,2 1 0 0 0,1 0-1 0 0,1 1-96 0 0,1 2 241 0 0,0 32 1132 0 0,6 51-1373 0 0,6-18 726 0 0,3 0 0 0 0,21 65-726 0 0,-20-98-21 0 0,-5-19-10 0 0,6 10 31 0 0,-12-37-342 0 0,1-1-1 0 0,1 0 1 0 0,0 0-1 0 0,1-1 1 0 0,4 5 342 0 0,10 8-1002 0 0</inkml:trace>
  <inkml:trace contextRef="#ctx0" brushRef="#br0" timeOffset="11382.068">14037 1395 17583 0 0,'-33'7'694'0'0,"16"-4"-515"0"0,1 1 1 0 0,0 1-1 0 0,-9 3-179 0 0,10-2-35 0 0,6-4 157 0 0,1 2 1 0 0,0-1-1 0 0,-1 1 0 0 0,1 0 0 0 0,1 0 0 0 0,-1 1 0 0 0,1 0 0 0 0,-1 1 0 0 0,2 0 0 0 0,-4 2-122 0 0,-3 8 378 0 0,0 1 1 0 0,1 0-1 0 0,1 1 0 0 0,1 0 1 0 0,-3 6-379 0 0,7-10 75 0 0,1 0 1 0 0,0 1-1 0 0,1-1 0 0 0,0 1 1 0 0,1 0-1 0 0,1 0 1 0 0,-1 11-76 0 0,3-1 10 0 0,0 1 0 0 0,1-1 1 0 0,2 0-1 0 0,1 0 0 0 0,0 0 1 0 0,2 0-1 0 0,1 0 0 0 0,2 1-10 0 0,-5-18-5 0 0,0 1 0 0 0,0-1 0 0 0,1 0 0 0 0,0-1-1 0 0,0 1 1 0 0,1-1 0 0 0,-1 0 0 0 0,2-1 0 0 0,-1 1-1 0 0,1-1 1 0 0,0 0 0 0 0,0-1 0 0 0,1 1 0 0 0,0-2 0 0 0,3 2 5 0 0,-6-3-39 0 0,0 0 0 0 0,0-1 0 0 0,0 0 0 0 0,1 0 0 0 0,-1 0 1 0 0,1-1-1 0 0,-1 0 0 0 0,1 0 0 0 0,0 0 0 0 0,-1 0 1 0 0,1-1-1 0 0,0 0 0 0 0,-1-1 0 0 0,1 1 0 0 0,0-1 1 0 0,-1 0-1 0 0,1 0 0 0 0,-1-1 0 0 0,1 0 0 0 0,-1 0 1 0 0,0 0-1 0 0,1 0 0 0 0,-1-1 0 0 0,0 0 0 0 0,0 0 39 0 0,4-5-83 0 0,0 0 0 0 0,0 0 0 0 0,0-1 0 0 0,-1 0 0 0 0,-1-1 0 0 0,0 0 0 0 0,0 0 0 0 0,-1 0 0 0 0,0-1 0 0 0,0 0 0 0 0,-1 0 0 0 0,0-2 83 0 0,8-27-244 0 0,-1-1 0 0 0,5-36 244 0 0,-8 37-100 0 0,-2 0 52 0 0,-2 1 0 0 0,-1-1 0 0 0,-2-1 0 0 0,-3-5 48 0 0,0 18 36 0 0,-2 0-1 0 0,0 0 0 0 0,-2 0 0 0 0,-2 0 0 0 0,-8-23-35 0 0,13 44 121 0 0,-1 0-1 0 0,0 1 1 0 0,0 0-1 0 0,0-1 1 0 0,-2 1-121 0 0,1-1 237 0 0,3 5 90 0 0,1 2 61 0 0,-4 10 449 0 0,2 4-626 0 0,2 1 0 0 0,0-1 0 0 0,0 0 0 0 0,1 1 0 0 0,1-1 0 0 0,1 0 0 0 0,0 0 0 0 0,1 1-211 0 0,8 29 34 0 0,3-2-1 0 0,14 28-33 0 0,-10-24-237 0 0,-14-31-136 0 0,2-1 1 0 0,0 0 0 0 0,0-1 0 0 0,2 1 0 0 0,-1-1 0 0 0,2-1 0 0 0,-1 0-1 0 0,11 9 373 0 0,3-4-1980 0 0</inkml:trace>
  <inkml:trace contextRef="#ctx0" brushRef="#br0" timeOffset="11714.323">14490 820 16264 0 0,'-17'18'733'0'0,"1"1"1"0"0,0 0-1 0 0,1 2 1 0 0,1 0 0 0 0,1 0-1 0 0,1 1 1 0 0,1 0 0 0 0,-7 24-734 0 0,15-38 74 0 0,-21 56 1220 0 0,-7 31-1294 0 0,26-74 97 0 0,1-1 1 0 0,0 1 0 0 0,1 0 0 0 0,2 0 0 0 0,0 0-1 0 0,2 21-97 0 0,-1-38-7 0 0,1 0 1 0 0,-1 0-1 0 0,1 0 0 0 0,0 0 0 0 0,0-1 0 0 0,0 1 0 0 0,1 0 0 0 0,-1 0 0 0 0,1-1 0 0 0,0 1 1 0 0,0-1-1 0 0,2 3 7 0 0,-2-4-22 0 0,0-1 0 0 0,-1 1 1 0 0,1 0-1 0 0,0-1 0 0 0,0 0 0 0 0,0 1 1 0 0,0-1-1 0 0,1 0 0 0 0,-1 0 1 0 0,0 0-1 0 0,0 0 0 0 0,1-1 1 0 0,-1 1-1 0 0,0-1 0 0 0,1 1 0 0 0,-1-1 1 0 0,0 0-1 0 0,1 0 0 0 0,-1 0 1 0 0,1 0-1 0 0,-1 0 0 0 0,1 0 22 0 0,25-5-178 0 0,0 0 0 0 0,-1-2 0 0 0,0-1-1 0 0,17-8 179 0 0,23-7-172 0 0,18-7 39 0 0,-53 17 102 0 0,1 2 0 0 0,31-6 31 0 0,-59 16 6 0 0,-1 0 0 0 0,0 1 0 0 0,1-1 0 0 0,-1 1 0 0 0,0 0 0 0 0,1 1 0 0 0,-1-1-1 0 0,0 1 1 0 0,0 0 0 0 0,1 0 0 0 0,-1 0 0 0 0,3 2-6 0 0,-6-2 14 0 0,1-1 0 0 0,-1 1 1 0 0,0 0-1 0 0,0 0 0 0 0,0 0 0 0 0,0 0 0 0 0,0 0 0 0 0,0 0 1 0 0,0 0-1 0 0,0 1 0 0 0,0-1 0 0 0,-1 0 0 0 0,1 0 1 0 0,0 1-1 0 0,-1-1 0 0 0,1 0 0 0 0,-1 1 0 0 0,0-1 0 0 0,1 1 1 0 0,-1-1-1 0 0,0 1 0 0 0,0-1 0 0 0,0 0 0 0 0,0 1 1 0 0,0-1-1 0 0,0 2-14 0 0,0 4 155 0 0,-1 1 0 0 0,1-1 1 0 0,-1 1-1 0 0,-1-1 0 0 0,0 0-155 0 0,-2 5 202 0 0,0 0-1 0 0,-1-1 1 0 0,-5 9-202 0 0,-8 18 290 0 0,10-20-172 0 0,-1-2-1 0 0,-1 1 1 0 0,0-1 0 0 0,-1-1-1 0 0,-10 11-117 0 0,21-26 1 0 0,-11 13-7 0 0,-1-1-1 0 0,0 0 1 0 0,-1-1-1 0 0,0-1 1 0 0,-1 0 0 0 0,-9 5 6 0 0,18-12-240 0 0,0 0 0 0 0,-1-1 0 0 0,1 1 1 0 0,-1-1-1 0 0,-2 0 240 0 0,-27 4-1639 0 0</inkml:trace>
  <inkml:trace contextRef="#ctx0" brushRef="#br0" timeOffset="12049.607">14596 493 17479 0 0,'18'32'736'0'0,"5"-2"-592"0"0,0 12 512 0 0,0-1 104 0 0,1 12 16 0 0,5 4 8 0 0,1-1-376 0 0,-7 13-80 0 0,5-2-8 0 0,-3 5-8 0 0,3-5-192 0 0,2 6-40 0 0,-7 4-8 0 0,12-4 0 0 0,-12-6-72 0 0,5-4 0 0 0,2 5 0 0 0</inkml:trace>
  <inkml:trace contextRef="#ctx0" brushRef="#br0" timeOffset="12050.607">15080 633 16839 0 0,'-139'271'3483'0'0,"129"-250"-3413"0"0,1 0 0 0 0,2 1 0 0 0,0-1 0 0 0,1 2-1 0 0,-2 18-69 0 0,7-36 0 0 0,1 0 1 0 0,0 0-1 0 0,0 0 0 0 0,0 0 0 0 0,1 0 0 0 0,0 0 0 0 0,0 0 0 0 0,0 0 0 0 0,0 0 0 0 0,1-1 0 0 0,-1 1 0 0 0,1 0 1 0 0,2 2-1 0 0,-2-3-1 0 0,1-1 0 0 0,-1 0 0 0 0,1 0 0 0 0,-1 0 0 0 0,1 0 0 0 0,0 0 1 0 0,0 0-1 0 0,0-1 0 0 0,0 0 0 0 0,1 1 0 0 0,-1-1 0 0 0,1 0 0 0 0,-1-1 1 0 0,1 1-1 0 0,0-1 0 0 0,-1 1 0 0 0,2-1 1 0 0,9 2-21 0 0,1 0 0 0 0,-1-1-1 0 0,1 0 1 0 0,-1-2 0 0 0,1 1-1 0 0,12-3 22 0 0,17-3-66 0 0,26-7 66 0 0,-25 4-1 0 0,11-4-328 0 0,45-16 329 0 0,-71 18-175 0 0</inkml:trace>
  <inkml:trace contextRef="#ctx0" brushRef="#br0" timeOffset="12389.481">15016 228 18479 0 0,'24'1'490'0'0,"-1"2"-1"0"0,10 1-489 0 0,29 3-43 0 0,-13-3 601 0 0,0 1-1 0 0,0 3 1 0 0,-1 1-1 0 0,34 13-557 0 0,-62-16 180 0 0,1 1 0 0 0,-2 2 1 0 0,1 0-1 0 0,-2 1 0 0 0,1 1 0 0 0,-1 0 0 0 0,-1 2 1 0 0,0 0-1 0 0,-1 1 0 0 0,0 0 0 0 0,-1 1 0 0 0,2 5-180 0 0,-2 0 115 0 0,-1 0-1 0 0,-1 1 0 0 0,-1 1 0 0 0,0 0 1 0 0,-2 1-1 0 0,-1 0 0 0 0,1 6-114 0 0,-5-13 106 0 0,-2 1 0 0 0,1-1-1 0 0,-2 1 1 0 0,0 0 0 0 0,-1 0-1 0 0,-1 0 1 0 0,-1 7-106 0 0,1 2 186 0 0,-1 8 125 0 0,-2 0 1 0 0,-1 0-1 0 0,-1-1 1 0 0,-10 29-312 0 0,-8 14 364 0 0,-18 39-364 0 0,27-80-597 0 0,-2 0 0 0 0,-7 9 597 0 0,-7 8-1430 0 0</inkml:trace>
  <inkml:trace contextRef="#ctx0" brushRef="#br0" timeOffset="12853.049">15611 1 16903 0 0,'0'0'744'0'0,"0"0"160"0"0,6 10-720 0 0,-6-4-184 0 0,5 4 0 0 0,2-4 0 0 0,-7 4 0 0 0,5-5 0 0 0,1 6 0 0 0,-1-2 0 0 0,2-4-896 0 0,-2 6-224 0 0,1 5-31 0 0</inkml:trace>
  <inkml:trace contextRef="#ctx0" brushRef="#br0" timeOffset="13190.715">16118 488 15136 0 0,'41'37'320'0'0,"-36"-26"64"0"0,7 5-312 0 0,-6 3-72 0 0,1 2 0 0 0,-7 6 0 0 0,-7 3 711 0 0,-4 7 129 0 0,-7 3 24 0 0,-5 3 8 0 0,-1-3-200 0 0,-10 13-32 0 0,-1-7-16 0 0,0 5 0 0 0,-6 2-408 0 0,0-1-88 0 0,1 0-8 0 0</inkml:trace>
  <inkml:trace contextRef="#ctx0" brushRef="#br0" timeOffset="22263.373">5942 8999 9792 0 0,'-180'61'1056'0'0,"173"-59"-984"0"0,-1 2 381 0 0,-1-1 0 0 0,0-1 0 0 0,0 0 0 0 0,0 0 0 0 0,-2 0-453 0 0,11-3 63 0 0,0 1 0 0 0,0-1 0 0 0,-1 1 1 0 0,1 0-1 0 0,0-1 0 0 0,0 1 0 0 0,0-1 0 0 0,0 1 0 0 0,0-1 0 0 0,-1 1 1 0 0,1-1-1 0 0,0 1 0 0 0,0-1 0 0 0,0 1 0 0 0,0-1 0 0 0,0 1 0 0 0,1 0 1 0 0,-1-1-1 0 0,0 1 0 0 0,0-1 0 0 0,0 1 0 0 0,0-1-63 0 0,0 1 15 0 0,2-3 104 0 0,-1-1 1 0 0,1 1-1 0 0,-1-1 1 0 0,1 1-1 0 0,0 0 1 0 0,0 0-1 0 0,1 0 1 0 0,-1 0 0 0 0,1 0-1 0 0,-1 1 1 0 0,2-2-120 0 0,3-2 149 0 0,1 0 0 0 0,-1 0 1 0 0,9-4-150 0 0,15-6 370 0 0,22-9-370 0 0,-6 4 129 0 0,229-116 171 0 0,-117 46-473 0 0,-150 86 88 0 0,0 0-62 0 0,-1-1 0 0 0,-1 1-1 0 0,1-1 1 0 0,-1-1 0 0 0,0 1 0 0 0,0-1 0 0 0,-1 0 0 0 0,0-1 0 0 0,0 0 0 0 0,-1 0-1 0 0,0 0 1 0 0,0 0 0 0 0,2-8 147 0 0,-4 8-244 0 0,0 0-1 0 0,-1 0 0 0 0,0-1 1 0 0,-1 1-1 0 0,1 0 0 0 0,-2-1 1 0 0,1 1-1 0 0,-1 0 0 0 0,-1-1 1 0 0,1 1-1 0 0,-1-1 0 0 0,-1 1 1 0 0,0 0-1 0 0,0 0 0 0 0,-3-8 245 0 0,-10-22-735 0 0,-1-1 0 0 0,-2 2-1 0 0,-2 1 1 0 0,-15-21 735 0 0,7 14-123 0 0,17 24 138 0 0,-1 1 0 0 0,-1 0 0 0 0,-1 1 0 0 0,-1 0 0 0 0,-1 0-15 0 0,14 15 101 0 0,0 0 0 0 0,0 1 0 0 0,0-1 0 0 0,0 1 0 0 0,0 0-1 0 0,-1-1 1 0 0,1 1 0 0 0,0 0 0 0 0,-2 0-101 0 0,2 0 82 0 0,1 1 0 0 0,0 0 1 0 0,0 0-1 0 0,0 0 0 0 0,0 0 0 0 0,0 0 0 0 0,0 0 0 0 0,-1 0 1 0 0,1 0-1 0 0,0 0 0 0 0,0 0 0 0 0,0 1 0 0 0,0-1 0 0 0,0 0 1 0 0,0 1-1 0 0,-1-1-82 0 0,0 2 94 0 0,0-1 1 0 0,1 1-1 0 0,-1 0 1 0 0,0-1-1 0 0,0 1 1 0 0,1 0-1 0 0,-1 0 1 0 0,1 0-1 0 0,0 0 1 0 0,-1 1-1 0 0,1-1 1 0 0,0 0-1 0 0,0 0 1 0 0,1 1-1 0 0,-1-1 1 0 0,0 0-1 0 0,0 3-94 0 0,-6 33 643 0 0,0 1 0 0 0,3 0-1 0 0,0 22-642 0 0,4 52 1749 0 0,11 73-1749 0 0,-5-98 476 0 0,29 236 1156 0 0,-26-267-1148 0 0,3 0-1 0 0,9 20-483 0 0,-19-68 60 0 0,1 0-1 0 0,1 1 0 0 0,0-1 1 0 0,0 0-1 0 0,1-1 1 0 0,0 1-1 0 0,0-1 0 0 0,1 0 1 0 0,0 0-1 0 0,6 5-59 0 0,-8-9 13 0 0,0-1 0 0 0,0 0 0 0 0,1 0 0 0 0,-1 0 0 0 0,1 0 0 0 0,-1-1 0 0 0,1 0 0 0 0,0 0 0 0 0,0 0 0 0 0,0-1 0 0 0,0 1 0 0 0,0-1 0 0 0,0 0 0 0 0,0-1 0 0 0,1 1 0 0 0,-1-1 0 0 0,0 0-1 0 0,0 0 1 0 0,1-1 0 0 0,3 0-13 0 0,-2-1 21 0 0,1 0 0 0 0,-1 0-1 0 0,1-1 1 0 0,-1 1-1 0 0,0-2 1 0 0,0 1 0 0 0,6-4-21 0 0,9-8 112 0 0,13-11-112 0 0,-34 24 3 0 0,26-21-51 0 0,-1-2 0 0 0,-1 0 0 0 0,-1-2 0 0 0,3-7 48 0 0,20-22-160 0 0</inkml:trace>
  <inkml:trace contextRef="#ctx0" brushRef="#br0" timeOffset="22599.114">7056 8672 16240 0 0,'0'0'455'0'0,"0"0"113"0"0,7 11-456 0 0,-2-6-112 0 0,1 6 0 0 0,6-6 0 0 0,-7-5-384 0 0,13 5-104 0 0,-6-5-23 0 0</inkml:trace>
  <inkml:trace contextRef="#ctx0" brushRef="#br0" timeOffset="25348.561">7709 7371 16743 0 0,'-21'24'555'0'0,"6"-7"-486"0"0,0 0 0 0 0,2 0 0 0 0,0 1 0 0 0,-8 15-69 0 0,1 8 233 0 0,1 1 1 0 0,3 0-1 0 0,1 1 0 0 0,2 1 1 0 0,2 0-1 0 0,-6 45-233 0 0,17-86 18 0 0,0 1 0 0 0,-1-1 0 0 0,1 0 0 0 0,1 0 0 0 0,-1 0 0 0 0,0 1 0 0 0,1-1 0 0 0,0 0 0 0 0,-1 0 0 0 0,1 0 0 0 0,0 0 0 0 0,1 1-18 0 0,-1-3 8 0 0,0 1 1 0 0,-1-1-1 0 0,1 0 0 0 0,0 1 1 0 0,0-1-1 0 0,0 0 1 0 0,1 0-1 0 0,-1 0 0 0 0,0 0 1 0 0,0 0-1 0 0,1 0 1 0 0,-1 0-1 0 0,0 0 0 0 0,1 0 1 0 0,-1-1-1 0 0,1 1 0 0 0,-1 0 1 0 0,1-1-1 0 0,-1 0 1 0 0,1 1-1 0 0,-1-1 0 0 0,1 0 1 0 0,0 0-1 0 0,-1 1 0 0 0,2-2-8 0 0,7 1 16 0 0,-1-2 1 0 0,0 1-1 0 0,0-1 0 0 0,0-1 0 0 0,0 0 0 0 0,0 0 0 0 0,0-1 0 0 0,-1 0 0 0 0,3-2-16 0 0,27-11 31 0 0,7 1-19 0 0,2 1-1 0 0,0 2 1 0 0,0 3-1 0 0,1 1 1 0 0,0 3-1 0 0,1 1 0 0 0,17 3-11 0 0,-51 2-1 0 0,0 0-1 0 0,0 2 1 0 0,-1 0-1 0 0,1 0 1 0 0,-1 1-1 0 0,0 1 1 0 0,0 1-1 0 0,0 0 0 0 0,0 0 1 0 0,8 6 1 0 0,-14-6-12 0 0,0 0 0 0 0,0 1 0 0 0,0 0 0 0 0,0 0 1 0 0,-1 0-1 0 0,0 1 0 0 0,-1 0 0 0 0,1 1 0 0 0,-1 0 0 0 0,-1 0 0 0 0,0 0 1 0 0,0 0-1 0 0,0 1 0 0 0,-1 0 0 0 0,0 0 0 0 0,0 1 12 0 0,-1 3-1 0 0,1 0 0 0 0,-2 0 0 0 0,0 0 0 0 0,0 0-1 0 0,-1 0 1 0 0,-1 1 0 0 0,0-1 0 0 0,-1 0 0 0 0,0 0 0 0 0,-2 8 1 0 0,-5 15 70 0 0,-2 0 0 0 0,-1-1 0 0 0,-5 7-70 0 0,8-22 2 0 0,-1-1 0 0 0,-1 0 0 0 0,-1-1-1 0 0,0 0 1 0 0,-2 0 0 0 0,0-1 0 0 0,-1-1 0 0 0,0 0 0 0 0,-2-1 0 0 0,1-1 0 0 0,-16 10-2 0 0,15-11 44 0 0,-1-2 0 0 0,-1 0 0 0 0,0-1 1 0 0,0-1-1 0 0,-1-1 0 0 0,0 0 0 0 0,0-1 0 0 0,-1-1 0 0 0,0-1 0 0 0,0-1 0 0 0,0-1 0 0 0,-10 0-44 0 0,21-3-130 0 0,-1 0-1 0 0,0 0 0 0 0,1-1 1 0 0,-1-1-1 0 0,1 0 0 0 0,-1 0 1 0 0,1-1-1 0 0,0 0 0 0 0,-5-3 131 0 0,-32-18-1672 0 0</inkml:trace>
  <inkml:trace contextRef="#ctx0" brushRef="#br0" timeOffset="25671.547">7803 7532 11976 0 0,'35'-21'528'0'0,"6"-4"112"0"0,-1 4-512 0 0,8 0-128 0 0,3-6 0 0 0,2 2 0 0 0,-7-1 280 0 0,2-4 24 0 0,-8-2 8 0 0,1 6 0 0 0,0-4-88 0 0,-6 9-24 0 0,0-1 0 0 0,1 1 0 0 0,-14 2-1240 0 0,1 3-248 0 0</inkml:trace>
  <inkml:trace contextRef="#ctx0" brushRef="#br0" timeOffset="25672.547">8345 6852 12632 0 0,'-2'28'95'0'0,"-1"11"356"0"0,3 8-451 0 0,3 30 107 0 0,5 12-107 0 0,-2-16 36 0 0,5 36 526 0 0,4 0 0 0 0,5-1 1 0 0,15 42-563 0 0,-30-133 87 0 0,0 0 0 0 0,1 0 0 0 0,1 0 0 0 0,0-1 1 0 0,1 0-1 0 0,1 0 0 0 0,0-1 0 0 0,2 0 0 0 0,-1-1 1 0 0,8 7-88 0 0,-15-18-5 0 0,0 0 0 0 0,0 0 0 0 0,1 0 0 0 0,-1-1 0 0 0,1 0 0 0 0,0 1 0 0 0,-1-1 0 0 0,1-1 0 0 0,0 1 0 0 0,0 0 0 0 0,0-1 0 0 0,0 0 0 0 0,1 0 1 0 0,-1 0-1 0 0,0-1 0 0 0,0 1 0 0 0,1-1 0 0 0,-1 0 0 0 0,0 0 0 0 0,1 0 0 0 0,-1-1 0 0 0,0 0 0 0 0,4-1 5 0 0,27-7-190 0 0</inkml:trace>
  <inkml:trace contextRef="#ctx0" brushRef="#br0" timeOffset="26035.201">9138 6796 12416 0 0,'-2'-3'33'0'0,"1"1"-1"0"0,-1 0 1 0 0,0 0 0 0 0,1 0 0 0 0,-1 0 0 0 0,0 0 0 0 0,0 0 0 0 0,0 0 0 0 0,0 1 0 0 0,0-1 0 0 0,-1 1 0 0 0,1-1-1 0 0,-1 1 1 0 0,1 0 0 0 0,0 0 0 0 0,-1 0 0 0 0,0 0 0 0 0,1 0 0 0 0,-1 1 0 0 0,0-1 0 0 0,1 1 0 0 0,-1 0 0 0 0,0 0-1 0 0,1 0 1 0 0,-1 0 0 0 0,0 0 0 0 0,1 0 0 0 0,-1 1 0 0 0,0-1 0 0 0,1 1 0 0 0,-1 0 0 0 0,0 0 0 0 0,1 0 0 0 0,0 0-1 0 0,-1 0 1 0 0,1 1 0 0 0,-1-1 0 0 0,1 1 0 0 0,0-1 0 0 0,0 1 0 0 0,0 0-33 0 0,-2 2 131 0 0,0 0-1 0 0,0 1 1 0 0,1-1 0 0 0,-1 1 0 0 0,1 0 0 0 0,0 0-1 0 0,1 0 1 0 0,-1 0 0 0 0,1 0 0 0 0,0 1-131 0 0,-5 13 381 0 0,2 0 1 0 0,-1 4-382 0 0,5-17 50 0 0,-9 42 694 0 0,3 2 0 0 0,-1 41-744 0 0,3 102 1441 0 0,6-154-1031 0 0,1-1 0 0 0,2 1-1 0 0,2-1 1 0 0,1 0-1 0 0,4 8-409 0 0,-6-28 109 0 0,1 0 1 0 0,0-1-1 0 0,1 0 0 0 0,1 0 0 0 0,6 8-109 0 0,-11-20 13 0 0,0 0 0 0 0,1-1-1 0 0,-1 1 1 0 0,1-1 0 0 0,0 0 0 0 0,0 0 0 0 0,1-1 0 0 0,-1 1 0 0 0,4 1-13 0 0,-5-3 58 0 0,0-1 1 0 0,0 1-1 0 0,1-1 1 0 0,-1 0-1 0 0,1 0 0 0 0,-1 0 1 0 0,1 0-1 0 0,-1-1 1 0 0,1 1-1 0 0,-1-1 1 0 0,1 0-1 0 0,0 0 1 0 0,-1 0-1 0 0,1 0 1 0 0,2-1-59 0 0,2-2 88 0 0,0 1 0 0 0,0-1 1 0 0,-1 0-1 0 0,0 0 0 0 0,1-1 0 0 0,-1 0 1 0 0,0 0-1 0 0,-1-1 0 0 0,1 0 0 0 0,-1 0 1 0 0,0-1-1 0 0,0 1 0 0 0,3-6-88 0 0,4-4-19 0 0,-1 0 1 0 0,-1-1-1 0 0,-1 0 0 0 0,0-1 0 0 0,2-5 19 0 0,2-8-377 0 0,-1-1-1 0 0,-2 0 0 0 0,-1 0 0 0 0,6-30 378 0 0,-12 37-59 0 0,-1 0-1 0 0,0 0 1 0 0,-2 0-1 0 0,-1 0 1 0 0,-1 0-1 0 0,-1 0 0 0 0,-1-2 60 0 0,3 25 0 0 0,-5-34 0 0 0,-2 0 0 0 0,-1 0 0 0 0,-6-13 0 0 0,7 30 0 0 0,-6-17 0 0 0,-10-19 0 0 0,17 44 0 0 0,1 0 0 0 0,-2 0 0 0 0,1 0 0 0 0,-1 1 0 0 0,-1 0 0 0 0,0 0 0 0 0,0 0 0 0 0,-4-2 0 0 0,12 11 0 0 0,0-1 0 0 0,0 1 0 0 0,0 0 0 0 0,0 0 0 0 0,-1-1 0 0 0,1 1 0 0 0,0 0 0 0 0,0 0 0 0 0,0-1 0 0 0,0 1 0 0 0,0 0 0 0 0,-1 0 0 0 0,1 0 0 0 0,0-1 0 0 0,0 1 0 0 0,0 0 0 0 0,-1 0 0 0 0,1 0 0 0 0,0 0 0 0 0,0-1 0 0 0,0 1 0 0 0,-1 0 0 0 0,1 0 0 0 0,0 0 0 0 0,0 0 0 0 0,-1 0 0 0 0,1 0 0 0 0,0 0 0 0 0,-1 0 0 0 0,1 0 0 0 0,0 0 0 0 0,0 0 0 0 0,-1 0 0 0 0,1 0 0 0 0,0 0 0 0 0,0 0 0 0 0,-1 0 0 0 0,1 0 0 0 0,0 0 0 0 0,0 0 0 0 0,-1 0 0 0 0,1 0 0 0 0,0 1 0 0 0,0-1 0 0 0,-1 0 0 0 0,1 0 0 0 0,-2 8 0 0 0,2-7 0 0 0,-2 7 0 0 0,1-1-1 0 0,1 1 1 0 0,-1 0 0 0 0,1 0-1 0 0,1-1 1 0 0,-1 1-1 0 0,1 0 1 0 0,2 3 0 0 0,2 14 25 0 0,10 21-25 0 0,-8-24 42 0 0,0-2 89 0 0,0-1-1 0 0,1 0 0 0 0,1-1 1 0 0,1 0-1 0 0,0 0 0 0 0,2-1 1 0 0,0 0-1 0 0,12 13-130 0 0,-21-27-199 0 0,0 0 0 0 0,0 0 0 0 0,0-1-1 0 0,0 1 1 0 0,1-1 0 0 0,-1 1 0 0 0,1-1 0 0 0,-1 0 0 0 0,1 0 0 0 0,0-1-1 0 0,0 1 1 0 0,0-1 0 0 0,0 0 0 0 0,0 0 199 0 0,14 0-1943 0 0</inkml:trace>
  <inkml:trace contextRef="#ctx0" brushRef="#br0" timeOffset="26367.87">9565 6723 14592 0 0,'18'26'583'0'0,"-1"1"0"0"0,-1 1 0 0 0,-2 0-1 0 0,8 20-582 0 0,106 261 3799 0 0,-112-269-3552 0 0,1-1 0 0 0,2-1 0 0 0,15 21-247 0 0,-34-59 0 0 0,0 1 0 0 0,0-1 0 0 0,0 0 0 0 0,0 0 0 0 0,0 0 0 0 0,1 0 0 0 0,-1 1 0 0 0,0-1 0 0 0,0 0 0 0 0,0 0 0 0 0,0 0 0 0 0,0 0 0 0 0,0 1 0 0 0,1-1 0 0 0,-1 0 0 0 0,0 0 0 0 0,0 0 0 0 0,0 0 0 0 0,0 0 0 0 0,1 0 0 0 0,-1 1 0 0 0,0-1 0 0 0,0 0 0 0 0,0 0 0 0 0,1 0 0 0 0,-1 0 0 0 0,0 0 0 0 0,0 0 0 0 0,0 0 0 0 0,1 0 0 0 0,-1 0 0 0 0,0 0 0 0 0,0 0 0 0 0,0 0 0 0 0,2-7 0 0 0,-2-13 0 0 0,-15-121-1039 0 0,6 47 190 0 0,5 53 469 0 0,-13-140-1089 0 0,14 123 1315 0 0,2 0 0 0 0,4-8 154 0 0,9-31-211 0 0,-11 92 204 0 0,0 0-1 0 0,0 1 0 0 0,0-1 0 0 0,1 1 0 0 0,0 0 1 0 0,0-1-1 0 0,0 1 0 0 0,0 0 8 0 0,6-14 84 0 0,-2 6-2 0 0</inkml:trace>
  <inkml:trace contextRef="#ctx0" brushRef="#br0" timeOffset="26684.331">10013 6600 16719 0 0,'0'0'363'0'0,"2"-2"-12"0"0,29-32-200 0 0,-15 16-41 0 0,1 0-1 0 0,0 1-109 0 0,55-43 549 0 0,34-30 82 0 0,-22 6-311 0 0,14-24-320 0 0,-90 98-334 0 0,0 0 0 0 0,-1-1-1 0 0,2-5 335 0 0,-5 8-218 0 0,13-15-545 0 0</inkml:trace>
  <inkml:trace contextRef="#ctx0" brushRef="#br0" timeOffset="27066.472">10456 5609 14312 0 0,'-8'14'120'0'0,"0"1"1"0"0,1-1 0 0 0,0 1-1 0 0,2 0 1 0 0,-1 1 0 0 0,-1 10-121 0 0,-11 80 1252 0 0,5 1-1 0 0,4 0 1 0 0,5 3-1252 0 0,4-17 1961 0 0,10 61-1961 0 0,-4-78 558 0 0,-3-37 80 0 0,2 0-1 0 0,8 32-637 0 0,-10-56 203 0 0,1-1-1 0 0,1 0 1 0 0,0 0 0 0 0,1 0-1 0 0,1-1 1 0 0,0 0-1 0 0,1 0 1 0 0,8 11-203 0 0,-13-21 49 0 0,-1 0 0 0 0,1 0 0 0 0,-1-1 0 0 0,1 1 0 0 0,0-1 0 0 0,0 0 0 0 0,0 1 0 0 0,0-1 0 0 0,0-1 1 0 0,1 1-1 0 0,-1 0 0 0 0,0-1 0 0 0,1 0 0 0 0,1 1-49 0 0,0-1 39 0 0,1 0 0 0 0,-1-1 1 0 0,0 0-1 0 0,0 1 0 0 0,1-2 1 0 0,-1 1-1 0 0,0-1 0 0 0,0 0 1 0 0,1 0-1 0 0,0 0-39 0 0,5-3-10 0 0,0-1-1 0 0,0 1 1 0 0,0-2 0 0 0,0 1-1 0 0,-1-1 1 0 0,0-1 0 0 0,-1 0 0 0 0,1-1-1 0 0,1-2 11 0 0,13-12-505 0 0,-1-1 0 0 0,15-20 505 0 0,-14 12-609 0 0,-1-1 0 0 0,-2 0 0 0 0,-1-2 0 0 0,-1-3 609 0 0,15-24-1020 0 0</inkml:trace>
  <inkml:trace contextRef="#ctx0" brushRef="#br0" timeOffset="27067.472">11162 5066 16535 0 0,'-18'56'932'0'0,"10"-36"-595"0"0,2 1 0 0 0,0 0 0 0 0,1 0 0 0 0,1 2-337 0 0,-2 48 859 0 0,2 1 0 0 0,4 0-1 0 0,6 36-858 0 0,1-51 924 0 0,2 0 0 0 0,10 31-924 0 0,-12-59 216 0 0,2-1 0 0 0,1 0 0 0 0,1-1-1 0 0,1 0 1 0 0,1 0 0 0 0,5 4-216 0 0,-13-23 72 0 0,1 0 1 0 0,0 0-1 0 0,1 0 1 0 0,-1-1-1 0 0,1 0 0 0 0,1 0 1 0 0,-1-1-1 0 0,1 0 1 0 0,0 0-1 0 0,1-1 1 0 0,2 1-73 0 0,-5-3-154 0 0,1 0 1 0 0,-1 0 0 0 0,1-1 0 0 0,-1 0 0 0 0,1-1-1 0 0,0 1 1 0 0,0-1 0 0 0,-1-1 0 0 0,1 1 0 0 0,0-1-1 0 0,0 0 1 0 0,0-1 0 0 0,0 0 0 0 0,0 0 0 0 0,-1 0-1 0 0,2-1 154 0 0,27-7-1512 0 0</inkml:trace>
  <inkml:trace contextRef="#ctx0" brushRef="#br0" timeOffset="27401.192">11553 4857 16240 0 0,'17'9'189'0'0,"0"1"0"0"0,0 1 0 0 0,-1 0 1 0 0,-1 1-1 0 0,0 1 0 0 0,11 11-189 0 0,51 54 154 0 0,-40-44 446 0 0,-3 3-1 0 0,0 0 0 0 0,-3 3-599 0 0,0 2 493 0 0,0 0 250 0 0,-1 1 0 0 0,19 40-743 0 0,-6 6 365 0 0,-5 1 1 0 0,-3 2-1 0 0,12 55-365 0 0,-43-129 174 0 0,1 0 0 0 0,-2 0-1 0 0,-1 1 1 0 0,0-1 0 0 0,-1 1 0 0 0,-1 8-174 0 0,-1-18 5 0 0,0 1 1 0 0,0 0 0 0 0,-1-1 0 0 0,0 1-1 0 0,-1-1 1 0 0,0 0 0 0 0,-1 0 0 0 0,1 0-1 0 0,-2 0 1 0 0,1-1 0 0 0,-1 0 0 0 0,-1 1-1 0 0,0-1-5 0 0,-5 5 0 0 0,-1 0 0 0 0,-1-1 0 0 0,0 0 0 0 0,-2 0 0 0 0,-20 15 0 0 0</inkml:trace>
  <inkml:trace contextRef="#ctx0" brushRef="#br0" timeOffset="27402.192">12555 4453 18167 0 0,'0'0'800'0'0,"0"0"176"0"0,0 0-784 0 0,0 0-192 0 0,13 0 0 0 0,-8 5 0 0 0,6 1-112 0 0,-4-1-64 0 0,-2 6-16 0 0</inkml:trace>
  <inkml:trace contextRef="#ctx0" brushRef="#br0" timeOffset="27734.665">12806 4905 17647 0 0,'52'97'1832'0'0,"-11"-19"-1744"0"0,-20-38 493 0 0,-1 1-1 0 0,-3 1 0 0 0,-1 0 1 0 0,10 42-581 0 0,-16-46 658 0 0,-2 0 1 0 0,-1 0 0 0 0,0 23-659 0 0,-6-47 145 0 0,-1 1 0 0 0,0-1 0 0 0,-1 0 0 0 0,-1 0 0 0 0,0 0 0 0 0,-1 0 0 0 0,0 0 0 0 0,-1 0 0 0 0,-1-1 0 0 0,0 0 1 0 0,-4 8-146 0 0,1-8-31 0 0,1 1 0 0 0,-2-1 0 0 0,0 0 0 0 0,0-1 0 0 0,-1 0 0 0 0,0 0 0 0 0,-1-2 0 0 0,-4 4 31 0 0,-31 21-142 0 0,-12 7 142 0 0,0-6-64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12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1 299 11976 0 0,'0'0'546'0'0,"2"3"-10"0"0,8 13-328 0 0,0 2-1 0 0,-1-1 0 0 0,-1 1 1 0 0,-1 1-1 0 0,0-1 0 0 0,-1 2-207 0 0,5 13 814 0 0,14 41-237 0 0,-4 1 1 0 0,-3 1-1 0 0,-3 0 1 0 0,-1 19-578 0 0,2 86 1125 0 0,-8-81-418 0 0,-2 34-542 0 0,-1-108-165 0 0,-5-25 0 0 0,0 0 0 0 0,0 1 0 0 0,1-1 0 0 0,-1 0 0 0 0,1 0 0 0 0,-1 1 0 0 0,1-1 0 0 0,-1 0 0 0 0,1 0 0 0 0,0 0 0 0 0,0 0 0 0 0,-1 0 0 0 0,1 0 0 0 0,0 0 0 0 0,0 0 0 0 0,0 0 0 0 0,1 1 0 0 0,-1-3-2 0 0,-1 1-1 0 0,1 0 0 0 0,0 0 0 0 0,-1 0 0 0 0,1 0 0 0 0,-1 0 0 0 0,1 0 0 0 0,0-1 0 0 0,-1 1 0 0 0,1 0 1 0 0,-1-1-1 0 0,1 1 0 0 0,-1 0 0 0 0,1-1 0 0 0,-1 1 0 0 0,1 0 0 0 0,-1-1 0 0 0,1 1 0 0 0,-1-1 0 0 0,1 1 1 0 0,-1-1-1 0 0,0 1 0 0 0,1-1 0 0 0,-1 0 0 0 0,0 1 0 0 0,0-1 0 0 0,1 1 0 0 0,-1-1 3 0 0,10-21-320 0 0,3-20-384 0 0,-3 1 0 0 0,3-24 704 0 0,3-8-167 0 0,28-148 151 0 0,0-80 16 0 0,-34 221 391 0 0,5 1-1 0 0,2 0 0 0 0,5 0 1 0 0,13-28-391 0 0,-31 94 57 0 0,2 1 0 0 0,-1-1 0 0 0,2 1 0 0 0,0 0 0 0 0,0 0 1 0 0,1 1-1 0 0,6-7-57 0 0,-13 17 2 0 0,0 0 0 0 0,0-1 1 0 0,1 1-1 0 0,-1 0 0 0 0,0 0 1 0 0,1 0-1 0 0,-1 0 0 0 0,1 0 1 0 0,-1 0-1 0 0,1 0 1 0 0,-1 1-1 0 0,1-1 0 0 0,0 1 1 0 0,-1-1-1 0 0,1 1 0 0 0,0-1 1 0 0,0 1-1 0 0,-1 0 0 0 0,1 0 1 0 0,0 0-1 0 0,-1 0 0 0 0,1 0 1 0 0,0 0-1 0 0,0 1 0 0 0,-1-1 1 0 0,1 0-1 0 0,0 1 0 0 0,-1-1 1 0 0,1 1-1 0 0,0 0 0 0 0,-1 0 1 0 0,1-1-1 0 0,-1 1 0 0 0,1 0 1 0 0,-1 0-1 0 0,0 0 0 0 0,1 1 1 0 0,-1-1-1 0 0,0 0 0 0 0,0 0 1 0 0,1 1-3 0 0,2 3 95 0 0,-1 0 1 0 0,1-1 0 0 0,-1 2-1 0 0,1-1 1 0 0,-1 0 0 0 0,-1 1-1 0 0,2 2-95 0 0,15 45 700 0 0,-19-52-695 0 0,28 99 2108 0 0,3 44-2113 0 0,11 40 629 0 0,-34-151-637 0 0,3 6 121 0 0,11 30-113 0 0,-18-57-39 0 0,1-1-1 0 0,0 1 1 0 0,1-1 0 0 0,1-1-1 0 0,0 1 1 0 0,0-1 0 0 0,1 0-1 0 0,0-1 40 0 0,-6-7-191 0 0,-1 0-1 0 0,1 0 0 0 0,0 0 1 0 0,0-1-1 0 0,0 1 1 0 0,1-1-1 0 0,-1 1 0 0 0,0-1 1 0 0,0 0-1 0 0,1 0 1 0 0,-1 0-1 0 0,1 0 0 0 0,-1 0 1 0 0,3 0 191 0 0,13 0-1602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13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48 846 14592 0 0,'0'0'314'0'0,"0"0"-6"0"0,2-1-198 0 0,9-7-108 0 0,1 0 1 0 0,-2 0 0 0 0,1-1-1 0 0,-1 0 1 0 0,0-1 0 0 0,-1 0 0 0 0,6-10-3 0 0,-1 4 19 0 0,10-12 25 0 0,-2-1 1 0 0,-1 0-1 0 0,-1-2 0 0 0,-2 0 1 0 0,9-24-45 0 0,-25 50 24 0 0,0-1 1 0 0,-1 1-1 0 0,0-1 1 0 0,0 0-1 0 0,0 1 1 0 0,-1-1 0 0 0,0 0-1 0 0,0 0 1 0 0,0 1-25 0 0,0-5 175 0 0,-1 8-140 0 0,1 0 0 0 0,0 0 0 0 0,-1 0 0 0 0,1 0 0 0 0,-1 0 0 0 0,1 0 0 0 0,-1 0 0 0 0,0 0 0 0 0,0 1 1 0 0,0-1-1 0 0,0 0 0 0 0,0 1 0 0 0,-1-1 0 0 0,1 0 0 0 0,0 1 0 0 0,-1 0 0 0 0,1-1 0 0 0,-1 1 0 0 0,1 0 1 0 0,-1 0-1 0 0,0-1 0 0 0,1 1 0 0 0,-1 1 0 0 0,0-1 0 0 0,0 0 0 0 0,0 0 0 0 0,0 1 0 0 0,0-1 1 0 0,0 1-1 0 0,0-1-35 0 0,-2 0 60 0 0,-1 0 0 0 0,0 0 0 0 0,1 1 1 0 0,-1 0-1 0 0,1-1 0 0 0,-1 1 0 0 0,0 1 0 0 0,1-1 1 0 0,-1 1-1 0 0,0 0 0 0 0,1 0 0 0 0,-1 0 0 0 0,0 1-60 0 0,-2 1 147 0 0,0 1-1 0 0,0 1 0 0 0,0-1 0 0 0,0 1 0 0 0,1 0 0 0 0,0 1 1 0 0,0-1-1 0 0,0 1 0 0 0,1 0 0 0 0,-3 3-146 0 0,-4 8 329 0 0,0 1 0 0 0,2 0-1 0 0,-6 10-328 0 0,5-4 90 0 0,1 1 0 0 0,0 0-1 0 0,2 0 1 0 0,1 1-1 0 0,1 0 1 0 0,1 0 0 0 0,1 0-1 0 0,2 1 1 0 0,0-1-1 0 0,2 1 1 0 0,1-1 0 0 0,1 1-1 0 0,1-1 1 0 0,2 1-1 0 0,2 7-89 0 0,-5-25-4 0 0,1-1-1 0 0,0 1 1 0 0,0-1-1 0 0,0 0 1 0 0,1 0-1 0 0,0 0 1 0 0,1 0-1 0 0,0-1 1 0 0,0 0-1 0 0,1 0 1 0 0,-1 0-1 0 0,2 0 1 0 0,-1-1-1 0 0,1 0 0 0 0,0-1 1 0 0,0 1-1 0 0,0-1 1 0 0,1-1-1 0 0,-1 1 1 0 0,1-1-1 0 0,1-1 1 0 0,-1 0-1 0 0,0 0 1 0 0,1 0-1 0 0,-1-1 1 0 0,1 0-1 0 0,0-1 1 0 0,7 1 4 0 0,-1-2-136 0 0,0 0 1 0 0,-1-2 0 0 0,1 1-1 0 0,0-2 1 0 0,-1 0 0 0 0,1 0-1 0 0,-1-2 1 0 0,0 0 0 0 0,0 0-1 0 0,-1-1 1 0 0,0-1 0 0 0,0 0-1 0 0,0-1 1 0 0,5-4 135 0 0,22-19-963 0 0</inkml:trace>
  <inkml:trace contextRef="#ctx0" brushRef="#br0" timeOffset="388.213">835 198 20063 0 0,'-6'32'292'0'0,"1"0"-1"0"0,1 1 1 0 0,2 0 0 0 0,1-1-1 0 0,1 1 1 0 0,2 0-1 0 0,2-1 1 0 0,1 1-1 0 0,1 0-291 0 0,1 3 346 0 0,-5-20-235 0 0,2 0-1 0 0,0 1 1 0 0,3 6-111 0 0,-3-12 29 0 0,-3-6-9 0 0,1 1 1 0 0,0-1-1 0 0,0 0 1 0 0,1 0 0 0 0,-1 0-1 0 0,1 0 1 0 0,0-1-1 0 0,1 1 1 0 0,-1-1-1 0 0,1 0 1 0 0,-1 0 0 0 0,2 1-21 0 0,-2-2 12 0 0,-1-1 1 0 0,1 1 0 0 0,0-1 0 0 0,0 0-1 0 0,1 0 1 0 0,-1 0 0 0 0,0 0-1 0 0,1-1 1 0 0,-1 1 0 0 0,1-1 0 0 0,-1 0-1 0 0,1 0 1 0 0,0 0 0 0 0,-1 0 0 0 0,1-1-1 0 0,0 0 1 0 0,0 1 0 0 0,-1-1-1 0 0,1-1 1 0 0,0 1 0 0 0,0 0 0 0 0,2-2-13 0 0,2 0-31 0 0,0-1 0 0 0,0 0 0 0 0,-1 0 0 0 0,1-1 0 0 0,-1 1 0 0 0,0-2 0 0 0,0 1 0 0 0,-1-1 0 0 0,1 0 0 0 0,1-2 31 0 0,9-9-63 0 0,-1 0 1 0 0,-1-1-1 0 0,1-2 63 0 0,5-7-94 0 0,-1 0-1 0 0,-1-1 1 0 0,-2 0 0 0 0,-1-2-1 0 0,7-16 95 0 0,12-33-125 0 0,-28 62 72 0 0,-2 5 60 0 0,-1 11 4 0 0,-1 7 11 0 0,10 38 49 0 0,-11-36-52 0 0,0 0-1 0 0,1 0 1 0 0,0 0 0 0 0,0 0 0 0 0,1 0 0 0 0,0-1-1 0 0,5 7-18 0 0,2 3 0 0 0,2-2 0 0 0,0 1 0 0 0,2-2 0 0 0,-1 0 0 0 0,3 1 0 0 0,-11-11 0 0 0,0 0 0 0 0,1-1 0 0 0,0 1 0 0 0,0-2 0 0 0,0 1 0 0 0,0-1 0 0 0,2 1 0 0 0,-5-3 0 0 0,1 1 0 0 0,0-1 0 0 0,-1 0 0 0 0,1 0 0 0 0,0-1 0 0 0,0 0 0 0 0,-1 0 0 0 0,1 0 0 0 0,0 0 0 0 0,-1-1 0 0 0,1 1 0 0 0,2-2 0 0 0,4-1-5 0 0,0-1 0 0 0,-1-1 0 0 0,0 0 1 0 0,0 0-1 0 0,0-1 0 0 0,0 0 0 0 0,-1 0 0 0 0,0-1 0 0 0,0-1 0 0 0,-1 0 0 0 0,0 0 0 0 0,1-1 5 0 0,6-9-16 0 0,0 0 0 0 0,-2-1 0 0 0,0 0 1 0 0,-1-1-1 0 0,4-11 16 0 0,-9 16 39 0 0,-1 0 0 0 0,0 0 0 0 0,-1-1 0 0 0,-1 0 0 0 0,0 0 1 0 0,-1 0-1 0 0,-1 0 0 0 0,0 0 0 0 0,-1-1 0 0 0,-1 1 0 0 0,-1 0 1 0 0,0-1-1 0 0,-1 1 0 0 0,-1 0 0 0 0,0 0 0 0 0,-3-4-39 0 0,-2-3 68 0 0,-2 1 0 0 0,-12-21-68 0 0,11 17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11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1 514 16535 0 0,'33'-16'696'0'0,"10"-5"-560"0"0,3-6-136 0 0,12 3 0 0 0,0-8 0 0 0,6-3 0 0 0,-6-2 0 0 0,0-1 0 0 0,-5 3 0 0 0,0-2 0 0 0,-7 2 0 0 0,-11 3-88 0 0,1-3 16 0 0,-8 3 0 0 0,2 5-703 0 0,-7 3-145 0 0,-6-3-24 0 0</inkml:trace>
  <inkml:trace contextRef="#ctx0" brushRef="#br0" timeOffset="357.433">594 638 11976 0 0,'25'-16'528'0'0,"3"0"112"0"0,-5-4-512 0 0,7-1-128 0 0,-2-5 0 0 0,2 1 0 0 0,-2-7 440 0 0,8 0 56 0 0,-6-8 16 0 0,-2 3 0 0 0,7-4-824 0 0,-5 4-160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10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1 914 15664 0 0,'13'-11'535'0'0,"0"1"-1"0"0,1 1 1 0 0,5-3-535 0 0,22-15 91 0 0,175-137 1059 0 0,-182 139-936 0 0,26-18 101 0 0,3 3-1 0 0,10-3-314 0 0,-1 1 63 0 0,27-12-63 0 0,-45 25 0 0 0,38-27 0 0 0,-87 52-204 0 0,1 0-1 0 0,-1 1 1 0 0,1 0-1 0 0,-1 0 1 0 0,1 0-1 0 0,0 1 1 0 0,0 0-1 0 0,1 0 205 0 0,5 1-916 0 0</inkml:trace>
  <inkml:trace contextRef="#ctx0" brushRef="#br0" timeOffset="353.024">654 1 18479 0 0,'-15'23'119'0'0,"4"-4"106"0"0,0 0 0 0 0,0 0 0 0 0,-5 17-225 0 0,0 11 78 0 0,2 0 0 0 0,-7 47-78 0 0,7-34 70 0 0,-7 49 878 0 0,5 1 0 0 0,4 0 0 0 0,4 52-948 0 0,7-118 436 0 0,2 0 1 0 0,2 4-437 0 0,-1-29 50 0 0,1 0 1 0 0,1 0-1 0 0,0 0 1 0 0,2 0 0 0 0,0 0-1 0 0,1-1-50 0 0,-4-12 0 0 0,-1-1 0 0 0,1 0 0 0 0,0 0 0 0 0,1 0 0 0 0,-1 0 0 0 0,1 0 0 0 0,0-1 0 0 0,1 1 0 0 0,-1-1 0 0 0,1 0 0 0 0,-1 0 0 0 0,1-1 0 0 0,3 2 0 0 0,-1-1 0 0 0,0-1 0 0 0,0 1 0 0 0,1-1 0 0 0,-1-1 0 0 0,1 0 0 0 0,0 0 0 0 0,0 0 0 0 0,-1-1 0 0 0,7 0 0 0 0,-1 0 0 0 0,0-1 0 0 0,0-1 0 0 0,0 0 0 0 0,-1-1 0 0 0,1-1 0 0 0,-1 1 0 0 0,1-2 0 0 0,-1 0 0 0 0,0 0 0 0 0,0-1 0 0 0,-1-1 0 0 0,9-5 0 0 0,1-3-21 0 0,-1-1-1 0 0,-1-1 0 0 0,-1 0 1 0 0,0-2-1 0 0,-1 0 0 0 0,0-1 22 0 0,20-27-1059 0 0,-3-2 0 0 0,-2-1 1059 0 0,10-22-1272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31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0 343 22391 0 0,'0'0'464'0'0,"0"0"112"0"0,12-5-456 0 0,6-6-120 0 0,5-3 0 0 0,5-7 0 0 0,2-1 0 0 0,11-4 0 0 0,0-4 0 0 0,6-2 0 0 0,4 2 0 0 0,-3-2 0 0 0,3 1 0 0 0,2-5 0 0 0,0 10-1248 0 0,-7-1-224 0 0</inkml:trace>
  <inkml:trace contextRef="#ctx0" brushRef="#br0" timeOffset="1">484 509 20423 0 0,'23'26'424'0'0,"-6"-15"96"0"0,8-6-416 0 0,3-5-104 0 0,8-5 0 0 0,-1-11 0 0 0,6 0-96 0 0,-6-5-48 0 0,6-4-8 0 0,-6-12 0 0 0,5-3-232 0 0,6-8-56 0 0,-5-9-8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31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17 323 22359 0 0,'-3'6'82'0'0,"1"-3"1"0"0,0 0 0 0 0,1 0 0 0 0,-1 1 0 0 0,1-1 0 0 0,-1 1 0 0 0,1-1 0 0 0,0 1 0 0 0,1-1 0 0 0,-1 1-1 0 0,1 0 1 0 0,-1-1 0 0 0,1 1 0 0 0,0 3-83 0 0,14 66 525 0 0,-2-12 1157 0 0,1 42-1682 0 0,-11-34 172 0 0,-2 3-172 0 0,-1-13 3 0 0,-4-8-961 0 0,5-48 520 0 0,1-6-265 0 0,9-58-1752 0 0,-1 31 1427 0 0,9-20 1028 0 0,2-5-488 0 0,68-196-169 0 0,-69 201 656 0 0,3 1 0 0 0,2 1 1 0 0,2 1 0 0 0,-6 15 169 0 0,0 2 0 0 0,2 0 0 0 0,2 1 1 0 0,20-19-170 0 0,-36 40 113 0 0,0 0 1 0 0,0 1-1 0 0,1 1 1 0 0,1-1-1 0 0,5-2-113 0 0,-12 7 83 0 0,1 0-1 0 0,0 0 1 0 0,-1 1-1 0 0,1-1 0 0 0,0 1 1 0 0,0 0-1 0 0,0 0 0 0 0,-1 0 1 0 0,1 1-1 0 0,0 0 0 0 0,0-1 1 0 0,0 1-1 0 0,0 0 1 0 0,0 1-1 0 0,0-1 0 0 0,0 1 1 0 0,2 0-83 0 0,-3 0 94 0 0,0 1 1 0 0,0 0 0 0 0,0-1 0 0 0,-1 1-1 0 0,1 0 1 0 0,0 0 0 0 0,-1 1 0 0 0,1-1-1 0 0,-1 1 1 0 0,1-1 0 0 0,-1 1 0 0 0,0 0 0 0 0,0-1-1 0 0,-1 1 1 0 0,1 0 0 0 0,0 1-95 0 0,3 7 318 0 0,0-1 1 0 0,-1 1 0 0 0,0 1-1 0 0,0 2-318 0 0,11 51 318 0 0,-3 0-1 0 0,-3 1 0 0 0,0 61-317 0 0,-6-79 0 0 0,8-1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31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1 524 19511 0 0,'15'-6'335'0'0,"0"1"-211"0"0,0-1 0 0 0,-1 0 0 0 0,0-1 0 0 0,-1-1 0 0 0,1 0 0 0 0,2-3-124 0 0,13-12 56 0 0,-2-2-1 0 0,-1 0 1 0 0,-1-2-1 0 0,-1-1 1 0 0,-1-1 0 0 0,-2 0-1 0 0,-1-2 1 0 0,-1 0-1 0 0,-1-2 1 0 0,5-17-56 0 0,-17 35-39 0 0,-2-1 0 0 0,3-9 39 0 0,-5 14-19 0 0,-1 8-12 0 0,0 0 1 0 0,-1-1-1 0 0,1 1 1 0 0,-1 0-1 0 0,0-1 1 0 0,0 1-1 0 0,0-1 1 0 0,-1 1 0 0 0,1 0-1 0 0,-1-1 1 0 0,0 1-1 0 0,1 0 1 0 0,-2-2 30 0 0,1 3-8 0 0,0 1-1 0 0,1 0 1 0 0,-1-1 0 0 0,0 1 0 0 0,0 0 0 0 0,0 0-1 0 0,0 0 1 0 0,0 0 0 0 0,0 0 0 0 0,0 0 0 0 0,0 0 0 0 0,-1 0-1 0 0,1 0 1 0 0,0 0 0 0 0,-1 1 0 0 0,1-1 0 0 0,0 0 0 0 0,-1 1-1 0 0,1-1 1 0 0,-1 1 0 0 0,1 0 0 0 0,-1-1 0 0 0,1 1-1 0 0,-1 0 1 0 0,1 0 0 0 0,-1 0 0 0 0,1 0 0 0 0,-1 0 0 0 0,1 0-1 0 0,-2 1 9 0 0,-3 0 20 0 0,0 1 1 0 0,0-1-1 0 0,0 1 0 0 0,0 1 0 0 0,0-1 0 0 0,1 1 0 0 0,-1 0 0 0 0,1 0 0 0 0,0 1 0 0 0,-1-1 0 0 0,2 1 1 0 0,-4 3-21 0 0,-9 9 139 0 0,1 1 1 0 0,-10 15-140 0 0,21-26 33 0 0,-17 21 121 0 0,1 1 0 0 0,2 0 1 0 0,1 2-1 0 0,0 3-154 0 0,0 1 164 0 0,-6 11 460 0 0,-12 37-624 0 0,30-67 87 0 0,0 1 0 0 0,2 0 0 0 0,0 1 0 0 0,1-1 0 0 0,1 1 0 0 0,0-1 0 0 0,1 8-87 0 0,1-11 66 0 0,1 1 1 0 0,0-1-1 0 0,1 1 0 0 0,0-1 0 0 0,1 0 0 0 0,1 0 0 0 0,0 0 0 0 0,5 11-66 0 0,-5-17 14 0 0,0 1-1 0 0,0-1 1 0 0,0 0 0 0 0,1 0-1 0 0,0-1 1 0 0,1 0 0 0 0,-1 1-1 0 0,1-2 1 0 0,0 1 0 0 0,1-1-1 0 0,-1 0 1 0 0,1 0 0 0 0,0-1-1 0 0,7 4-13 0 0,-9-6 0 0 0,0 0 0 0 0,0 0-1 0 0,0-1 1 0 0,0 0 0 0 0,0 0-1 0 0,0 0 1 0 0,1-1 0 0 0,-1 1 0 0 0,0-1-1 0 0,0 0 1 0 0,1-1 0 0 0,-1 1-1 0 0,0-1 1 0 0,1 0 0 0 0,-1-1-1 0 0,0 1 1 0 0,0-1 0 0 0,1-1 0 0 0,9-3-203 0 0,-1-1 0 0 0,0-1-1 0 0,-1 0 1 0 0,1-1 0 0 0,6-7 203 0 0,25-23-1031 0 0,2-8-37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38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21975 0 0,'53'203'1536'0'0,"4"-1"-1086"0"0,-32-116 817 0 0,-4 1 0 0 0,9 87-1267 0 0,-25-119 435 0 0,-3-1 0 0 0,-1 1 0 0 0,-4 0 0 0 0,-1-1 0 0 0,-3 0 0 0 0,-3 0 0 0 0,-14 46-435 0 0,6-42-133 0 0,-6 0-27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48:17.41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10779 6224 27615 0 0,'0'0'608'0'0,"0"0"128"0"0,0 4 32 0 0,-3 4 0 0 0,3 0-616 0 0,3 4-152 0 0,-3-4 0 0 0,0 3 0 0 0,4-4-1152 0 0,5-3-256 0 0,5 4-48 0 0,-1-5-16 0 0,4-3 232 0 0,5-3 48 0 0,-1-1 8 0 0,5-4-7551 0 0</inkml:trace>
  <inkml:trace contextRef="#ctx0" brushRef="#br0" timeOffset="345.924">11382 6099 27055 0 0,'0'0'768'0'0,"0"0"160"0"0,0 7-736 0 0,-4 5-192 0 0,0-5 0 0 0,4-7 0 0 0</inkml:trace>
  <inkml:trace contextRef="#ctx0" brushRef="#br1" timeOffset="6019.086">1390 1776 18151 0 0,'-5'4'212'0'0,"-1"0"0"0"0,0-1 0 0 0,1 0 0 0 0,-1 0 0 0 0,-1 0-212 0 0,3 0 34 0 0,0-1 0 0 0,0 1 0 0 0,1 0-1 0 0,0 0 1 0 0,-1 0 0 0 0,1 0 0 0 0,0 1-1 0 0,1-1 1 0 0,-1 1 0 0 0,1 0 0 0 0,-1-1-1 0 0,1 1 1 0 0,-1 4-34 0 0,2-7 27 0 0,1 0 1 0 0,-1 0-1 0 0,1 1 1 0 0,0-1-1 0 0,-1 0 1 0 0,1 0-1 0 0,0 0 0 0 0,0 1 1 0 0,0-1-1 0 0,0 0 1 0 0,0 0-1 0 0,0 1 0 0 0,0-1 1 0 0,0 0-1 0 0,1 0 1 0 0,-1 0-1 0 0,0 1 1 0 0,1-1-1 0 0,-1 0 0 0 0,1 0 1 0 0,-1 0-1 0 0,1 1-27 0 0,1 1-16 0 0,0-1-1 0 0,0 1 1 0 0,0-1-1 0 0,1 0 1 0 0,-1 0-1 0 0,1 0 1 0 0,-1 0-1 0 0,1 0 1 0 0,1 1 16 0 0,7 2-138 0 0,0 1 0 0 0,1-1 0 0 0,-1-1 0 0 0,4 1 138 0 0,173 48 78 0 0,-72-22 648 0 0,307 76 408 0 0,-189-50-1146 0 0,-179-44-1 0 0,685 170 343 0 0,-1-24 388 0 0,-365-98-275 0 0,2-15-1 0 0,67-14-442 0 0,-43-20 1070 0 0,307-32-1070 0 0,-189-29 994 0 0,-164-12-882 0 0,22-21-112 0 0,-201 37 0 0 0,124-51 0 0 0,-84 8-71 0 0,-130 51 80 0 0,-22 11 142 0 0,-1-2 1 0 0,-1-4-1 0 0,25-18-151 0 0,13-19 84 0 0,-4-5 0 0 0,-3-3 0 0 0,23-31-84 0 0,-90 84 39 0 0,-2-2-1 0 0,-1 0 1 0 0,-1-1-1 0 0,-1-1 1 0 0,-2-1-1 0 0,-1-1 1 0 0,-1-1-1 0 0,8-22-38 0 0,-17 35 64 0 0,-1 0 0 0 0,-1 0 0 0 0,-1-1 0 0 0,0 0 0 0 0,-1 0 0 0 0,-1 0 0 0 0,-1 0 0 0 0,-1 0 0 0 0,0 0 0 0 0,-2 0 0 0 0,0-1 0 0 0,-1 2 0 0 0,-1-1 0 0 0,0 0 0 0 0,-2 1 0 0 0,-2-5-64 0 0,-6-9 147 0 0,-1 1 0 0 0,-2 1 0 0 0,0 1 0 0 0,-3 0 0 0 0,0 2 0 0 0,-1 0 0 0 0,-2 1 0 0 0,-18-15-147 0 0,6 9 79 0 0,-1 1-1 0 0,-1 3 1 0 0,-2 0 0 0 0,-1 3-1 0 0,-1 1 1 0 0,-3 1-79 0 0,-49-19 50 0 0,-2 4 0 0 0,-2 4 0 0 0,-1 4 0 0 0,-35-3-50 0 0,-76-8 176 0 0,-118-5-176 0 0,-104 14-3 0 0,-6 22-61 0 0,-115 21 54 0 0,-112 33 10 0 0,-531 94-96 0 0,919-99 104 0 0,-706 118 283 0 0,23 39 7 0 0,339-27-90 0 0,457-116-262 0 0,3 7 0 0 0,-92 51 54 0 0,206-88-2 0 0,-241 129-778 0 0,241-124 52 0 0,1 2 0 0 0,2 2 0 0 0,1 2 0 0 0,1 2 0 0 0,2 2 728 0 0,28-27-593 0 0,0 1 0 0 0,1 1 1 0 0,0 0-1 0 0,1 0 1 0 0,1 1-1 0 0,0 0 1 0 0,-3 8 592 0 0,-2 7-3235 0 0,-9 29 3235 0 0,17-41-2330 0 0,1 0 0 0 0,1 0 0 0 0,0 0 2330 0 0</inkml:trace>
  <inkml:trace contextRef="#ctx0" brushRef="#br1" timeOffset="6868.052">3393 3066 13040 0 0,'-2'1'297'0'0,"-1"1"-203"0"0,-1 0 0 0 0,1 0 1 0 0,0 0-1 0 0,0 1 0 0 0,0 0 0 0 0,0 0 1 0 0,0 0-1 0 0,-1 1-94 0 0,-19 18 381 0 0,-9 0 125 0 0,-2-2 0 0 0,0-1 1 0 0,-1-2-507 0 0,-13 7 1440 0 0,-14 12-1440 0 0,-150 111 2835 0 0,41-27-1558 0 0,-255 160-1125 0 0,307-194-2913 0 0,74-54-4157 0 0</inkml:trace>
  <inkml:trace contextRef="#ctx0" brushRef="#br1" timeOffset="7212.435">3685 2939 14368 0 0,'2'0'330'0'0,"21"2"-81"0"0,-1 0-1 0 0,1 1 1 0 0,-1 1 0 0 0,0 1-1 0 0,-1 1 1 0 0,1 1-1 0 0,-1 1 1 0 0,0 0-1 0 0,0 3-248 0 0,2 2 234 0 0,-2 1 0 0 0,0 1-1 0 0,-1 0 1 0 0,8 9-234 0 0,-16-14 84 0 0,10 11-33 0 0,-1 1-1 0 0,0 2 1 0 0,-2-1 0 0 0,0 2-1 0 0,3 8-50 0 0,-18-26-109 0 0,0 0-1 0 0,0 0 0 0 0,0 0 1 0 0,-1 1-1 0 0,1 3 110 0 0,-3-9-169 0 0,-1 0 0 0 0,1 0 0 0 0,-1 0 0 0 0,1 0 0 0 0,-1 0 0 0 0,0 0 0 0 0,0 0 0 0 0,0 0 0 0 0,0 0 0 0 0,0 0 0 0 0,0 0 1 0 0,0 0-1 0 0,-1 0 0 0 0,1 0 0 0 0,-1 0 0 0 0,1 0 0 0 0,-1 0 0 0 0,0 0 0 0 0,0 0 0 0 0,0 0 0 0 0,0-1 0 0 0,0 1 0 0 0,-1 1 169 0 0,-13 6-1629 0 0</inkml:trace>
  <inkml:trace contextRef="#ctx0" brushRef="#br1" timeOffset="7565.769">3530 3200 14656 0 0,'-1'2'332'0'0,"-4"2"-193"0"0,2 1 1 0 0,-1 1-1 0 0,1-1 1 0 0,-1 0 0 0 0,1 1-1 0 0,1 0 1 0 0,-1-1 0 0 0,1 1-1 0 0,-1 4-139 0 0,-4 16-7 0 0,-2 17 7 0 0,7-32 27 0 0,-31 137 830 0 0,-12 63 855 0 0,-20 173 535 0 0,-50 305 528 0 0,76-405-2331 0 0,12 1 0 0 0,11 79-444 0 0,28 179 64 0 0,31 0 0 0 0,-25-386-3433 0 0,23 83 3369 0 0,-19-137-1815 0 0,1-28-9 0 0</inkml:trace>
  <inkml:trace contextRef="#ctx0" brushRef="#br1" timeOffset="8227.881">3986 7366 13504 0 0,'-20'-36'588'0'0,"9"19"-295"0"0,2 0 0 0 0,0-1 1 0 0,-6-17-294 0 0,12 26 3 0 0,1 0 0 0 0,-1 0 0 0 0,1-1 1 0 0,0-5-4 0 0,2 12 0 0 0,0 0-1 0 0,-1 0 1 0 0,2 0 0 0 0,-1 0 0 0 0,0 0 0 0 0,0 0 0 0 0,1 0 0 0 0,0 0 0 0 0,0 0 0 0 0,0 0 0 0 0,0 0 0 0 0,0 0 0 0 0,0 1 0 0 0,1-1 0 0 0,-1 0 0 0 0,1 0 0 0 0,-1 2 1 0 0,0 1 1 0 0,-1-1 0 0 0,1 0-1 0 0,0 1 1 0 0,0-1 0 0 0,-1 0-1 0 0,1 1 1 0 0,0-1 0 0 0,0 1-1 0 0,0-1 1 0 0,0 1 0 0 0,0 0-1 0 0,0-1 1 0 0,0 1 0 0 0,0 0-1 0 0,0 0 1 0 0,0 0 0 0 0,0 0 0 0 0,0-1-1 0 0,0 1 1 0 0,0 0 0 0 0,0 1-1 0 0,0-1 1 0 0,0 0 0 0 0,0 0-1 0 0,0 0 1 0 0,0 1 0 0 0,-1-1-1 0 0,1 0 1 0 0,1 1-2 0 0,3 1 4 0 0,0 1-1 0 0,0 0 1 0 0,1 0-1 0 0,-2 0 1 0 0,1 1-4 0 0,6 3-4 0 0,3 2 4 0 0,-1 0 0 0 0,0 1 0 0 0,-1 1 0 0 0,0 0 0 0 0,0 2 0 0 0,53 63 0 0 0,-56-66 0 0 0,18 27 0 0 0,-1 1 0 0 0,12 25 0 0 0,40 84 65 0 0,-71-133-50 0 0,114 260 178 0 0,-113-253-169 0 0,92 268 259 0 0,-53-143-145 0 0,-13-42-68 0 0,9 27-1606 0 0,18 27 1536 0 0,-48-127-3548 0 0,0-10-1084 0 0</inkml:trace>
  <inkml:trace contextRef="#ctx0" brushRef="#br1" timeOffset="8563.957">4168 7358 15840 0 0,'-8'-20'207'0'0,"1"-1"1"0"0,0 1-1 0 0,2-1 1 0 0,1 0-1 0 0,1 0 1 0 0,0-1-1 0 0,1-19-207 0 0,2 25 29 0 0,1 0-1 0 0,1 0 0 0 0,0 0 0 0 0,2 0 1 0 0,-1 0-1 0 0,2 1 0 0 0,0-1 1 0 0,1 1-1 0 0,0 1 0 0 0,8-14-28 0 0,-3 10 18 0 0,0 1 0 0 0,1 1 0 0 0,1 0 0 0 0,1 0 0 0 0,0 1 0 0 0,1 1-1 0 0,0 0 1 0 0,1 1 0 0 0,1 1 0 0 0,6-4-18 0 0,-1 3 4 0 0,1 2-1 0 0,0 0 1 0 0,0 1 0 0 0,1 1-1 0 0,0 1 1 0 0,0 1 0 0 0,1 2-1 0 0,4 0-3 0 0,0 1-1 0 0,1 1 0 0 0,0 1 0 0 0,0 2 0 0 0,-1 1 0 0 0,1 1 0 0 0,0 2-1 0 0,-1 1 1 0 0,0 1 0 0 0,0 2 0 0 0,0 0 0 0 0,-1 2 0 0 0,-1 2 0 0 0,1 0-1 0 0,17 12 2 0 0,-30-14 8 0 0,1 1 0 0 0,-2 1 0 0 0,1 0 0 0 0,-2 1 0 0 0,0 0 0 0 0,0 1 0 0 0,-1 1 0 0 0,-1 0 0 0 0,-1 0 0 0 0,1 2-8 0 0,5 12 85 0 0,-1 0 0 0 0,-2 1 0 0 0,0 1 1 0 0,-2 0-1 0 0,1 12-85 0 0,-3-8 235 0 0,-3 1 0 0 0,0-1 0 0 0,-3 1 0 0 0,0 35-235 0 0,-4-14 602 0 0,-3 1 0 0 0,-8 41-602 0 0,-10 7 999 0 0,-4-1 0 0 0,-33 83-999 0 0,1-36 758 0 0,-39 69-758 0 0,68-161 104 0 0,-2-1 1 0 0,-22 29-105 0 0,33-59 29 0 0,-1-2 0 0 0,-1 0 0 0 0,-2-1 0 0 0,0-1 0 0 0,-20 15-29 0 0,38-35-243 0 0,-1 0-1 0 0,0 0 1 0 0,0-1-1 0 0,-1 1 244 0 0,6-4-107 0 0,0 0-1 0 0,0 0 0 0 0,0 0 1 0 0,-1 0-1 0 0,1-1 1 0 0,0 1-1 0 0,-1-1 0 0 0,1 1 1 0 0,0-1-1 0 0,-1 0 0 0 0,1 0 1 0 0,0 0-1 0 0,-1 0 1 0 0,1 0-1 0 0,-1-1 0 0 0,-1 0 108 0 0,-14-8-1512 0 0</inkml:trace>
  <inkml:trace contextRef="#ctx0" brushRef="#br1" timeOffset="13531.759">6059 7975 19351 0 0,'-2'8'200'0'0,"0"0"0"0"0,1 0-1 0 0,0 1 1 0 0,1-1-1 0 0,0 0 1 0 0,0 1-1 0 0,1-1 1 0 0,1 5-200 0 0,0 16 346 0 0,-2-26-335 0 0,3 160 171 0 0,-4-135-186 0 0,-1 0 0 0 0,-2 0 0 0 0,0 0 0 0 0,-8 22 4 0 0,2-14 0 0 0,5-15 0 0 0,-1-1 0 0 0,-1-1 0 0 0,-1 1 0 0 0,-4 8 0 0 0,5-19 0 0 0,3-11 0 0 0,2-6 0 0 0,-2-36-601 0 0,1 1-1 0 0,3-38 602 0 0,12-89-942 0 0,3 14 544 0 0,10-16 398 0 0,-15 118 94 0 0,3 1 1 0 0,2 1-1 0 0,2 0 0 0 0,2 1 0 0 0,4-1-94 0 0,-15 36 0 0 0,0 0 0 0 0,1 0 0 0 0,1 1 0 0 0,1 1 0 0 0,0-1 0 0 0,1 2 0 0 0,0-1 0 0 0,5-2 0 0 0,-3 3 0 0 0,-1-1 0 0 0,2 1 0 0 0,0 1 0 0 0,0 0 0 0 0,1 1 0 0 0,5-2 0 0 0,-17 11 0 0 0,0 0 0 0 0,0 0 0 0 0,0 0 0 0 0,1 0 0 0 0,-1 1 0 0 0,0 0 0 0 0,1 0 0 0 0,-1 0 0 0 0,1 0 0 0 0,-1 1 0 0 0,1 0 0 0 0,0 0 0 0 0,-1 0 0 0 0,1 0 0 0 0,-1 1 0 0 0,1 0 0 0 0,-1 0 0 0 0,1 0 0 0 0,-1 0 0 0 0,0 1 0 0 0,1 0 0 0 0,-1-1 0 0 0,0 2 0 0 0,2 0 0 0 0,1 2 3 0 0,-1 0-1 0 0,0 1 1 0 0,0-1-1 0 0,0 1 1 0 0,-1 0-1 0 0,0 1 1 0 0,0-1-1 0 0,0 1 1 0 0,-1 0-1 0 0,0 0 1 0 0,0 2-3 0 0,8 17-389 0 0,-2 0 1 0 0,4 14 388 0 0,-13-37-60 0 0,8 30-1486 0 0,-2 0 0 0 0,0 4 1546 0 0,0 0-3560 0 0,1 3-1602 0 0</inkml:trace>
  <inkml:trace contextRef="#ctx0" brushRef="#br1" timeOffset="13861.799">6649 7622 12416 0 0,'1'0'36'0'0,"-1"-1"0"0"0,0 0 0 0 0,1 1 1 0 0,-1-1-1 0 0,1 0 0 0 0,-1 1 1 0 0,1-1-1 0 0,-1 1 0 0 0,1-1 1 0 0,0 1-1 0 0,-1-1 0 0 0,1 1 0 0 0,0-1 1 0 0,-1 1-1 0 0,1-1 0 0 0,0 1 1 0 0,0 0-1 0 0,-1 0 0 0 0,2-1-36 0 0,-2 1 50 0 0,1 1-1 0 0,0-1 1 0 0,0 0-1 0 0,-1 0 1 0 0,1 1 0 0 0,0-1-1 0 0,0 1 1 0 0,-1-1-1 0 0,1 0 1 0 0,0 1-1 0 0,-1-1 1 0 0,1 1 0 0 0,-1 0-1 0 0,1-1 1 0 0,-1 1-1 0 0,1-1 1 0 0,-1 1 0 0 0,1 0-1 0 0,-1-1 1 0 0,1 1-1 0 0,-1 0-49 0 0,5 7 576 0 0,0 0-1 0 0,0 0 1 0 0,-1 0 0 0 0,0 1-1 0 0,-1-1 1 0 0,0 1-1 0 0,1 6-575 0 0,3 18 1197 0 0,-2 1 0 0 0,-2 0 0 0 0,0 2-1197 0 0,-2 102 1532 0 0,-2-79-1311 0 0,1-54-275 0 0,0-1 1 0 0,1 1-1 0 0,-1-1 0 0 0,1 1 0 0 0,1 3 54 0 0,-2-8-207 0 0,1 0-1 0 0,-1-1 1 0 0,1 1-1 0 0,-1-1 1 0 0,1 1 0 0 0,-1-1-1 0 0,1 1 1 0 0,-1-1-1 0 0,1 1 1 0 0,-1-1-1 0 0,0 0 1 0 0,1 1 0 0 0,-1-1-1 0 0,0 1 1 0 0,0-1-1 0 0,1 0 208 0 0,10-27-2022 0 0,-3-18-23 0 0</inkml:trace>
  <inkml:trace contextRef="#ctx0" brushRef="#br1" timeOffset="13862.799">6769 6653 19351 0 0,'0'0'424'0'0,"0"0"88"0"0,0 0 24 0 0,0 0 8 0 0,0 0-440 0 0,0 0-104 0 0,0 0 0 0 0,0 8 0 0 0,0 8 0 0 0,0 2 0 0 0,4 14 0 0 0,-4 1 0 0 0,5 14-800 0 0,-1 3-176 0 0,9 76-40 0 0,-3-26-8 0 0</inkml:trace>
  <inkml:trace contextRef="#ctx0" brushRef="#br1" timeOffset="14216.224">7179 7545 18919 0 0,'0'0'430'0'0,"0"2"55"0"0,1 6-251 0 0,0 0 1 0 0,0 0-1 0 0,1-1 0 0 0,0 1 0 0 0,3 5-234 0 0,5 19-14 0 0,2 20 248 0 0,13 64 1063 0 0,-22-96-1163 0 0,0 4 40 0 0,1-1 1 0 0,2 0-1 0 0,0-1 0 0 0,1 1 0 0 0,8 17-174 0 0,-15-39 3 0 0,1 0-1 0 0,-1 1 1 0 0,1-1-1 0 0,-1 0 1 0 0,1 0 0 0 0,0 0-1 0 0,0 0 1 0 0,-1 0-1 0 0,1 1 1 0 0,0-1-1 0 0,0-1 1 0 0,0 1-1 0 0,0 0 1 0 0,0 0-1 0 0,0 0 1 0 0,0 0-1 0 0,0-1 1 0 0,0 1 0 0 0,1-1-1 0 0,-1 1 1 0 0,0-1-1 0 0,0 1 1 0 0,1-1-1 0 0,-1 1 1 0 0,0-1-1 0 0,0 0 1 0 0,1 0-1 0 0,-1 0 1 0 0,0 0 0 0 0,1 0-1 0 0,-1 0 1 0 0,0 0-1 0 0,1 0 1 0 0,-1 0-1 0 0,0-1 1 0 0,1 1-1 0 0,-1-1 1 0 0,0 1-1 0 0,0-1 1 0 0,1 0-3 0 0,3-1-26 0 0,-1-1 1 0 0,0 0-1 0 0,0 0 0 0 0,0-1 1 0 0,0 1-1 0 0,0-1 1 0 0,-1 0-1 0 0,0 0 0 0 0,1 0 1 0 0,-1-1 25 0 0,8-13-110 0 0,0-1 0 0 0,-1-1 1 0 0,-1 1-1 0 0,1-7 110 0 0,27-85-252 0 0,-31 92 217 0 0,68-258-940 0 0,-47 165-5213 0 0,-11 54-472 0 0</inkml:trace>
  <inkml:trace contextRef="#ctx0" brushRef="#br1" timeOffset="14587.448">7712 7439 19007 0 0,'0'2'432'0'0,"0"1"-285"0"0,0 1 0 0 0,1 0-1 0 0,-1-1 1 0 0,1 1-1 0 0,-1-1 1 0 0,1 1 0 0 0,0 0-1 0 0,1-1 1 0 0,-1 0-1 0 0,1 1-146 0 0,-1-2 9 0 0,0 0-1 0 0,0-1 0 0 0,0 1 0 0 0,0-1 1 0 0,0 0-1 0 0,1 1 0 0 0,-1-1 1 0 0,0 0-1 0 0,1 0 0 0 0,-1 1 0 0 0,1-1 1 0 0,-1 0-1 0 0,1-1 0 0 0,0 1 0 0 0,-1 0 1 0 0,1 0-1 0 0,0-1 0 0 0,0 1 1 0 0,0-1-1 0 0,-1 1 0 0 0,1-1 0 0 0,1 0-8 0 0,5 1 22 0 0,0-1-1 0 0,1-1 0 0 0,-1 1 1 0 0,0-1-1 0 0,0-1 0 0 0,0 0 1 0 0,0 0-1 0 0,0 0 1 0 0,0-1-1 0 0,-1 0 0 0 0,1 0 1 0 0,-1-1-1 0 0,4-3-21 0 0,12-8 42 0 0,0-1-1 0 0,-1-1 1 0 0,6-8-42 0 0,-9 7 9 0 0,-2 0 0 0 0,-1-1 0 0 0,0-1 0 0 0,-1 0 0 0 0,-1-1 0 0 0,-1-1 0 0 0,-1 0 0 0 0,-1-1 0 0 0,-1 0 0 0 0,-1 0-1 0 0,-1-1 1 0 0,-1 0 0 0 0,-1-1 0 0 0,1-18-9 0 0,-6 36-7 0 0,0-1-1 0 0,-1 1 0 0 0,0-1 1 0 0,0 1-1 0 0,-1-1 0 0 0,0 1 1 0 0,-1 0-1 0 0,1-1 0 0 0,-1 1 0 0 0,0 0 1 0 0,-1-1 7 0 0,2 6 4 0 0,0 0 1 0 0,0 0 0 0 0,0 0-1 0 0,0 0 1 0 0,0 1 0 0 0,-1-1-1 0 0,1 0 1 0 0,0 1-1 0 0,-1-1 1 0 0,1 1 0 0 0,-1-1-1 0 0,0 1 1 0 0,1 0 0 0 0,-1-1-1 0 0,0 1 1 0 0,0 0 0 0 0,0 0-1 0 0,0 0 1 0 0,0 0-1 0 0,0 1 1 0 0,0-1 0 0 0,0 1-1 0 0,0-1 1 0 0,0 1 0 0 0,0 0-1 0 0,0-1 1 0 0,0 1-1 0 0,-1 0 1 0 0,1 1 0 0 0,0-1-1 0 0,0 0 1 0 0,0 0 0 0 0,0 1-1 0 0,0 0 1 0 0,0-1-1 0 0,0 1 1 0 0,0 0 0 0 0,0 0-1 0 0,-1 0-4 0 0,-4 3 71 0 0,-1 0-1 0 0,1 1 1 0 0,1-1-1 0 0,-1 2 1 0 0,1-1-1 0 0,-1 0 1 0 0,2 1-1 0 0,-1 0 1 0 0,1 1-1 0 0,-3 3-70 0 0,-5 9 136 0 0,0 0 0 0 0,2 0-1 0 0,-3 8-135 0 0,-1 7 200 0 0,2 1-1 0 0,1 0 1 0 0,2 1 0 0 0,2 0-1 0 0,0 0 1 0 0,3 1-1 0 0,1 0 1 0 0,2 0-1 0 0,2 36-199 0 0,1-58 33 0 0,0 0 0 0 0,1 0 0 0 0,0 0 0 0 0,1-1 0 0 0,1 1 0 0 0,1-1 0 0 0,0 0-1 0 0,4 8-31 0 0,-6-16-73 0 0,-1-1 0 0 0,2 1 1 0 0,-1-1-1 0 0,1 1 1 0 0,0-1-1 0 0,0-1 0 0 0,0 1 1 0 0,0 0-1 0 0,1-1 1 0 0,0 0-1 0 0,0 0 1 0 0,0-1-1 0 0,0 1 0 0 0,1-1 1 0 0,-1 0-1 0 0,1 0 1 0 0,0-1-1 0 0,0 0 0 0 0,0 0 1 0 0,0 0-1 0 0,2-1 72 0 0,-3 0-346 0 0,-1-1-1 0 0,1 1 1 0 0,0-1-1 0 0,0-1 0 0 0,0 1 1 0 0,0-1-1 0 0,0 1 1 0 0,0-1-1 0 0,-1-1 0 0 0,1 1 1 0 0,0-1-1 0 0,-1 0 1 0 0,1 0-1 0 0,-1 0 1 0 0,0-1-1 0 0,0 1 0 0 0,0-1 1 0 0,3-2 346 0 0,23-24-2325 0 0</inkml:trace>
  <inkml:trace contextRef="#ctx0" brushRef="#br1" timeOffset="14588.448">8449 6991 19351 0 0,'0'0'439'0'0,"1"8"596"0"0,13 68-47 0 0,-4 1 0 0 0,0 50-988 0 0,-2-21 702 0 0,-4-63-689 0 0,-3-15-12 0 0,2 0-1 0 0,0-1 1 0 0,2 1 0 0 0,2-1-1 0 0,5 16 0 0 0,-6-35-4 0 0,-1-10 11 0 0,4-17-30 0 0,-6 13-21 0 0,33-86-921 0 0,-4-1 0 0 0,7-45 965 0 0,-2 6 2 0 0,0 5-338 0 0,35-107 563 0 0,-47 164-6356 0 0,10-12 6129 0 0,-6 26-6569 0 0</inkml:trace>
  <inkml:trace contextRef="#ctx0" brushRef="#br1" timeOffset="15303.59">10147 5704 19063 0 0,'-6'10'278'0'0,"1"-1"0"0"0,0 1 0 0 0,1 1 1 0 0,0-1-1 0 0,1 1 0 0 0,-1 3-278 0 0,-4 12 243 0 0,-189 543 600 0 0,74-222-98 0 0,-53 154 42 0 0,168-478-822 0 0,4-13-81 0 0,0-1-1 0 0,1 1 1 0 0,0 0 0 0 0,1 0 0 0 0,0 0-1 0 0,1 0 1 0 0,0 0 0 0 0,0 0 0 0 0,1 4 116 0 0,0-13-81 0 0,0 0 1 0 0,0-1-1 0 0,0 1 1 0 0,0 0-1 0 0,0-1 1 0 0,1 1 0 0 0,-1 0-1 0 0,0-1 1 0 0,0 1-1 0 0,0-1 1 0 0,1 1-1 0 0,-1 0 1 0 0,0-1-1 0 0,1 1 1 0 0,-1-1-1 0 0,1 1 1 0 0,-1-1 0 0 0,1 1-1 0 0,-1-1 81 0 0,1 1-51 0 0,-1-1 0 0 0,1 0 1 0 0,-1 0-1 0 0,1 0 0 0 0,-1 0 0 0 0,0 0 0 0 0,1 0 0 0 0,-1 0 1 0 0,1 0-1 0 0,-1 0 0 0 0,1 0 0 0 0,-1 0 0 0 0,0 0 0 0 0,1 0 1 0 0,-1 0-1 0 0,1-1 0 0 0,-1 1 0 0 0,0 0 0 0 0,1 0 0 0 0,-1 0 1 0 0,1-1-1 0 0,-1 1 0 0 0,0 0 0 0 0,1 0 0 0 0,-1-1 0 0 0,0 1 1 0 0,1 0-1 0 0,-1-1 51 0 0,5-5-335 0 0,0 0 1 0 0,-1 0 0 0 0,0 0-1 0 0,0-1 1 0 0,0 0 0 0 0,-1 0-1 0 0,0 0 1 0 0,2-5 334 0 0,1-3-394 0 0,115-299-4529 0 0,-49 121 3272 0 0,66-203-501 0 0,4-69 2327 0 0,-128 413 838 0 0,3 1-1 0 0,2 1 1 0 0,2 0 0 0 0,3 0-1013 0 0,-20 43 320 0 0,0 1 0 0 0,0 0 0 0 0,0 0 0 0 0,1 0 0 0 0,0 0 0 0 0,0 1 1 0 0,4-3-321 0 0,-8 7 92 0 0,0 0 1 0 0,1-1 0 0 0,-1 1 0 0 0,1 0 0 0 0,-1 1-1 0 0,1-1 1 0 0,-1 0 0 0 0,1 0 0 0 0,-1 1 0 0 0,1-1-1 0 0,0 1 1 0 0,-1-1 0 0 0,1 1 0 0 0,0 0-1 0 0,0-1 1 0 0,-1 1 0 0 0,1 0 0 0 0,0 0 0 0 0,0 1-1 0 0,-1-1 1 0 0,1 0 0 0 0,0 0 0 0 0,-1 1 0 0 0,1-1-1 0 0,0 1 1 0 0,-1-1 0 0 0,1 1 0 0 0,-1 0 0 0 0,1 0-1 0 0,-1 0 1 0 0,1 0 0 0 0,-1 0 0 0 0,1 0-1 0 0,0 1-92 0 0,7 7 385 0 0,0 1-1 0 0,0 0 0 0 0,-1 0 0 0 0,-1 1 1 0 0,1 0-1 0 0,-1 1-384 0 0,8 17 890 0 0,12 29-890 0 0,24 78 1218 0 0,-6 1 0 0 0,4 43-1218 0 0,-12-12 2120 0 0,-1 48-2120 0 0,-35-213 29 0 0,19 129 614 0 0,16 36-643 0 0,-35-163-1 0 0,0-1 1 0 0,0 0-1 0 0,1 1 0 0 0,0-1 0 0 0,0 0 1 0 0,0 0-1 0 0,0 0 0 0 0,1 0 0 0 0,1 1 1 0 0,-3-4-5 0 0,-1-1-1 0 0,1 1 0 0 0,0-1 1 0 0,-1 1-1 0 0,1-1 0 0 0,0 1 0 0 0,-1-1 1 0 0,1 1-1 0 0,0-1 0 0 0,-1 1 0 0 0,1-1 1 0 0,0 0-1 0 0,0 0 0 0 0,0 1 0 0 0,-1-1 1 0 0,1 0-1 0 0,0 0 0 0 0,0 0 0 0 0,0 0 1 0 0,0 0-1 0 0,-1 0 6 0 0,2 0-24 0 0,-1-1 1 0 0,0 1 0 0 0,0-1-1 0 0,1 1 1 0 0,-1-1-1 0 0,0 0 1 0 0,0 1 0 0 0,0-1-1 0 0,0 0 1 0 0,0 0-1 0 0,0 0 1 0 0,0 0 0 0 0,0 0-1 0 0,0 0 1 0 0,0 0-1 0 0,-1 0 1 0 0,1-1 23 0 0,4-6-139 0 0,0 0 1 0 0,-1-1-1 0 0,0 1 1 0 0,-1-1-1 0 0,0 0 1 0 0,0 0-1 0 0,0-3 139 0 0,4-24-647 0 0,0-10 647 0 0,-3 14-267 0 0,19-130-1964 0 0,1-151 2231 0 0,-22 220-158 0 0,4-110 196 0 0,-1 145 144 0 0,2 1 0 0 0,8-26-182 0 0,-7 41 142 0 0,-5 25-81 0 0,0-1-1 0 0,1 1 1 0 0,1-1 0 0 0,1 2 0 0 0,0-1-1 0 0,1 0 1 0 0,7-10-61 0 0,-13 26 0 0 0,12-15-138 0 0,-13 15 144 0 0,0 1-1 0 0,1 0 0 0 0,-1-1 0 0 0,1 1 0 0 0,-1 0 0 0 0,1 0 0 0 0,-1 0 0 0 0,1-1 0 0 0,-1 1 1 0 0,1 0-1 0 0,-1 0 0 0 0,1 0 0 0 0,-1 0 0 0 0,1 0 0 0 0,-1 0 0 0 0,1 0 0 0 0,-1 0 0 0 0,1 0 1 0 0,-1 0-1 0 0,1 0 0 0 0,-1 0 0 0 0,1 0 0 0 0,-1 0 0 0 0,1 1 0 0 0,-1-1 0 0 0,1 0 0 0 0,-1 0 1 0 0,0 1-1 0 0,1-1 0 0 0,-1 0 0 0 0,1 0 0 0 0,-1 1 0 0 0,0-1 0 0 0,1 0 0 0 0,-1 1-5 0 0,6 5 129 0 0,0 1 0 0 0,-1 0 0 0 0,0 0 0 0 0,0 0 0 0 0,-1 0-1 0 0,0 1 1 0 0,0-1 0 0 0,-1 1 0 0 0,1 4-129 0 0,7 20 483 0 0,4 27-483 0 0,-14-55 25 0 0,11 61 453 0 0,-1 5-478 0 0,1 11 274 0 0,23 135 447 0 0,42 222-79 0 0,-56-358-941 0 0,-21-79 277 0 0,0 0 0 0 0,0 0 0 0 0,0 0 0 0 0,1 0 0 0 0,-1 0 0 0 0,0 0 0 0 0,1 0-1 0 0,-1 0 1 0 0,1 0 0 0 0,-1 0 0 0 0,1-1 0 0 0,-1 1 0 0 0,1 0 0 0 0,0 0 0 0 0,-1 0 0 0 0,1-1 0 0 0,0 1 0 0 0,-1 0-1 0 0,1 0 1 0 0,0-1 0 0 0,0 1 22 0 0,2-10-761 0 0,2-8 391 0 0,0 0-1 0 0,-2 0 1 0 0,0-1 0 0 0,-1 1 0 0 0,-1-1-1 0 0,-1-3 371 0 0,1-2-363 0 0,3-95-2761 0 0,-2 12 1338 0 0,1 5-5 0 0</inkml:trace>
  <inkml:trace contextRef="#ctx0" brushRef="#br1" timeOffset="15768.192">11623 6129 17159 0 0,'-13'-33'1140'0'0,"10"23"-973"0"0,-1 0 1 0 0,-1-1-1 0 0,0 1 1 0 0,0 0-168 0 0,3 8 39 0 0,1 0 1 0 0,-1-1 0 0 0,1 1-1 0 0,-1 0 1 0 0,0 0-1 0 0,0 0 1 0 0,0 1-1 0 0,0-1 1 0 0,0 0-1 0 0,0 1 1 0 0,0 0-1 0 0,0-1 1 0 0,-1 1 0 0 0,1 0-1 0 0,-1 0 1 0 0,1 0-1 0 0,-1 0 1 0 0,-1 0-40 0 0,2 1 92 0 0,0 0 0 0 0,1 0 0 0 0,-1 0 0 0 0,0 0 0 0 0,0 0 0 0 0,1 0 0 0 0,-1 0 0 0 0,0 1 0 0 0,0-1 0 0 0,1 1 0 0 0,-1-1 0 0 0,0 1 0 0 0,1 0 0 0 0,-1-1 0 0 0,1 1 0 0 0,-1 0 1 0 0,1 0-1 0 0,-1 0 0 0 0,1 0 0 0 0,0 1 0 0 0,-1-1 0 0 0,1 0 0 0 0,0 1 0 0 0,-1 0-92 0 0,-3 5 171 0 0,1-1 0 0 0,0 1 1 0 0,0 0-1 0 0,-2 8-171 0 0,2-8 126 0 0,-5 17 70 0 0,0 0 1 0 0,1 1 0 0 0,1-1 0 0 0,0 9-197 0 0,-13 103 58 0 0,18-121-26 0 0,-1 9 154 0 0,1 1 0 0 0,1-1 0 0 0,1 1 0 0 0,2-1 0 0 0,0 1-1 0 0,1-1 1 0 0,2 0 0 0 0,0 0 0 0 0,5 10-186 0 0,-8-29-44 0 0,0 0 0 0 0,0-1-1 0 0,1 1 1 0 0,0-1 0 0 0,0 1-1 0 0,0-1 1 0 0,0 0 0 0 0,2 1 44 0 0,-4-3-23 0 0,0-1 1 0 0,0 0 0 0 0,0 0-1 0 0,0 0 1 0 0,0 0-1 0 0,1 0 1 0 0,-1 0 0 0 0,0 0-1 0 0,1-1 1 0 0,-1 1-1 0 0,1 0 1 0 0,-1-1 0 0 0,0 1-1 0 0,1-1 1 0 0,0 1-1 0 0,-1-1 1 0 0,1 0 0 0 0,-1 0-1 0 0,1 0 1 0 0,-1 0-1 0 0,1 0 1 0 0,0 0 0 0 0,-1 0-1 0 0,1 0 1 0 0,-1-1-1 0 0,1 1 1 0 0,-1 0 0 0 0,1-1-1 0 0,0 0 23 0 0,4-3-72 0 0,1 0 0 0 0,-1 0 0 0 0,-1-1 0 0 0,1 0 0 0 0,-1 0 0 0 0,1 0 0 0 0,-2-1-1 0 0,1 1 1 0 0,1-3 72 0 0,11-17-240 0 0,10-18 240 0 0,-19 29-45 0 0,22-41-229 0 0,-2-1 1 0 0,-2-1 0 0 0,2-14 273 0 0,53-181-974 0 0,-56 171 974 0 0,36-126 0 0 0,-59 201 10 0 0,-2 5 11 0 0,0 0 0 0 0,0 0 0 0 0,0 0 0 0 0,1 0 0 0 0,-1 0 0 0 0,0 0 0 0 0,1 0-1 0 0,-1 0 1 0 0,1 0 0 0 0,-1 1 0 0 0,1-1 0 0 0,-1 0 0 0 0,1 0 0 0 0,-1 0 0 0 0,1 1 0 0 0,0-1 0 0 0,0 0 0 0 0,-1 1 0 0 0,1-1-21 0 0,0 1 50 0 0,0 1-1 0 0,-1-1 0 0 0,1 1 0 0 0,-1-1 0 0 0,1 1 1 0 0,0-1-1 0 0,-1 1 0 0 0,1-1 0 0 0,-1 1 0 0 0,1-1 1 0 0,-1 1-1 0 0,0 0 0 0 0,1-1 0 0 0,-1 1 0 0 0,1 0 0 0 0,-1-1 1 0 0,0 1-1 0 0,0 0 0 0 0,1-1 0 0 0,-1 1-49 0 0,4 14 97 0 0,-1 0-1 0 0,0 1 1 0 0,-1-1-1 0 0,-1 1 1 0 0,0 0-1 0 0,-1 8-96 0 0,0 4 29 0 0,6 55-2322 0 0,14 61 2293 0 0,-12-97-5241 0 0,5-4-1640 0 0</inkml:trace>
  <inkml:trace contextRef="#ctx0" brushRef="#br1" timeOffset="16118.411">12343 5692 20183 0 0,'0'0'65'0'0,"-1"-1"1"0"0,0 1-1 0 0,1-1 0 0 0,-1 0 0 0 0,0 1 0 0 0,1-1 0 0 0,-1 1 0 0 0,0 0 0 0 0,0-1 0 0 0,1 1 1 0 0,-1 0-1 0 0,0-1 0 0 0,0 1 0 0 0,0 0 0 0 0,1 0 0 0 0,-1 0 0 0 0,0-1 0 0 0,0 1 0 0 0,0 0 0 0 0,0 0 1 0 0,1 0-1 0 0,-1 0 0 0 0,0 1 0 0 0,0-1 0 0 0,0 0 0 0 0,0 0 0 0 0,1 0 0 0 0,-1 1 0 0 0,0-1-65 0 0,-1 1 34 0 0,1 1-1 0 0,-1-1 0 0 0,1 0 0 0 0,0 1 0 0 0,0-1 0 0 0,0 0 0 0 0,0 1 0 0 0,0 0 0 0 0,0-1 0 0 0,0 1 0 0 0,0-1 0 0 0,0 1 1 0 0,0 1-34 0 0,-2 7 31 0 0,0 1 1 0 0,0 1-1 0 0,1-1 1 0 0,0 2-32 0 0,2-13 23 0 0,-6 65 1011 0 0,2 48-1034 0 0,2-35 394 0 0,0-2-58 0 0,4 0 0 0 0,6 24-336 0 0,-8-96 0 0 0,0 1-39 0 0,1 0 0 0 0,-1 0 0 0 0,1 0 0 0 0,0 0 0 0 0,0 0 0 0 0,1 0 0 0 0,-1 0 0 0 0,1 0 0 0 0,0-1-1 0 0,1 1 1 0 0,-1-1 0 0 0,1 1 0 0 0,1 1 39 0 0,-4-6-19 0 0,1 1 0 0 0,-1 0-1 0 0,1-1 1 0 0,0 1 0 0 0,-1 0-1 0 0,1-1 1 0 0,0 1 0 0 0,-1-1-1 0 0,1 1 1 0 0,0-1 0 0 0,0 0-1 0 0,0 1 1 0 0,-1-1 0 0 0,1 0 0 0 0,0 1-1 0 0,0-1 1 0 0,0 0 0 0 0,0 0-1 0 0,0 0 1 0 0,-1 0 0 0 0,1 0-1 0 0,0 0 1 0 0,0 0 0 0 0,0 0-1 0 0,0 0 1 0 0,0 0 19 0 0,1-1-52 0 0,0 0 1 0 0,0 0-1 0 0,0 0 0 0 0,0 0 0 0 0,-1 0 1 0 0,1 0-1 0 0,0 0 0 0 0,-1-1 1 0 0,1 1-1 0 0,-1 0 0 0 0,2-2 52 0 0,4-7-235 0 0,0 0-1 0 0,0 0 1 0 0,-1-1-1 0 0,1-1 236 0 0,-4 6-95 0 0,28-52-722 0 0,-4-2-1 0 0,-2 0 0 0 0,10-40 818 0 0,4-38-241 0 0,-2-18 241 0 0,-21 89 756 0 0,2 2 0 0 0,9-17-756 0 0,-26 78 129 0 0,1 0 0 0 0,0-1 0 0 0,0 1 1 0 0,0 0-1 0 0,3-2-129 0 0,-5 5 21 0 0,1 1 0 0 0,-1-1 0 0 0,0 1 0 0 0,1-1 0 0 0,-1 1 0 0 0,0-1 0 0 0,1 1 0 0 0,-1-1 0 0 0,1 1 0 0 0,-1-1 0 0 0,1 1 0 0 0,-1 0 0 0 0,1-1 0 0 0,-1 1 0 0 0,1 0 0 0 0,-1-1 0 0 0,1 1 0 0 0,0 0 0 0 0,-1 0 0 0 0,1 0 0 0 0,0 0 0 0 0,-1-1 0 0 0,1 1 0 0 0,-1 0 0 0 0,1 0 0 0 0,0 0 0 0 0,-1 0 0 0 0,1 0 0 0 0,0 1 0 0 0,-1-1 0 0 0,1 0-1 0 0,-1 0 1 0 0,1 0 0 0 0,0 0 0 0 0,-1 1 0 0 0,1-1 0 0 0,-1 0 0 0 0,1 1 0 0 0,-1-1 0 0 0,1 0 0 0 0,-1 1 0 0 0,1-1 0 0 0,-1 1 0 0 0,1-1 0 0 0,-1 1-21 0 0,3 2 89 0 0,0 1 0 0 0,-1 0 0 0 0,0-1-1 0 0,0 1 1 0 0,0 0 0 0 0,0 0 0 0 0,-1 0 0 0 0,1 1-1 0 0,-1 1-88 0 0,10 44 459 0 0,-7-28-261 0 0,43 212 1146 0 0,-40-198-1128 0 0,10 31-216 0 0,-13-54-17 0 0,0-1-1 0 0,2 1 1 0 0,-1-1 0 0 0,1 0-1 0 0,1 0 1 0 0,7 8 17 0 0,-13-17-83 0 0,1-1 0 0 0,0 0-1 0 0,0 0 1 0 0,0 0-1 0 0,0 0 1 0 0,0 0 0 0 0,0 0-1 0 0,1-1 1 0 0,-1 1 0 0 0,1-1-1 0 0,-1 1 1 0 0,1-1 0 0 0,0 0-1 0 0,-1 0 1 0 0,1 0-1 0 0,0 0 1 0 0,0-1 0 0 0,1 1 83 0 0,-1-1-155 0 0,1 0 1 0 0,-1 0-1 0 0,0 0 1 0 0,1-1-1 0 0,-1 0 1 0 0,0 1 0 0 0,1-1-1 0 0,-1 0 1 0 0,0-1-1 0 0,0 1 1 0 0,0 0-1 0 0,0-1 1 0 0,0 0-1 0 0,0 1 1 0 0,2-3 154 0 0,6-6-1204 0 0,1 0 0 0 0,-1 0 0 0 0,-1-2 0 0 0,3-2 1204 0 0,3-5-3294 0 0,10-8-2562 0 0</inkml:trace>
  <inkml:trace contextRef="#ctx0" brushRef="#br1" timeOffset="16568.53">13403 5336 14480 0 0,'4'-8'156'0'0,"-2"0"1"0"0,1 0 0 0 0,-1-1-1 0 0,0 1 1 0 0,-1-1-1 0 0,1-8-156 0 0,-2 15 109 0 0,0 0 0 0 0,0 0 0 0 0,0 0 0 0 0,-1 0 0 0 0,1 0 0 0 0,-1-1 0 0 0,1 1 0 0 0,-1 1 0 0 0,0-1 0 0 0,1 0 0 0 0,-1 0 0 0 0,0 0 0 0 0,0 0 0 0 0,-1-1-109 0 0,0 2 258 0 0,1 0 0 0 0,0 0 0 0 0,-1 0 0 0 0,1 0 0 0 0,0 0 0 0 0,-1 0 0 0 0,0 0 0 0 0,1 0 0 0 0,-1 0 0 0 0,1 1 0 0 0,-1-1 0 0 0,0 1 0 0 0,0-1 0 0 0,1 1 0 0 0,-1 0 0 0 0,0-1 0 0 0,0 1 0 0 0,1 0 0 0 0,-3 1-258 0 0,-2-2 187 0 0,0 2-1 0 0,0-1 0 0 0,0 1 0 0 0,-1 0 1 0 0,1 0-1 0 0,0 0 0 0 0,0 1 1 0 0,1 0-1 0 0,-1 0 0 0 0,0 1 0 0 0,1-1 1 0 0,-1 1-1 0 0,1 1 0 0 0,0-1 1 0 0,0 1-1 0 0,0 0 0 0 0,0 0 0 0 0,1 0 1 0 0,-1 1-1 0 0,1-1 0 0 0,-2 4-186 0 0,-4 6 91 0 0,1 2-1 0 0,0-1 1 0 0,1 1-1 0 0,0 0 1 0 0,2 1-1 0 0,0-1 1 0 0,-4 16-91 0 0,-3 27-171 0 0,-4 40 171 0 0,11-56-145 0 0,1-10-51 0 0,1 0 0 0 0,1 29 196 0 0,3-50-4 0 0,1 1 0 0 0,0-1-1 0 0,1 1 1 0 0,0-1 0 0 0,1 0 0 0 0,0 0 0 0 0,1 0-1 0 0,0 0 1 0 0,2 2 4 0 0,-4-10 0 0 0,-1-1 0 0 0,1 0 0 0 0,0 1 0 0 0,0-1 0 0 0,0 0 0 0 0,1 0 0 0 0,-1 0 0 0 0,1-1 0 0 0,-1 1 0 0 0,1 0 0 0 0,0-1 0 0 0,0 0 0 0 0,0 0 0 0 0,0 0 0 0 0,0 0 0 0 0,1 0 0 0 0,-1-1 0 0 0,1 1 0 0 0,-1-1 0 0 0,1 0 0 0 0,-1 0 0 0 0,1 0 0 0 0,0 0 0 0 0,0-1 0 0 0,-1 0 0 0 0,1 1 0 0 0,0-1 0 0 0,0-1 0 0 0,-1 1 0 0 0,1-1 0 0 0,0 1 0 0 0,-1-1 0 0 0,1 0 0 0 0,2-1 0 0 0,4-3-89 0 0,1 0-1 0 0,-2-1 0 0 0,1 0 1 0 0,0 0-1 0 0,-1-1 0 0 0,0 0 1 0 0,-1-1-1 0 0,0 0 0 0 0,0 0 1 0 0,4-6 89 0 0,7-11-345 0 0,-1 0 0 0 0,-1-1 1 0 0,1-7 344 0 0,22-38-277 0 0,-4-2 1 0 0,-3-2-1 0 0,8-32 277 0 0,-24 47 55 0 0,-3-1-1 0 0,-2-1 1 0 0,-3 0-1 0 0,-3-1 0 0 0,-2-29-54 0 0,-3 78 59 0 0,-1-100 345 0 0,-1 96-37 0 0,0 1 0 0 0,-2-1 0 0 0,0 0 0 0 0,-1 1 0 0 0,-2-4-367 0 0,5 19 502 0 0,1 15 201 0 0,5 92-317 0 0,18 99-386 0 0,-11-107 47 0 0,28 158 116 0 0,25 58-163 0 0,-26-130 29 0 0,26 170-29 0 0,-40-167-112 0 0,-7 20 112 0 0,-14-139 50 0 0,-2 0-1 0 0,-4 11-49 0 0,0-48 75 0 0,-2 0 1 0 0,0-1-1 0 0,-2 0 0 0 0,-1 0 1 0 0,-2 0-1 0 0,-1 1-75 0 0,5-18 56 0 0,0 0-1 0 0,-1 0 1 0 0,-1-1 0 0 0,0 0-1 0 0,0 0 1 0 0,-1-1 0 0 0,0 0 0 0 0,-1 0-1 0 0,-7 6-55 0 0,12-12 62 0 0,-1 0 0 0 0,0 0 0 0 0,0-1-1 0 0,0 0 1 0 0,0 0 0 0 0,0 0 0 0 0,-1 0-1 0 0,0-1 1 0 0,1 0 0 0 0,-1 0 0 0 0,0-1 0 0 0,0 1-1 0 0,0-1 1 0 0,0 0 0 0 0,0-1 0 0 0,0 0-1 0 0,0 0 1 0 0,0 0 0 0 0,0-1 0 0 0,0 1-1 0 0,-1-2-61 0 0,-55-15 62 0 0,38 10-138 0 0,1 0 1 0 0,-19-1 75 0 0,20 5-9 0 0,9 2 29 0 0,0-1 1 0 0,1-1-1 0 0,-1 0 0 0 0,-1 0-20 0 0,-11-7-122 0 0,1-1 1 0 0,-1-1-1 0 0,2-2 0 0 0,0 0 1 0 0,0-1-1 0 0,2-1 0 0 0,0-1 1 0 0,0-1-1 0 0,2-1 0 0 0,0 0 1 0 0,2-2-1 0 0,0 0 0 0 0,1-1 1 0 0,1 0-1 0 0,1-1 1 0 0,1-2 120 0 0,-13-30-1682 0 0,3-2-1 0 0,3 0 0 0 0,2-1 0 0 0,-10-57 1684 0 0,6-3-7841 0 0</inkml:trace>
  <inkml:trace contextRef="#ctx0" brushRef="#br1" timeOffset="17160.433">14286 5249 19351 0 0,'4'8'940'0'0,"-2"-5"-857"0"0,1 0-1 0 0,-1 0 0 0 0,1 0 0 0 0,0 0 0 0 0,-1 0 0 0 0,1-1 1 0 0,1 1-1 0 0,-1-1 0 0 0,0 1 0 0 0,0-1 0 0 0,1 0 1 0 0,0-1-1 0 0,-1 1 0 0 0,1-1 0 0 0,1 1-82 0 0,1 0 88 0 0,-1 0 0 0 0,1-1-1 0 0,0 0 1 0 0,-1 0 0 0 0,1-1 0 0 0,0 1 0 0 0,-1-1-1 0 0,1 0 1 0 0,0-1 0 0 0,3 0-88 0 0,-3 0 101 0 0,-1-1 0 0 0,1 0 0 0 0,-1 0 0 0 0,1-1 0 0 0,-1 0 0 0 0,0 0-1 0 0,0 0 1 0 0,0 0 0 0 0,0-1 0 0 0,1-1-101 0 0,10-10-74 0 0,-1 0-1 0 0,3-4 75 0 0,1-4-34 0 0,13-21 34 0 0,-6 7 91 0 0,7-10 103 0 0,-2-2 0 0 0,-3-1-1 0 0,-1-1 1 0 0,16-48-194 0 0,-34 74-12 0 0,0 1 0 0 0,-2-1 0 0 0,-1 0 0 0 0,3-26 12 0 0,-8 43 14 0 0,0-1 0 0 0,-1 0 0 0 0,0 0 0 0 0,0 0 0 0 0,-1 0 0 0 0,0 0 0 0 0,0 1 0 0 0,-1-1 1 0 0,-1 0-1 0 0,1 1 0 0 0,-1 0 0 0 0,0-1 0 0 0,-1 1 0 0 0,0 0 0 0 0,-1 1 0 0 0,0-2-14 0 0,3 7 34 0 0,0 0 0 0 0,0 0 0 0 0,0 0 0 0 0,0 0 0 0 0,0 1 0 0 0,-1-1 0 0 0,1 1 0 0 0,-1-1 0 0 0,1 1 0 0 0,-1 0 0 0 0,1 0 0 0 0,-1 0 0 0 0,0 0 0 0 0,0 0 0 0 0,1 1 0 0 0,-1-1 0 0 0,0 1 0 0 0,0 0 0 0 0,0 0 0 0 0,0 0-1 0 0,1 0 1 0 0,-1 0 0 0 0,0 0 0 0 0,0 1 0 0 0,0 0 0 0 0,-1 0-34 0 0,-5 1 132 0 0,0 1-1 0 0,0 0 0 0 0,0 1 1 0 0,0 0-1 0 0,1 1 1 0 0,0-1-1 0 0,-4 4-131 0 0,-5 4 164 0 0,1 2 0 0 0,0 0 0 0 0,0 0 1 0 0,1 2-165 0 0,-54 65 424 0 0,54-63-348 0 0,-18 25-38 0 0,1 1 0 0 0,3 1-1 0 0,1 2 1 0 0,3 1 0 0 0,1 1-1 0 0,3 0 1 0 0,-10 37-38 0 0,25-64 52 0 0,0 1 0 0 0,1-1 0 0 0,1 2 0 0 0,1-1 0 0 0,1 0 0 0 0,1 4-52 0 0,1-15-11 0 0,0-1 1 0 0,1 0 0 0 0,0 0 0 0 0,1 0 0 0 0,1 0-1 0 0,0 0 1 0 0,0-1 0 0 0,1 1 0 0 0,0-1-1 0 0,0 0 1 0 0,2 0 0 0 0,-1 0 0 0 0,7 8 10 0 0,-9-13 4 0 0,1-1 1 0 0,1 1-1 0 0,-1-1 0 0 0,0 0 1 0 0,1 0-1 0 0,0-1 0 0 0,0 1 1 0 0,0-1-1 0 0,1 0 0 0 0,-1 0 1 0 0,1-1-1 0 0,4 2-4 0 0,-2-1-21 0 0,0-1 0 0 0,1-1 0 0 0,-1 0-1 0 0,0 0 1 0 0,0 0 0 0 0,1-1 0 0 0,-1 0 0 0 0,0-1-1 0 0,1 0 22 0 0,7-2-144 0 0,0 0-1 0 0,-1-1 0 0 0,1-1 0 0 0,-1 0 0 0 0,0-2 0 0 0,-1 1 0 0 0,1-2 0 0 0,-1 0 0 0 0,9-7 145 0 0,24-20-1120 0 0,-2-2 0 0 0,-1-1 0 0 0,-2-2 0 0 0,33-42 1120 0 0,-41 36-903 0 0,-1-2-1 0 0,-3 0 1 0 0,-2-3-1 0 0,-2 0 1 0 0,-2-1-1 0 0,4-20 904 0 0,-9 17-1258 0 0,8-45 1258 0 0,1-4-292 0 0,-11 39 159 0 0,-8 31 1278 0 0,1 0 0 0 0,5-9-1145 0 0,-15 42 99 0 0,1 0-1 0 0,-1 0 1 0 0,0 0 0 0 0,1 0 0 0 0,-1 0-1 0 0,1 0 1 0 0,-1 0 0 0 0,1 0-1 0 0,0 0 1 0 0,-1 1 0 0 0,1-1 0 0 0,0 0-1 0 0,0 0 1 0 0,-1 1 0 0 0,1-1 0 0 0,0 0-1 0 0,0 1 1 0 0,1-1-99 0 0,-2 1 113 0 0,1 1 1 0 0,-1 0-1 0 0,1-1 1 0 0,-1 1-1 0 0,0 0 0 0 0,1-1 1 0 0,-1 1-1 0 0,0 0 1 0 0,1-1-1 0 0,-1 1 0 0 0,0 0 1 0 0,0 0-1 0 0,1-1 0 0 0,-1 1 1 0 0,0 1-114 0 0,0-2 152 0 0,18 86 1347 0 0,-3 1 0 0 0,-4 1-1 0 0,-3 14-1498 0 0,22 227 880 0 0,-28-313-834 0 0,0 0-1 0 0,1 0 0 0 0,1 0 1 0 0,0 0-1 0 0,1-1 0 0 0,6 12-45 0 0,-11-27-1 0 0,1 1 0 0 0,-1 0 0 0 0,0 0 0 0 0,1-1-1 0 0,-1 1 1 0 0,0 0 0 0 0,1 0 0 0 0,-1-1 0 0 0,1 1 0 0 0,-1-1-1 0 0,1 1 1 0 0,0 0 0 0 0,-1-1 0 0 0,1 1 0 0 0,0-1 0 0 0,-1 1 0 0 0,1-1-1 0 0,0 1 1 0 0,0-1 0 0 0,-1 0 0 0 0,1 1 0 0 0,0-1 0 0 0,0 0 1 0 0,0 0-6 0 0,-1 0 0 0 0,1 0 1 0 0,0-1-1 0 0,-1 1 1 0 0,1 0-1 0 0,0-1 1 0 0,-1 1-1 0 0,1 0 0 0 0,0-1 1 0 0,-1 1-1 0 0,1-1 1 0 0,-1 1-1 0 0,1-1 1 0 0,-1 1-1 0 0,1-1 0 0 0,-1 1 1 0 0,1-1-1 0 0,-1 1 1 0 0,1-1-1 0 0,-1 0 6 0 0,4-7-59 0 0,0 1-1 0 0,-1-1 1 0 0,0 0-1 0 0,1-4 60 0 0,-1 5-18 0 0,130-368-358 0 0,-99 284 344 0 0,3 1 0 0 0,35-58 32 0 0,-45 97-14 0 0,4 2 1 0 0,1 1 0 0 0,2 1-1 0 0,10-6 14 0 0,-20 27-674 0 0,1 2 1 0 0,2 0-1 0 0,0 2 0 0 0,1 1 0 0 0,8-3 674 0 0,-6 11-1215 0 0</inkml:trace>
  <inkml:trace contextRef="#ctx0" brushRef="#br1" timeOffset="17531.94">16314 4820 20239 0 0,'0'0'448'0'0,"0"0"88"0"0,0 0 16 0 0,5-8 24 0 0,3-8-464 0 0,-3 2-112 0 0,3 2 0 0 0,1-7-5976 0 0,-5 3-1215 0 0</inkml:trace>
  <inkml:trace contextRef="#ctx0" brushRef="#br1" timeOffset="18204.538">18098 3805 13936 0 0,'-26'-19'440'0'0,"1"-2"0"0"0,0 0 0 0 0,-12-16-440 0 0,-60-75 725 0 0,97 111-714 0 0,-7-7 278 0 0,0 1 1 0 0,0-1 0 0 0,-1 1 0 0 0,1 0 0 0 0,-2 1 0 0 0,1 0 0 0 0,-1 0 0 0 0,-5-2-290 0 0,11 6 120 0 0,-1 0-1 0 0,0 1 0 0 0,0-1 0 0 0,-1 1 1 0 0,1 0-1 0 0,0 0 0 0 0,0 0 0 0 0,-1 1 1 0 0,1 0-1 0 0,0-1 0 0 0,-1 1 0 0 0,1 1 0 0 0,0-1 1 0 0,0 1-1 0 0,-1 0 0 0 0,1 0 0 0 0,0 0 1 0 0,0 0-1 0 0,0 1 0 0 0,0-1 0 0 0,-3 3-119 0 0,0 0 74 0 0,0 1-1 0 0,1 0 0 0 0,0 0 1 0 0,0 1-1 0 0,0-1 0 0 0,0 1 0 0 0,1 1 1 0 0,0-1-1 0 0,0 1 0 0 0,1-1 1 0 0,0 2-1 0 0,0-1 0 0 0,0 0 0 0 0,1 1 1 0 0,0-1-1 0 0,-1 8-73 0 0,-2 10 59 0 0,0-1 0 0 0,2 1 0 0 0,1 0-1 0 0,0 24-58 0 0,2-16 8 0 0,2 1 0 0 0,1 0-1 0 0,2-1 1 0 0,1 1 0 0 0,2-1-1 0 0,1 0 1 0 0,1-1 0 0 0,2 0-1 0 0,1 0 1 0 0,1-1 0 0 0,2-1-1 0 0,3 2-7 0 0,-12-22-23 0 0,1 1 0 0 0,0-1 0 0 0,1 0 0 0 0,0-1 0 0 0,0 0 0 0 0,6 4 23 0 0,-11-10-29 0 0,0 0-1 0 0,0-1 1 0 0,1 0-1 0 0,-1 1 1 0 0,1-1-1 0 0,-1 0 1 0 0,1-1-1 0 0,0 1 0 0 0,0-1 1 0 0,0 0-1 0 0,0 0 1 0 0,0 0-1 0 0,0 0 1 0 0,0-1-1 0 0,0 1 0 0 0,0-1 1 0 0,0 0-1 0 0,0 0 1 0 0,0-1-1 0 0,0 1 1 0 0,1-1 29 0 0,3-2-45 0 0,0 0 1 0 0,-1 0 0 0 0,1-1-1 0 0,-1 1 1 0 0,1-2 0 0 0,-1 1-1 0 0,0-1 1 0 0,-1 0 0 0 0,1-1-1 0 0,-1 1 1 0 0,0-1 0 0 0,-1-1-1 0 0,1 1 1 0 0,-1-1 0 0 0,2-3 44 0 0,7-12-77 0 0,-2 0 0 0 0,0-1-1 0 0,-1 0 1 0 0,3-11 77 0 0,5-14-26 0 0,-3-2 0 0 0,-2 0 0 0 0,-2-1 0 0 0,-3 0 0 0 0,-1 0 0 0 0,-3-1 0 0 0,-2 0 0 0 0,-3-13 26 0 0,0 42 3 0 0,-8-149 43 0 0,4 133 40 0 0,-2 1 1 0 0,-1-1-1 0 0,-5-13-86 0 0,1 29 436 0 0,11 22-417 0 0,-1 1-1 0 0,1 0 1 0 0,0-1 0 0 0,0 1-1 0 0,-1 0 1 0 0,1-1 0 0 0,0 1-1 0 0,-1 0 1 0 0,1-1-1 0 0,0 1 1 0 0,-1 0 0 0 0,1 0-1 0 0,0-1 1 0 0,-1 1 0 0 0,1 0-1 0 0,-1 0 1 0 0,1 0 0 0 0,0 0-1 0 0,-1 0 1 0 0,1-1-1 0 0,-1 1 1 0 0,1 0-19 0 0,-1 1 22 0 0,1-1 0 0 0,-1 0 0 0 0,1 0 0 0 0,-1 1 0 0 0,1-1 0 0 0,0 0 0 0 0,-1 1 0 0 0,1-1 0 0 0,-1 0 0 0 0,1 1 0 0 0,0-1 0 0 0,-1 1-1 0 0,1-1 1 0 0,0 1 0 0 0,-1-1 0 0 0,1 1 0 0 0,0-1 0 0 0,0 1 0 0 0,0-1 0 0 0,-1 1 0 0 0,1-1 0 0 0,0 1 0 0 0,0 0-22 0 0,-4 19 170 0 0,0 0 0 0 0,1 0 0 0 0,1 0 0 0 0,1 1 0 0 0,1-1 1 0 0,1 1-171 0 0,-1-3 74 0 0,3 92 40 0 0,5 0 1 0 0,13 48-115 0 0,48 214 41 0 0,-28-166 11 0 0,114 592 10 0 0,-77-401-48 0 0,-5 3-14 0 0,-60-321 59 0 0,0 55-59 0 0,-11-101 15 0 0,-2 1 0 0 0,-1 0 0 0 0,-2 0 0 0 0,-1 0 0 0 0,-4 9-15 0 0,5-31 92 0 0,0 0 1 0 0,-1 0 0 0 0,-1 0 0 0 0,0 0 0 0 0,0-1 0 0 0,-1 0 0 0 0,-7 10-93 0 0,10-17 93 0 0,0 1 0 0 0,-1-1 0 0 0,1 0 0 0 0,-1 1 0 0 0,-1-1 0 0 0,1-1 0 0 0,0 1 0 0 0,-1-1 0 0 0,1 0 0 0 0,-1 0 0 0 0,0 0 0 0 0,0-1 0 0 0,-1 1 0 0 0,1-1 0 0 0,0 0 0 0 0,-1-1 0 0 0,1 1 0 0 0,-3-1-93 0 0,-6 0 82 0 0,0-1 1 0 0,0 0 0 0 0,0-1 0 0 0,1-1-1 0 0,-1 0 1 0 0,0-1 0 0 0,1 0 0 0 0,-1-1-1 0 0,1-1 1 0 0,0 0 0 0 0,-10-6-83 0 0,-20-11 358 0 0,1-3 1 0 0,-26-21-359 0 0,60 40 3 0 0,-23-16-3 0 0,2-2 0 0 0,-21-21 0 0 0,-49-57 0 0 0,66 67 0 0 0,-27-30-573 0 0,4-1 0 0 0,3-4 0 0 0,-5-11 573 0 0,31 38-414 0 0,2-1 0 0 0,1-1 0 0 0,3-1 0 0 0,2-1 1 0 0,1-1-1 0 0,1-8 414 0 0,-6-42-1534 0 0</inkml:trace>
  <inkml:trace contextRef="#ctx0" brushRef="#br1" timeOffset="18567.11">18624 3974 21655 0 0,'-23'4'856'0'0,"22"-4"-779"0"0,0 0 1 0 0,0 1-1 0 0,0-1 1 0 0,0 0 0 0 0,-1 0-1 0 0,1 0 1 0 0,0-1-1 0 0,0 1 1 0 0,0 0 0 0 0,0 0-1 0 0,0-1 1 0 0,0 1-1 0 0,0 0 1 0 0,-1-1 0 0 0,1 1-1 0 0,0-1 1 0 0,0 0-78 0 0,9-12 201 0 0,3 0-219 0 0,0 0-1 0 0,1 1 1 0 0,0 0-1 0 0,2 0 19 0 0,17-17-70 0 0,-6 4 26 0 0,1 0 34 0 0,-2 0 0 0 0,0-2 0 0 0,2-6 10 0 0,-5 3 21 0 0,-1-2 1 0 0,-1 0 0 0 0,-2-1 0 0 0,-2-1 0 0 0,0 0 0 0 0,-3-1-1 0 0,0-1 1 0 0,2-18-22 0 0,-12 41-23 0 0,0 0 0 0 0,-1 0 0 0 0,0 1 0 0 0,-2-13 23 0 0,1 20 24 0 0,0 0 0 0 0,-1 1 0 0 0,0-1 0 0 0,0 0 0 0 0,0 1 0 0 0,0-1 0 0 0,-1 1 0 0 0,0-1 0 0 0,0 1 0 0 0,0 0 0 0 0,-1 0 0 0 0,1-1 0 0 0,-1 2 0 0 0,-2-4-24 0 0,3 6 16 0 0,1 0 0 0 0,0-1 0 0 0,-1 1 0 0 0,0 0 0 0 0,1 0 0 0 0,-1 0 0 0 0,1 1 0 0 0,-1-1 0 0 0,0 0 0 0 0,0 1 0 0 0,0-1 0 0 0,1 1 0 0 0,-1-1 0 0 0,0 1 0 0 0,0 0 0 0 0,0 0 0 0 0,0 0 0 0 0,0 0 0 0 0,1 0 0 0 0,-1 0 0 0 0,0 1 0 0 0,0-1 0 0 0,0 0 0 0 0,-1 1-16 0 0,-3 1 40 0 0,0 1 0 0 0,0-1 0 0 0,0 1 0 0 0,0 0 0 0 0,1 0 0 0 0,-1 1 0 0 0,0 0-40 0 0,-28 25 236 0 0,1 0 0 0 0,1 3 0 0 0,2 0 0 0 0,-20 28-236 0 0,19-17 143 0 0,0 1-1 0 0,3 1 0 0 0,2 1 1 0 0,2 1-1 0 0,2 2 0 0 0,2 0 1 0 0,2 1-1 0 0,3 1 1 0 0,-2 16-143 0 0,13-47 66 0 0,0-1 1 0 0,1 1 0 0 0,1 0 0 0 0,1 0 0 0 0,0 0 0 0 0,2 0 0 0 0,2 11-67 0 0,-2-24-9 0 0,0 1 0 0 0,0-1-1 0 0,1 1 1 0 0,0-1 0 0 0,1 0 0 0 0,0 0-1 0 0,0 0 1 0 0,0 0 0 0 0,1-1-1 0 0,0 1 1 0 0,0-1 0 0 0,0 0-1 0 0,1 0 1 0 0,0-1 0 0 0,1 1-1 0 0,-1-1 1 0 0,1 0 0 0 0,0 0-1 0 0,0-1 1 0 0,0 0 0 0 0,4 2 9 0 0,0-2-66 0 0,0 0-1 0 0,1 0 1 0 0,-1-1 0 0 0,1 0 0 0 0,0-1-1 0 0,0 0 1 0 0,0 0 0 0 0,0-2 0 0 0,0 1 0 0 0,1-1-1 0 0,-1-1 1 0 0,0 0 0 0 0,0-1 0 0 0,0 0-1 0 0,0 0 1 0 0,4-3 66 0 0,4-1-147 0 0,-1 0-1 0 0,0-2 0 0 0,-1 0 1 0 0,0-1-1 0 0,0-1 1 0 0,0-1-1 0 0,-2 0 0 0 0,1-1 1 0 0,-1-1 147 0 0,41-41-3708 0 0,12-17 3708 0 0,-48 49-1304 0 0,31-35-6114 0 0</inkml:trace>
  <inkml:trace contextRef="#ctx0" brushRef="#br1" timeOffset="18897.259">19123 2975 17071 0 0,'0'0'70'0'0,"-1"0"-1"0"0,1 0 0 0 0,-1 1 1 0 0,1-1-1 0 0,-1 0 0 0 0,1 1 1 0 0,0-1-1 0 0,-1 1 0 0 0,1-1 1 0 0,0 0-1 0 0,-1 1 0 0 0,1-1 1 0 0,0 1-1 0 0,-1-1 0 0 0,1 1 1 0 0,0-1-1 0 0,0 1 0 0 0,0-1 1 0 0,0 1-1 0 0,-1-1 0 0 0,1 1 1 0 0,0-1-1 0 0,0 1 0 0 0,0 0-69 0 0,0 0 10 0 0,1-1-1 0 0,-1 1 1 0 0,1-1-1 0 0,-1 1 1 0 0,0-1-1 0 0,1 1 1 0 0,-1-1-1 0 0,1 0 1 0 0,-1 1-1 0 0,1-1 0 0 0,-1 1 1 0 0,1-1-1 0 0,-1 0 1 0 0,1 1-1 0 0,0-1 1 0 0,-1 0-1 0 0,1 0 1 0 0,-1 0-1 0 0,1 1 1 0 0,0-1-1 0 0,-1 0 0 0 0,1 0-9 0 0,8 2 27 0 0,0-1 0 0 0,0 0 0 0 0,0-1-1 0 0,0 0 1 0 0,0 0 0 0 0,0-1 0 0 0,4 0-27 0 0,8-3 218 0 0,0-1 0 0 0,11-3-218 0 0,116-40 238 0 0,87-42-238 0 0,-204 76-2366 0 0,15-11 2366 0 0,21-12-1417 0 0,-17 1-13 0 0</inkml:trace>
  <inkml:trace contextRef="#ctx0" brushRef="#br1" timeOffset="19249.54">19700 2312 16559 0 0,'-6'0'89'0'0,"0"1"0"0"0,1-1-1 0 0,-1 1 1 0 0,0 0 0 0 0,1 1-1 0 0,-1-1 1 0 0,1 1 0 0 0,0 0-1 0 0,-1 1 1 0 0,1-1-1 0 0,0 1 1 0 0,0 0 0 0 0,1 0-1 0 0,-1 0 1 0 0,1 1 0 0 0,-1 0-1 0 0,1 0 1 0 0,0 0-1 0 0,1 0 1 0 0,-2 2-89 0 0,-6 9 96 0 0,1 1 0 0 0,0 0 0 0 0,2 1 0 0 0,-1 0-1 0 0,-2 12-95 0 0,-3 7 542 0 0,2 1-1 0 0,-5 30-541 0 0,-11 80 646 0 0,22-116-569 0 0,-29 201 1505 0 0,-3 175-1582 0 0,35-332 492 0 0,3 0 0 0 0,8 61-492 0 0,-3-97 139 0 0,2-1 1 0 0,1 1-1 0 0,2-1 0 0 0,1-1 1 0 0,2 0-1 0 0,6 9-139 0 0,-12-32-62 0 0,0 0-1 0 0,1-1 1 0 0,0 0-1 0 0,1 0 0 0 0,0-1 1 0 0,1 0-1 0 0,1-1 1 0 0,0 0-1 0 0,7 5 63 0 0,-12-11-85 0 0,0-1 0 0 0,0 0-1 0 0,0-1 1 0 0,1 1 0 0 0,-1-1 0 0 0,1 0 0 0 0,0-1-1 0 0,0 1 1 0 0,5 0 85 0 0,-6-2-95 0 0,0-1 0 0 0,-1 1 0 0 0,1-1 1 0 0,-1 0-1 0 0,1-1 0 0 0,0 1 0 0 0,-1-1 0 0 0,1 0 0 0 0,-1 0 0 0 0,1-1 0 0 0,-1 1 0 0 0,0-1 0 0 0,3-2 95 0 0,4-2-185 0 0,0-1 0 0 0,0 0 0 0 0,-1-1 0 0 0,0 0 0 0 0,-1-1 0 0 0,0 0 0 0 0,2-3 185 0 0,17-20-4136 0 0,15-22 4136 0 0,-29 35-2306 0 0,19-26-3612 0 0</inkml:trace>
  <inkml:trace contextRef="#ctx0" brushRef="#br1" timeOffset="19814.727">13084 9193 19319 0 0,'-11'-5'263'0'0,"0"0"0"0"0,0-1 0 0 0,0 0 1 0 0,1 0-1 0 0,0-1 0 0 0,-3-4-263 0 0,-14-12 545 0 0,-11-14-545 0 0,16 14-7 0 0,-2 2 0 0 0,-4-3 7 0 0,19 18 0 0 0,0 0 0 0 0,0 0-1 0 0,-1 0 1 0 0,0 1-1 0 0,0 1 1 0 0,0 0-1 0 0,-1 0 1 0 0,-2 0 0 0 0,0 1 132 0 0,0 0-1 0 0,0 1 1 0 0,-1 1-1 0 0,1 0 1 0 0,-1 1-1 0 0,1 0 1 0 0,0 1 0 0 0,-1 0-1 0 0,1 1 1 0 0,0 1-1 0 0,0 0 1 0 0,0 1-1 0 0,0 0 1 0 0,1 1 0 0 0,-1 0-1 0 0,1 1 1 0 0,0 1-1 0 0,1 0 1 0 0,-10 7-132 0 0,2 2 231 0 0,1 2-1 0 0,1 0 1 0 0,0 1 0 0 0,1 0 0 0 0,1 2-1 0 0,1 0 1 0 0,-9 18-231 0 0,-1 8 347 0 0,2 0 1 0 0,3 2-1 0 0,-4 16-347 0 0,9-20 175 0 0,2 0 0 0 0,2 1-1 0 0,2 1 1 0 0,0 32-175 0 0,6-47 42 0 0,1 0 0 0 0,2 0 0 0 0,1 0 0 0 0,2 0-1 0 0,1 0 1 0 0,1-1 0 0 0,6 12-42 0 0,-9-30 0 0 0,1-1 0 0 0,1 0 0 0 0,0 0 0 0 0,0 0 0 0 0,2-1 0 0 0,-1 0 0 0 0,1 0 0 0 0,1 0 0 0 0,0-1 0 0 0,0 0 0 0 0,1-1 0 0 0,0 0 0 0 0,1 0 0 0 0,3 1 0 0 0,0-1 21 0 0,1-1-1 0 0,0 0 1 0 0,0-1 0 0 0,0 0-1 0 0,1-1 1 0 0,0-1-1 0 0,1 0 1 0 0,5 0-21 0 0,0-1-96 0 0,-1-1 0 0 0,1-1 0 0 0,0-1 0 0 0,0 0-1 0 0,0-2 1 0 0,3-1 96 0 0,11-3-535 0 0,-1-1-1 0 0,0-2 0 0 0,0-1 0 0 0,0-2 0 0 0,-1-1 0 0 0,-1-2 1 0 0,20-11 535 0 0,-2-3-993 0 0,-2-3 1 0 0,-1-1 0 0 0,-2-3 0 0 0,22-22 992 0 0,160-164-3735 0 0,-151 140 1131 0 0,-3-3 1 0 0,11-23 2603 0 0,-54 65-589 0 0,-1-2 1 0 0,-3-1-1 0 0,-1-1 1 0 0,-3-2 0 0 0,14-40 588 0 0,-26 58 73 0 0,-1-1 0 0 0,0-11-73 0 0,-7 30 326 0 0,0 1-1 0 0,-1-1 1 0 0,0-1-1 0 0,-1 1 1 0 0,0 0-1 0 0,-1 0 1 0 0,-2-10-326 0 0,2 19 255 0 0,1 0-1 0 0,-1 0 1 0 0,0-1-1 0 0,-1 1 1 0 0,1 0-1 0 0,0 0 1 0 0,-1 0-1 0 0,0 0 1 0 0,0 0-1 0 0,0 1 1 0 0,0-1 0 0 0,-2-2-255 0 0,3 4 263 0 0,-1 0 0 0 0,0-1 0 0 0,0 1 1 0 0,0 0-1 0 0,0 0 0 0 0,1 0 0 0 0,-1 0 1 0 0,-1 0-1 0 0,1 1 0 0 0,0-1 0 0 0,0 0 1 0 0,0 1-1 0 0,0 0 0 0 0,0-1 0 0 0,0 1 1 0 0,-1 0-1 0 0,1 0 0 0 0,0 0 1 0 0,0 1-1 0 0,-2-1-263 0 0,-2 2 529 0 0,-1-1-1 0 0,1 2 1 0 0,0-1 0 0 0,0 0 0 0 0,0 1 0 0 0,0 0 0 0 0,1 1 0 0 0,-1-1-1 0 0,-4 5-528 0 0,-8 7 1327 0 0,1 0 0 0 0,-3 5-1327 0 0,2-1 449 0 0,1 1 1 0 0,1 1-1 0 0,1 0 1 0 0,1 1-1 0 0,0 1 0 0 0,2 0 1 0 0,0 3-450 0 0,-6 16 260 0 0,3 0 1 0 0,1 0 0 0 0,-5 34-261 0 0,8-28 6 0 0,2 1 0 0 0,3 0 1 0 0,0 16-7 0 0,6-47-1 0 0,0 0 1 0 0,0-1 0 0 0,2 1 0 0 0,0 0 0 0 0,1-1 0 0 0,1 1 0 0 0,1-1-1 0 0,0 0 1 0 0,1 0 0 0 0,8 13 0 0 0,-10-22 0 0 0,1 1 0 0 0,0-1 0 0 0,1 0 0 0 0,-1-1 0 0 0,2 0 0 0 0,-1 0 0 0 0,1 0 0 0 0,0 0 0 0 0,0-1 0 0 0,1 0 0 0 0,-2-2 0 0 0,1 0 0 0 0,-1-1 0 0 0,1 0 0 0 0,-1 0 0 0 0,1 0 0 0 0,0-1 0 0 0,0 0 0 0 0,0 0 0 0 0,0-1 0 0 0,0 0 0 0 0,0 0 0 0 0,1-1 0 0 0,4 0 0 0 0,0-1-77 0 0,0-1-1 0 0,1 0 1 0 0,-1-1-1 0 0,0 0 1 0 0,-1-1-1 0 0,1 0 1 0 0,-1-1-1 0 0,1-1 1 0 0,-1 1-1 0 0,-1-2 1 0 0,1 1-1 0 0,-1-2 1 0 0,1 0 77 0 0,15-14-402 0 0,0-1-1 0 0,-2-1 1 0 0,0 0 0 0 0,1-6 402 0 0,4-6-314 0 0,-2-1-1 0 0,-1-2 1 0 0,-2 0-1 0 0,-2-2 1 0 0,-1 0-1 0 0,-3-1 1 0 0,-1-1-1 0 0,-2-1 1 0 0,2-15 314 0 0,-11 26 95 0 0,-1 0 0 0 0,-1-1 1 0 0,-2 1-1 0 0,-1-1 0 0 0,-2 1 1 0 0,-1-1-1 0 0,-2 1 0 0 0,-1 0 1 0 0,-2 0-1 0 0,-1 0 0 0 0,-1 1 1 0 0,-2 0-1 0 0,-1 1 0 0 0,-3-1-95 0 0,10 19 19 0 0,-2 1 0 0 0,1 0-1 0 0,-2 1 1 0 0,1 0 0 0 0,-1 0 0 0 0,-1 1-1 0 0,0 0 1 0 0,-1 0 0 0 0,0 1-1 0 0,-1-1-18 0 0,5 6 52 0 0,1 0 0 0 0,-1 0-1 0 0,0 0 1 0 0,0 1-1 0 0,0 0 1 0 0,-1 1-1 0 0,1-1 1 0 0,-1 1 0 0 0,0 0-1 0 0,1 1 1 0 0,-1-1-1 0 0,0 1 1 0 0,0 1-1 0 0,0-1 1 0 0,0 1 0 0 0,0 0-1 0 0,0 1 1 0 0,0 0-1 0 0,1 0 1 0 0,-5 1-52 0 0,5 0-214 0 0,0 0-1 0 0,0 1 1 0 0,0-1 0 0 0,-5 4 214 0 0,-23 16-1282 0 0</inkml:trace>
  <inkml:trace contextRef="#ctx0" brushRef="#br1" timeOffset="20379.302">14350 8599 16240 0 0,'-1'-1'474'0'0,"1"0"-454"0"0,-1 0-1 0 0,1 0 0 0 0,0 0 1 0 0,-1 0-1 0 0,1 0 0 0 0,0-1 1 0 0,0 1-1 0 0,-1 0 1 0 0,1 0-1 0 0,0 0 0 0 0,0 0 1 0 0,0 0-1 0 0,0 0 1 0 0,0-1-1 0 0,1 1 0 0 0,-1 0 1 0 0,0 0-1 0 0,1 0 0 0 0,-1 0 1 0 0,0 0-1 0 0,1 0 1 0 0,-1 0-1 0 0,1 0 0 0 0,0 0 1 0 0,-1 0-1 0 0,1 0 0 0 0,0 0 1 0 0,-1 0-1 0 0,1 1 1 0 0,0-1-1 0 0,0 0 0 0 0,0 0 1 0 0,0 1-1 0 0,0-1 1 0 0,0 0-1 0 0,0 1 0 0 0,0-1-19 0 0,1 0-3 0 0,0 0 0 0 0,0 0 0 0 0,0 0 0 0 0,1 1 0 0 0,-1-1 0 0 0,0 0 0 0 0,0 1-1 0 0,1 0 1 0 0,-1-1 0 0 0,0 1 0 0 0,1 0 0 0 0,-1 0 0 0 0,1 0 0 0 0,-1 1 0 0 0,0-1 0 0 0,1 0 0 0 0,-1 1-1 0 0,1 0 4 0 0,0 0 52 0 0,0 1 0 0 0,1 0-1 0 0,-1 0 1 0 0,0 0-1 0 0,0 1 1 0 0,0-1 0 0 0,0 1-1 0 0,-1 0 1 0 0,1-1-1 0 0,-1 1 1 0 0,1 0-1 0 0,-1 1 1 0 0,1 0-52 0 0,4 9 375 0 0,-1-1 0 0 0,5 14-375 0 0,-10-24 19 0 0,15 41 474 0 0,-2 0-1 0 0,-3 1 0 0 0,-1 0 0 0 0,-2 1 0 0 0,-2 0 0 0 0,0 45-492 0 0,-5 55 1546 0 0,-11 74-1546 0 0,9-212 24 0 0,2 9 23 0 0,-1-13-44 0 0,1 1 0 0 0,-1-1-1 0 0,0 0 1 0 0,0 1 0 0 0,-1-1 0 0 0,1 1-1 0 0,-1-1 1 0 0,1 0 0 0 0,-1 0 0 0 0,0 1-1 0 0,-1 0-2 0 0,3-7-162 0 0,-1-1-1 0 0,0 1 0 0 0,0 0 1 0 0,0-1-1 0 0,0 1 1 0 0,0-2 162 0 0,-1-11-305 0 0,8-86-97 0 0,43-424-925 0 0,-39 456 965 0 0,2 0-1 0 0,10-22 363 0 0,-13 60-31 0 0,2 0 1 0 0,0 0-1 0 0,2 2 0 0 0,1-1 0 0 0,19-26 31 0 0,-26 45-2 0 0,1 1 0 0 0,0-1 0 0 0,0 2 0 0 0,1-1 0 0 0,1 2 0 0 0,0-1 0 0 0,0 1 0 0 0,11-6 2 0 0,-18 12 8 0 0,1 0 0 0 0,-1 1 0 0 0,0 0 0 0 0,1 0 0 0 0,0 0 0 0 0,-1 1 0 0 0,1-1 0 0 0,0 1 0 0 0,0 0 0 0 0,0 0 0 0 0,0 1 0 0 0,0 0 0 0 0,0 0 0 0 0,0 0 0 0 0,0 0 0 0 0,0 1 0 0 0,-1 0 0 0 0,1 0 0 0 0,0 0 0 0 0,0 0 0 0 0,0 1 0 0 0,-1 0 0 0 0,1 0 0 0 0,-1 0 0 0 0,1 0 0 0 0,1 2-8 0 0,3 4 72 0 0,1 0 0 0 0,-1 0-1 0 0,-1 1 1 0 0,1 0 0 0 0,-1 1 0 0 0,-1-1-1 0 0,0 2 1 0 0,-1-1 0 0 0,1 1-1 0 0,-2 0 1 0 0,0 0 0 0 0,0 0-1 0 0,1 7-71 0 0,4 15 145 0 0,-1 1 0 0 0,-2 0 0 0 0,-1 0 0 0 0,-1 10-145 0 0,2 53 453 0 0,-3 0 0 0 0,-5 0 0 0 0,-4 0 0 0 0,-4 0-1 0 0,-9 23-452 0 0,10-56 0 0 0,6-38 0 0 0,-2 0 0 0 0,-3 11 0 0 0,3-28-116 0 0,4-9 97 0 0,0 0 0 0 0,0 0 0 0 0,0 0 0 0 0,0 0 0 0 0,0 0 0 0 0,0 1 0 0 0,0-1 0 0 0,0 0 0 0 0,0 0 0 0 0,0 0 0 0 0,0 0 0 0 0,0 0 0 0 0,0 0 1 0 0,0 0-1 0 0,-1 0 0 0 0,1 0 0 0 0,0 0 0 0 0,0 0 0 0 0,0 0 0 0 0,0 0 0 0 0,0 0 0 0 0,0 0 0 0 0,0 0 0 0 0,0 0 0 0 0,0 0 0 0 0,0 0 0 0 0,0 0 0 0 0,0 0 0 0 0,0 0 0 0 0,0 0 0 0 0,-1 0 1 0 0,1 0-1 0 0,0 0 0 0 0,0 0 0 0 0,0 0 0 0 0,0 0 0 0 0,0 0 0 0 0,0 0 0 0 0,0 0 0 0 0,0 0 0 0 0,0 0 0 0 0,0 0 0 0 0,0 0 0 0 0,0 0 0 0 0,0 0 0 0 0,0 0 0 0 0,0-1 0 0 0,0 1 1 0 0,0 0-1 0 0,0 0 0 0 0,-1 0 0 0 0,1 0 0 0 0,0 0 0 0 0,0 0 0 0 0,0 0 0 0 0,0 0 19 0 0,-2-17-2388 0 0,3-11 367 0 0,2-15-24 0 0</inkml:trace>
  <inkml:trace contextRef="#ctx0" brushRef="#br1" timeOffset="20717.314">15134 7913 11952 0 0,'19'-23'266'0'0,"-18"22"-233"0"0,1 0 0 0 0,-1-1 0 0 0,1 1 0 0 0,0 0-1 0 0,-1 0 1 0 0,1 0 0 0 0,0 0 0 0 0,-1 0 0 0 0,1 1-1 0 0,0-1 1 0 0,0 1 0 0 0,0-1 0 0 0,0 1 0 0 0,0-1 0 0 0,0 1-1 0 0,0 0 1 0 0,0 0 0 0 0,1 0-33 0 0,1 0 56 0 0,0 0 0 0 0,0 1-1 0 0,0-1 1 0 0,0 1 0 0 0,0 0 0 0 0,0 0 0 0 0,0 0 0 0 0,2 1-56 0 0,-3 0 86 0 0,1 1 1 0 0,-1-1 0 0 0,0 0 0 0 0,0 1-1 0 0,0 0 1 0 0,0 0 0 0 0,0 0 0 0 0,-1 0 0 0 0,1 0-1 0 0,-1 0 1 0 0,0 1 0 0 0,0-1 0 0 0,0 1-87 0 0,6 12 976 0 0,-1 0 1 0 0,2 9-977 0 0,-2-8 464 0 0,22 67 602 0 0,-2 1 0 0 0,-5 1-1 0 0,-4 2 1 0 0,-3-1 0 0 0,-4 2 0 0 0,-4 0 0 0 0,-4 44-1066 0 0,0-53 454 0 0,-1-42-181 0 0,-1 0 0 0 0,-2 0 0 0 0,-3 9-273 0 0,4-44-4 0 0,-2 8-290 0 0,0-23-195 0 0,2 9 431 0 0,-9-238-2717 0 0,22-121 2698 0 0,-2 261 14 0 0,4 1-1 0 0,27-98 64 0 0,-35 173-27 0 0,1 1-1 0 0,0 0 1 0 0,2 0 0 0 0,1 1-1 0 0,1 1 1 0 0,1 0-1 0 0,8-11 28 0 0,-19 29 0 0 0,1 0 0 0 0,0 1 0 0 0,1-1 0 0 0,-1 1 0 0 0,1-1 0 0 0,3-1 0 0 0,-6 4 0 0 0,-1 0 0 0 0,1 1 0 0 0,0-1 0 0 0,0 1 0 0 0,0-1 0 0 0,0 1 0 0 0,0 0 0 0 0,0-1 0 0 0,0 1 0 0 0,0 0 0 0 0,0 0 0 0 0,0-1 0 0 0,0 1 0 0 0,0 0 0 0 0,0 0 0 0 0,0 0 0 0 0,0 0 0 0 0,0 0 0 0 0,0 1 0 0 0,0-1 0 0 0,0 0 0 0 0,0 0 0 0 0,0 1 0 0 0,0-1 0 0 0,0 1 0 0 0,0-1 0 0 0,0 1 0 0 0,0-1 0 0 0,0 1 0 0 0,0-1 0 0 0,0 2 0 0 0,4 3 31 0 0,0 0 1 0 0,0 1-1 0 0,-1 0 0 0 0,1 0 0 0 0,-2 0 0 0 0,1 0 0 0 0,0 1 0 0 0,-1-1 0 0 0,-1 1 1 0 0,3 7-32 0 0,3 15 429 0 0,0 1 1 0 0,-2 3-430 0 0,0-2 221 0 0,30 182 715 0 0,1 107-936 0 0,-28-243 928 0 0,10 35-928 0 0,-10-70-1181 0 0,2-1-1 0 0,2 0 1 0 0,8 14 1181 0 0,-4-18-7759 0 0</inkml:trace>
  <inkml:trace contextRef="#ctx0" brushRef="#br1" timeOffset="21117.4">16172 8139 19079 0 0,'1'1'563'0'0,"0"1"-532"0"0,0 0-1 0 0,1-1 1 0 0,-1 1 0 0 0,0-1-1 0 0,1 1 1 0 0,-1-1-1 0 0,1 1 1 0 0,0-1 0 0 0,0 0-1 0 0,-1 0 1 0 0,1 0-1 0 0,0 0 1 0 0,0 0 0 0 0,0 0-1 0 0,0 0 1 0 0,0-1-1 0 0,0 1 1 0 0,0-1 0 0 0,0 0-1 0 0,0 1 1 0 0,0-1 0 0 0,1 0-1 0 0,-1 0 1 0 0,0 0-1 0 0,1-1-30 0 0,9 0 0 0 0,-1-1 0 0 0,0 0 0 0 0,0-1 0 0 0,0 0 0 0 0,0-1 0 0 0,0 0 0 0 0,-1-1 0 0 0,8-4 0 0 0,8-4 0 0 0,17-7 4 0 0,-1-3-1 0 0,-1-1 0 0 0,-1-2 1 0 0,22-19-4 0 0,-37 23 28 0 0,-1-1 1 0 0,-1-1 0 0 0,10-15-29 0 0,-30 37-1 0 0,10-15-122 0 0,0-1-1 0 0,-1 0 1 0 0,0 0 0 0 0,-2-1-1 0 0,0-1 1 0 0,-1 0 0 0 0,-2 0-1 0 0,6-19 124 0 0,-10 29-7 0 0,-1 0-1 0 0,-1-1 0 0 0,1 1 0 0 0,-1 0 0 0 0,-1-1 1 0 0,0 1-1 0 0,-1-1 0 0 0,0 1 0 0 0,-1-4 8 0 0,1 9 13 0 0,0 0 0 0 0,0 1 0 0 0,-1-1 1 0 0,0 0-1 0 0,0 1 0 0 0,0-1 0 0 0,0 1 0 0 0,-1 0 0 0 0,-2-3-13 0 0,3 4 50 0 0,0 1 1 0 0,0 0-1 0 0,0-1 0 0 0,-1 1 0 0 0,1 0 1 0 0,-1 1-1 0 0,1-1 0 0 0,-1 0 0 0 0,0 1 1 0 0,0 0-1 0 0,0-1 0 0 0,1 1 0 0 0,-1 0 0 0 0,0 0 1 0 0,-3 0-51 0 0,1 1 197 0 0,1 0 0 0 0,0 0 0 0 0,-1 0 0 0 0,1 0 0 0 0,0 1 0 0 0,-1-1 0 0 0,1 1 0 0 0,0 0 0 0 0,0 0 0 0 0,0 1 0 0 0,-3 1-197 0 0,-9 4 646 0 0,-1 1 1 0 0,-2 3-647 0 0,13-7 110 0 0,-22 13 85 0 0,2 2 0 0 0,0 0 0 0 0,1 2-1 0 0,0 1 1 0 0,2 1 0 0 0,1 0 0 0 0,1 2 0 0 0,1 1-1 0 0,-1 4-194 0 0,-10 18 214 0 0,2 2-1 0 0,2 0 0 0 0,2 2 1 0 0,-13 42-214 0 0,20-42 342 0 0,1 1 0 0 0,4 1-342 0 0,6-22 109 0 0,1 1-1 0 0,2-1 0 0 0,2 0 0 0 0,1 4-108 0 0,1-21 0 0 0,0 1 0 0 0,2-1 0 0 0,0 1 0 0 0,1-1 0 0 0,0 0 0 0 0,1 0 0 0 0,3 6 0 0 0,-4-14 0 0 0,0 0 0 0 0,0 0 0 0 0,1 0 0 0 0,0-1 0 0 0,0 1 0 0 0,0-1 0 0 0,1 0 0 0 0,0-1 0 0 0,0 1 0 0 0,0-1 0 0 0,1 0 0 0 0,0 0 0 0 0,0-1 0 0 0,0 1 0 0 0,7 2 0 0 0,-1-1-163 0 0,0-1 0 0 0,0 0 1 0 0,0-1-1 0 0,1-1 0 0 0,-1 0 0 0 0,1-1 0 0 0,0 0 0 0 0,0 0 0 0 0,0-2 1 0 0,0 0-1 0 0,0 0 0 0 0,-1-1 0 0 0,1-1 0 0 0,0 0 0 0 0,10-3 163 0 0,-3-1-555 0 0,-1-1-1 0 0,0 0 0 0 0,0-2 1 0 0,-1 0-1 0 0,0-1 0 0 0,0-1 1 0 0,-1 0-1 0 0,-1-2 0 0 0,12-10 556 0 0,18-18-7507 0 0</inkml:trace>
  <inkml:trace contextRef="#ctx0" brushRef="#br1" timeOffset="21466.635">17141 7336 21191 0 0,'-29'12'1369'0'0,"21"-9"-1181"0"0,0 0 0 0 0,1 1 0 0 0,-1 0 0 0 0,1 0-1 0 0,-6 5-187 0 0,-7 8 151 0 0,2 1 1 0 0,0 1-1 0 0,1 0 0 0 0,1 1 0 0 0,1 1 0 0 0,1 1 0 0 0,0 0 0 0 0,2 1 1 0 0,1 0-1 0 0,-6 16-151 0 0,5-6 348 0 0,1 1 1 0 0,2 0-1 0 0,1 0 0 0 0,2 1 1 0 0,1 0-1 0 0,2 0 1 0 0,1 19-349 0 0,2-37 17 0 0,1 0 1 0 0,1 0 0 0 0,0 0-1 0 0,2 0 1 0 0,0 0 0 0 0,0-1-1 0 0,2 1 1 0 0,0-1-1 0 0,4 8-17 0 0,-4-14 1 0 0,-1 0-1 0 0,1 0 1 0 0,1 0-1 0 0,0-1 1 0 0,0 0-1 0 0,1 0 1 0 0,0-1-1 0 0,1 0 1 0 0,0 0-1 0 0,0-1 1 0 0,0 0-1 0 0,1-1 1 0 0,0 0-1 0 0,4 1 0 0 0,-3-1-116 0 0,2-1-1 0 0,-1-1 0 0 0,1 0 1 0 0,-1-1-1 0 0,1 0 0 0 0,0-1 1 0 0,0 0-1 0 0,0-1 0 0 0,0-1 1 0 0,1 0-1 0 0,-1 0 0 0 0,0-2 1 0 0,0 1-1 0 0,0-2 0 0 0,0 0 1 0 0,-1 0-1 0 0,1-1 0 0 0,-1-1 1 0 0,0 0-1 0 0,4-2 117 0 0,6-5-226 0 0,-1-1 0 0 0,0 0 0 0 0,-1-2 1 0 0,-1 0-1 0 0,0-1 0 0 0,-1-1 0 0 0,2-3 226 0 0,9-13-2169 0 0,8-12 2169 0 0,21-35-6182 0 0,-22 26-440 0 0</inkml:trace>
  <inkml:trace contextRef="#ctx0" brushRef="#br1" timeOffset="21802.594">17457 7255 20503 0 0,'-13'3'217'0'0,"8"-2"-33"0"0,1-1 0 0 0,0 2 1 0 0,0-1-1 0 0,0 0 0 0 0,0 1 0 0 0,0-1 0 0 0,1 1 1 0 0,-1 0-1 0 0,0 1 0 0 0,0 0-184 0 0,78-59 941 0 0,-30 18-946 0 0,83-74-41 0 0,-97 83 47 0 0,-2-2-1 0 0,-1-1 1 0 0,0-1-1 0 0,-19 22 14 0 0,-1-1 0 0 0,0 1 0 0 0,-1-1 0 0 0,0 0-14 0 0,-4 8 1 0 0,-1 0 0 0 0,1 0 0 0 0,-1-1 1 0 0,0 1-1 0 0,0 0 0 0 0,0 0 0 0 0,0-1 1 0 0,-1 1-1 0 0,1 0 0 0 0,-1-1 0 0 0,0 1 1 0 0,-1 0-1 0 0,1-1 0 0 0,-1 1-1 0 0,1 3 1 0 0,0 0-1 0 0,-1 0 1 0 0,1 0-1 0 0,0 0 1 0 0,0 0-1 0 0,-1 0 1 0 0,1 0-1 0 0,-1 1 1 0 0,1-1-1 0 0,-1 0 1 0 0,1 0-1 0 0,-1 0 1 0 0,1 1-1 0 0,-1-1 1 0 0,0 0-1 0 0,0 1 1 0 0,1-1-1 0 0,-1 1 1 0 0,0-1-1 0 0,0 1 1 0 0,1-1-1 0 0,-1 1 1 0 0,0-1-1 0 0,0 1 1 0 0,0 0-1 0 0,0-1 1 0 0,0 1-1 0 0,0 0 3 0 0,-1 0 0 0 0,0 0-1 0 0,1 0 1 0 0,-1 1 0 0 0,0-1 0 0 0,1 0 0 0 0,-1 1 0 0 0,1 0 0 0 0,-1-1 0 0 0,0 1 0 0 0,1 0 0 0 0,0-1 0 0 0,-1 1 0 0 0,0 1-3 0 0,-4 2 35 0 0,0 1 0 0 0,0 0 0 0 0,0 1 0 0 0,0-1 0 0 0,-4 7-35 0 0,1 2 131 0 0,0-1 1 0 0,1 1-1 0 0,0 1 1 0 0,1 0-1 0 0,1 0 1 0 0,0 0 0 0 0,-2 13-132 0 0,-4 22 19 0 0,-4 42-19 0 0,6-29 173 0 0,-20 150 428 0 0,6 40-601 0 0,17-171 16 0 0,-4 61 1221 0 0,6 26-1237 0 0,5-122 215 0 0,3-1 0 0 0,2 0 0 0 0,1 0 0 0 0,3 0 0 0 0,11 33-215 0 0,-16-67-8 0 0,0 0 0 0 0,1-1 0 0 0,0 0 0 0 0,1 0 0 0 0,0-1 0 0 0,1 1 0 0 0,7 8 8 0 0,-11-16-4 0 0,-1-1 0 0 0,1 1 0 0 0,-1-1-1 0 0,1 1 1 0 0,0-1 0 0 0,0 0 0 0 0,0 0 0 0 0,0-1 0 0 0,0 1-1 0 0,0 0 1 0 0,1-1 0 0 0,-1 0 0 0 0,1 0 4 0 0,-1 0-2 0 0,0-1 1 0 0,0 0 0 0 0,0 0-1 0 0,-1 0 1 0 0,1 0-1 0 0,0 0 1 0 0,0-1-1 0 0,-1 1 1 0 0,1-1 0 0 0,0 0-1 0 0,-1 1 1 0 0,1-1-1 0 0,0-1 1 0 0,-1 1-1 0 0,0 0 1 0 0,1-1 0 0 0,-1 1-1 0 0,2-2 2 0 0,6-5 3 0 0,-1 0-1 0 0,-1 0 1 0 0,0-1-1 0 0,0 0 1 0 0,-1 0-1 0 0,0-1 1 0 0,1-2-3 0 0,11-19-88 0 0,10-25 88 0 0,12-38-1110 0 0,8-15 266 0 0,-15 40 854 0 0,-7 15-1521 0 0,1 0-1 0 0,4 2 1512 0 0,-11 20-5632 0 0,1 2-1698 0 0</inkml:trace>
  <inkml:trace contextRef="#ctx0" brushRef="#br1" timeOffset="22181.483">17883 7480 19351 0 0,'-2'-1'140'0'0,"0"0"0"0"0,0 0 0 0 0,0 0 0 0 0,0 0 0 0 0,0 0-1 0 0,0-1 1 0 0,0 1 0 0 0,0-1 0 0 0,0-1-140 0 0,1 3 38 0 0,0-1 1 0 0,1 0-1 0 0,-1 0 0 0 0,1 0 1 0 0,-1 0-1 0 0,1 0 1 0 0,-1 0-1 0 0,1 0 0 0 0,0 0 1 0 0,-1 0-1 0 0,1 0 0 0 0,0 0 1 0 0,0 0-1 0 0,0 0 0 0 0,0 0 1 0 0,0 0-1 0 0,0 0 1 0 0,0 0-1 0 0,0 0 0 0 0,1 0 1 0 0,-1-1-1 0 0,0 1-38 0 0,1-2 2 0 0,1 0 1 0 0,-1 0-1 0 0,1 0 0 0 0,-1 0 0 0 0,1 0 1 0 0,0 1-1 0 0,0-1 0 0 0,1 1-2 0 0,10-17-1 0 0,1-8 119 0 0,2 1 0 0 0,0 0-1 0 0,2 1 1 0 0,20-21-118 0 0,-29 36 108 0 0,0 0 0 0 0,1 1 0 0 0,1 0 0 0 0,0 1 0 0 0,0 0 0 0 0,0 1 0 0 0,1 0 0 0 0,0 1 0 0 0,0 0 0 0 0,1 1 0 0 0,0 0 0 0 0,6-1-108 0 0,-14 5 15 0 0,1 0 0 0 0,-1 0 0 0 0,1 0-1 0 0,-1 1 1 0 0,1 0 0 0 0,-1 0 0 0 0,1 0 0 0 0,-1 1 0 0 0,1-1 0 0 0,-1 1 0 0 0,1 1-1 0 0,-1-1 1 0 0,0 1 0 0 0,0 0 0 0 0,1 1-15 0 0,1 0 13 0 0,-1 1-1 0 0,0 0 1 0 0,0 0-1 0 0,0 1 1 0 0,-1-1 0 0 0,0 1-1 0 0,0 0 1 0 0,0 1-1 0 0,0 0 1 0 0,2 4-13 0 0,2 4 137 0 0,-1 0 0 0 0,-1 0 1 0 0,0 1-1 0 0,-1-1 0 0 0,-1 2 0 0 0,0-1 1 0 0,-1 1-1 0 0,-1-1 0 0 0,0 1 0 0 0,-1 4-137 0 0,0 18 175 0 0,-1 0 0 0 0,-1-1-1 0 0,-3 1 1 0 0,-6 32-175 0 0,4-39 160 0 0,-2 0-1 0 0,-2-1 1 0 0,0 0-1 0 0,-2-1 1 0 0,-1 0-1 0 0,-3 1-159 0 0,9-18-593 0 0,0-1 0 0 0,-1 0 1 0 0,0 0-1 0 0,0-1 0 0 0,-2 0 0 0 0,0 1 593 0 0,-4 1-8402 0 0</inkml:trace>
  <inkml:trace contextRef="#ctx0" brushRef="#br1" timeOffset="22515.253">18261 6517 19351 0 0,'0'0'424'0'0,"0"0"88"0"0,0 0 24 0 0,0 0 8 0 0,0 0-440 0 0,0 0-104 0 0,9 2 0 0 0,-1 14 0 0 0,1 7 432 0 0,0 3 64 0 0,4 10 16 0 0,-1 5-6560 0 0,1 5-1303 0 0</inkml:trace>
  <inkml:trace contextRef="#ctx0" brushRef="#br1" timeOffset="22846.666">18770 7243 19287 0 0,'-17'25'340'0'0,"-65"105"1952"0"0,69-107-1233 0 0,2 1 0 0 0,0 0 0 0 0,1 0 0 0 0,-4 21-1059 0 0,12-38 133 0 0,1 1 1 0 0,0 0-1 0 0,0-1 0 0 0,1 1 0 0 0,0 0 0 0 0,0-1 1 0 0,0 1-1 0 0,1 0 0 0 0,1-1 0 0 0,-1 1 0 0 0,1-1 0 0 0,2 5-133 0 0,-3-10 8 0 0,0 1-1 0 0,0 0 1 0 0,0 0-1 0 0,1-1 1 0 0,-1 1-1 0 0,1 0 1 0 0,0-1 0 0 0,-1 1-1 0 0,1-1 1 0 0,0 0-1 0 0,1 0 1 0 0,-1 0-1 0 0,0 0 1 0 0,1 0-1 0 0,-1 0 1 0 0,1-1-1 0 0,-1 1 1 0 0,1-1-1 0 0,0 1 1 0 0,0-1-1 0 0,-1 0 1 0 0,1 0-1 0 0,0-1 1 0 0,0 1-1 0 0,0-1 1 0 0,0 1-1 0 0,0-1 1 0 0,0 0-1 0 0,0 0 1 0 0,0 0-1 0 0,0 0 1 0 0,3-1-8 0 0,-2 0-20 0 0,1 0 0 0 0,0-1 0 0 0,-1 1 0 0 0,1-1 1 0 0,-1 0-1 0 0,0 0 0 0 0,0-1 0 0 0,4-1 20 0 0,30-27-141 0 0,-29 24 105 0 0,19-18-186 0 0,-1-2 1 0 0,-1-1-1 0 0,-2-1 0 0 0,-1-1 1 0 0,3-6 221 0 0,-19 24-74 0 0,0 0 1 0 0,0 0-1 0 0,-1 0 1 0 0,-1-1 0 0 0,0 0-1 0 0,0 0 1 0 0,-2-1-1 0 0,1 1 1 0 0,-2-1-1 0 0,0 0 1 0 0,0 0-1 0 0,-2 1 1 0 0,1-1-1 0 0,-2-7 75 0 0,-1 9-250 0 0,1 0 1 0 0,-2 0 0 0 0,1 0 0 0 0,-2 0 0 0 0,0 0 0 0 0,0 1 0 0 0,-4-6 248 0 0,3 6-824 0 0,-1 1 0 0 0,0 0 0 0 0,-1 0 1 0 0,0 1-1 0 0,-1 0 0 0 0,0 0 0 0 0,0 0 0 0 0,-2 0 824 0 0,-11-6-7394 0 0</inkml:trace>
  <inkml:trace contextRef="#ctx0" brushRef="#br1" timeOffset="23181.121">19183 6968 19927 0 0,'4'8'416'0'0,"4"7"-62"0"0,0 1-1 0 0,-1 0 1 0 0,-1 0 0 0 0,-1 1-1 0 0,4 14-353 0 0,-6-4 291 0 0,0 0-1 0 0,-2 0 1 0 0,-1 1-1 0 0,-1-1 0 0 0,-1 1-290 0 0,-1-5 406 0 0,-2-1 0 0 0,0 1 0 0 0,-1-1-1 0 0,-1 0 1 0 0,-1-1 0 0 0,-7 14-406 0 0,-1-3 371 0 0,-1-2-1 0 0,-2 1 1 0 0,-20 25-371 0 0,13-30-17 0 0,22-37-270 0 0,3 6 155 0 0,1 0-1 0 0,0 0 1 0 0,1 0-1 0 0,-1 0 1 0 0,1 0 0 0 0,0 0-1 0 0,0 0 1 0 0,1-3 132 0 0,17-41-830 0 0,-9 27 515 0 0,32-76-1006 0 0,19-48-245 0 0,-12 12 873 0 0,34-88 54 0 0,-51 145 594 0 0,36-59 45 0 0,-55 114 75 0 0,1 0-1 0 0,2-2-74 0 0,-10 16 85 0 0,1 0 0 0 0,0 1-1 0 0,0 0 1 0 0,0 0 0 0 0,1 0-1 0 0,7-4-84 0 0,-14 10 25 0 0,0 0-1 0 0,0 1 0 0 0,0-1 0 0 0,0 1 1 0 0,0-1-1 0 0,0 1 0 0 0,0-1 1 0 0,0 1-1 0 0,0 0 0 0 0,0-1 0 0 0,0 1 1 0 0,0 0-1 0 0,0 0 0 0 0,0 0 0 0 0,0 0 1 0 0,0 0-1 0 0,0 0 0 0 0,0 0 0 0 0,0 0 1 0 0,0 0-1 0 0,0 1 0 0 0,0-1 1 0 0,0 0-1 0 0,0 1 0 0 0,0-1 0 0 0,1 1-24 0 0,0 0 62 0 0,0 1-1 0 0,-1-1 1 0 0,1 1-1 0 0,-1 0 0 0 0,1 0 1 0 0,-1-1-1 0 0,0 1 1 0 0,1 0-1 0 0,-1 0 0 0 0,0 0 1 0 0,0 0-1 0 0,-1 0 1 0 0,1 2-62 0 0,2 3 169 0 0,-1 1 1 0 0,-1 1-1 0 0,0-1 1 0 0,0 0-1 0 0,0 0 1 0 0,-1 0 0 0 0,0 0-1 0 0,-1 1 1 0 0,0 2-170 0 0,-1 16 344 0 0,-11 213 1551 0 0,11-212-1727 0 0,1 0 1 0 0,1 0-1 0 0,2 0 1 0 0,1 0-1 0 0,1 0 1 0 0,1-1 0 0 0,8 25-169 0 0,-9-39 16 0 0,1-1 1 0 0,0 0-1 0 0,0-1 1 0 0,1 1-1 0 0,1-1 1 0 0,0 0-1 0 0,0 0 1 0 0,1-1-1 0 0,0 0 1 0 0,1-1-1 0 0,0 0 1 0 0,1 0-1 0 0,0-1 1 0 0,0 0 0 0 0,0 0-1 0 0,1-2 1 0 0,0 1-1 0 0,4 0-16 0 0,-7-3-25 0 0,0-1 1 0 0,1 0-1 0 0,-1-1 0 0 0,1 0 0 0 0,-1 0 1 0 0,1-1-1 0 0,0 0 0 0 0,0-1 0 0 0,-1 1 1 0 0,5-2 24 0 0,0 0-3 0 0,1-1 1 0 0,-1-1-1 0 0,0 0 1 0 0,0 0-1 0 0,0-1 1 0 0,6-4 2 0 0,11-6-364 0 0,0-2 0 0 0,-2-1 0 0 0,0-1 0 0 0,-1-1 0 0 0,3-4 364 0 0,-21 15-496 0 0,-1 1 1 0 0,0-1 0 0 0,0-1 0 0 0,-1 1 0 0 0,0-1 0 0 0,0-2 495 0 0,13-22-1535 0 0</inkml:trace>
  <inkml:trace contextRef="#ctx0" brushRef="#br1" timeOffset="23566.167">20453 5375 16903 0 0,'0'0'382'0'0,"-5"-4"1068"0"0,4 4-1421 0 0,0-1 0 0 0,0 1 0 0 0,0 0 0 0 0,0 0 0 0 0,0 0 0 0 0,0 0 0 0 0,0 0 0 0 0,0 0 0 0 0,0 0 0 0 0,0 0 1 0 0,0 0-1 0 0,1 1 0 0 0,-1-1 0 0 0,0 0 0 0 0,0 1 0 0 0,0-1 0 0 0,0 0 0 0 0,0 1 0 0 0,0-1 0 0 0,1 1 0 0 0,-1 0 0 0 0,0-1 0 0 0,0 1 0 0 0,1-1 0 0 0,-1 1 0 0 0,0 0 0 0 0,1 0 0 0 0,-1-1 0 0 0,1 1 0 0 0,-1 0 0 0 0,0 0-29 0 0,-2 5 195 0 0,-1 0 0 0 0,1 0 1 0 0,-1 1-1 0 0,1 0-195 0 0,2-3 37 0 0,-14 30 496 0 0,2 2 0 0 0,2 0 1 0 0,2 0-1 0 0,1 1-533 0 0,-23 150 1124 0 0,20-74-693 0 0,4 0-1 0 0,5 0 1 0 0,5 0 0 0 0,5 0-1 0 0,5-1 1 0 0,14 50-431 0 0,-14-102 4 0 0,2-1-1 0 0,3 0 1 0 0,2-1 0 0 0,3-1 0 0 0,17 27-4 0 0,-31-67-335 0 0,0 0 0 0 0,2-1 0 0 0,0-1 1 0 0,1 1-1 0 0,0-2 0 0 0,1 0 1 0 0,6 4 334 0 0,-14-13-234 0 0,0-1 1 0 0,1 1 0 0 0,-1-2 0 0 0,1 1 0 0 0,0-1-1 0 0,0 1 1 0 0,0-2 0 0 0,0 1 0 0 0,1-1 0 0 0,-1 0-1 0 0,1 0 1 0 0,-1 0 0 0 0,1-1 0 0 0,0 0 0 0 0,-1-1 0 0 0,1 0-1 0 0,0 0 1 0 0,0 0 0 0 0,-1 0 0 0 0,1-1 0 0 0,0 0-1 0 0,0-1 234 0 0,4-1-893 0 0,-1-1-1 0 0,0 0 1 0 0,0-1-1 0 0,0 0 1 0 0,-1 0-1 0 0,0-1 1 0 0,8-5 893 0 0,26-26-5449 0 0</inkml:trace>
  <inkml:trace contextRef="#ctx0" brushRef="#br1" timeOffset="29357.471">21293 5732 8536 0 0,'-29'-44'300'0'0,"2"0"0"0"0,-7-18-300 0 0,25 41 323 0 0,-2 1 1 0 0,-1 1-1 0 0,0-1 1 0 0,-1 2-1 0 0,-1 0 1 0 0,-4-3-324 0 0,15 17 245 0 0,-1 1 0 0 0,0 0 0 0 0,1 0 0 0 0,-1 0 0 0 0,0 1 1 0 0,0-1-1 0 0,-1 1 0 0 0,1 0 0 0 0,0 0-245 0 0,3 1 53 0 0,0 1-1 0 0,0 0 1 0 0,-1-1 0 0 0,1 1-1 0 0,0 0 1 0 0,0 0 0 0 0,0 0-1 0 0,0 0 1 0 0,0 0 0 0 0,0 0-1 0 0,0 0 1 0 0,-1 0 0 0 0,1 0-1 0 0,0 1 1 0 0,0-1 0 0 0,0 0-1 0 0,0 1 1 0 0,0-1 0 0 0,0 1-1 0 0,0-1 1 0 0,0 1 0 0 0,0-1-1 0 0,0 1 1 0 0,0 0 0 0 0,0-1-1 0 0,1 1 1 0 0,-1 0 0 0 0,0 0-1 0 0,0 0 1 0 0,1 0 0 0 0,-1-1-1 0 0,0 1 1 0 0,1 0 0 0 0,-1 0-1 0 0,1 0 1 0 0,0 0 0 0 0,-1 1-53 0 0,-3 8 203 0 0,0 1 0 0 0,1 0 0 0 0,1-1 0 0 0,-1 1 1 0 0,2 0-1 0 0,0 0 0 0 0,0 4-203 0 0,0 14 301 0 0,2 0-1 0 0,1 6-300 0 0,12 70 482 0 0,-3-30-260 0 0,-5-28-62 0 0,2-1 0 0 0,2-1 0 0 0,1 1 0 0 0,3-2 0 0 0,2 1 0 0 0,15 28-160 0 0,-22-54 94 0 0,1-1 1 0 0,1 0-1 0 0,1-1 0 0 0,1 0 0 0 0,0-1 0 0 0,1 0 0 0 0,0-1 0 0 0,8 5-94 0 0,-16-14 14 0 0,1-1-1 0 0,0 0 1 0 0,0-1 0 0 0,0 0 0 0 0,0 0 0 0 0,1 0-1 0 0,0-1 1 0 0,-1 0 0 0 0,1-1 0 0 0,0 1 0 0 0,0-2-1 0 0,1 1 1 0 0,-1-1 0 0 0,0 0 0 0 0,0-1 0 0 0,1 0-1 0 0,-1 0 1 0 0,0-1 0 0 0,1 0 0 0 0,-1 0 0 0 0,0-1-1 0 0,3-1-13 0 0,-5 1 3 0 0,0 0-1 0 0,-1-1 0 0 0,0 1 0 0 0,1-1 0 0 0,-1 0 0 0 0,0 0 0 0 0,-1-1 0 0 0,1 0 1 0 0,-1 0-1 0 0,1 0 0 0 0,0-1-2 0 0,2-3 6 0 0,-1 0 0 0 0,0-1-1 0 0,0 1 1 0 0,-1-1 0 0 0,0 0 0 0 0,0-4-6 0 0,5-13-19 0 0,-1 0 1 0 0,-1 0-1 0 0,-1-1 0 0 0,0-13 19 0 0,1-5 31 0 0,-2-1-1 0 0,-2 0 0 0 0,-1 0 0 0 0,-3 0 0 0 0,-4-24-30 0 0,-16-82 463 0 0,-9-14-463 0 0,-39-149 531 0 0,40 195-348 0 0,-6-21 409 0 0,45 197-323 0 0,-6-27-188 0 0,5 16-81 0 0,25 81 72 0 0,57 192-15 0 0,-42-163-16 0 0,9 2-41 0 0,-38-108 0 0 0,2-2 0 0 0,2 0 0 0 0,2-2 0 0 0,2-1 0 0 0,21 25 0 0 0,-32-48-2 0 0,0-1 0 0 0,13 12 2 0 0,-22-24-181 0 0,0-1 0 0 0,0 0 0 0 0,1-1 0 0 0,-1 1-1 0 0,2-2 1 0 0,-1 0 0 0 0,4 1 181 0 0,-14-5-120 0 0,1-1-1 0 0,0 1 1 0 0,0-1 0 0 0,0 0-1 0 0,0 1 1 0 0,0-1-1 0 0,0 0 1 0 0,0 0-1 0 0,0 0 1 0 0,0 1 0 0 0,0-1-1 0 0,0 0 1 0 0,0 0-1 0 0,0-1 1 0 0,0 1-1 0 0,0 0 1 0 0,0 0 0 0 0,0 0-1 0 0,0-1 1 0 0,0 1-1 0 0,-1 0 1 0 0,1-1-1 0 0,0 1 1 0 0,0-1 0 0 0,0 1-1 0 0,0-1 1 0 0,0 0-1 0 0,-1 1 1 0 0,1-1-1 0 0,0 0 1 0 0,-1 1 0 0 0,1-1-1 0 0,0 0 1 0 0,-1 0-1 0 0,1 0 1 0 0,-1 1-1 0 0,1-1 1 0 0,-1 0 0 0 0,0 0-1 0 0,1 0 1 0 0,-1 0-1 0 0,0 0 1 0 0,0 0 120 0 0,1-14-1677 0 0</inkml:trace>
  <inkml:trace contextRef="#ctx0" brushRef="#br1" timeOffset="29702.011">22043 5291 17191 0 0,'5'118'1848'0'0,"13"68"-1848"0"0,3 44 896 0 0,-20-202-691 0 0,0 7 318 0 0,4 18-523 0 0,-4-38 107 0 0,3-23-106 0 0,-1-12-65 0 0,-2 13 31 0 0,18-340-890 0 0,-4 163 750 0 0,-13 170 154 0 0,0-7-6 0 0,2 1 0 0 0,0-1 0 0 0,1 1 0 0 0,1 0 0 0 0,1 1 0 0 0,1-1 0 0 0,6-11 25 0 0,-7 18-1 0 0,1 1-1 0 0,0 0 0 0 0,0 0 0 0 0,1 1 0 0 0,1 0 1 0 0,0 0-1 0 0,0 1 0 0 0,1 1 0 0 0,0 0 1 0 0,1 0-1 0 0,6-3 2 0 0,-12 9-26 0 0,0 0 0 0 0,0 0 1 0 0,1 0-1 0 0,-1 1 0 0 0,1 0 1 0 0,-1 0-1 0 0,1 1 0 0 0,0 0 0 0 0,0 0 1 0 0,-1 0-1 0 0,1 1 0 0 0,0 0 1 0 0,0 1 25 0 0,-1-1-894 0 0,-1 1 0 0 0,0 0 0 0 0,0 0 0 0 0,0 1 0 0 0,1-1 1 0 0,3 3 893 0 0,13 7-5876 0 0</inkml:trace>
  <inkml:trace contextRef="#ctx0" brushRef="#br1" timeOffset="30036.449">22642 4203 16439 0 0,'-5'5'160'0'0,"1"0"-1"0"0,0 0 1 0 0,1 0-1 0 0,-1 0 1 0 0,1 1-1 0 0,0 0 1 0 0,1-1-1 0 0,-1 1 1 0 0,1 0-1 0 0,0 0 1 0 0,1 1-1 0 0,-1 2-159 0 0,-2 13-103 0 0,2 1 1 0 0,0 20 102 0 0,1-6 195 0 0,-2 332 2543 0 0,5-110-1596 0 0,-2-235-1042 0 0,1 359 1288 0 0,0-353-1153 0 0,2 0 0 0 0,7 29-235 0 0,-8-48 43 0 0,1-1 1 0 0,0 1 0 0 0,1 0-1 0 0,1-1 1 0 0,-1 1 0 0 0,1-1 0 0 0,1-1-1 0 0,0 1 1 0 0,4 4-44 0 0,-5-9 0 0 0,0 0 0 0 0,0 0 0 0 0,1-1 0 0 0,-1 1 0 0 0,1-1 0 0 0,0-1 0 0 0,0 1 0 0 0,1-1 0 0 0,-1 0 0 0 0,1 0 0 0 0,-1-1 0 0 0,1 0 0 0 0,0 0 0 0 0,0 0 0 0 0,0-1 0 0 0,0 0 0 0 0,0-1 0 0 0,0 1 0 0 0,0-2 0 0 0,4 1 0 0 0,5-1-9 0 0,-1-1 0 0 0,0-1 0 0 0,0 0 1 0 0,0 0-1 0 0,0-2 0 0 0,0 0 1 0 0,-1-1-1 0 0,0 0 0 0 0,2-2 9 0 0,33-22-28 0 0,-2-2 0 0 0,-1-2 0 0 0,33-33 28 0 0,40-29-1402 0 0,-60 54-4194 0 0,-7 2-1889 0 0</inkml:trace>
  <inkml:trace contextRef="#ctx0" brushRef="#br1" timeOffset="30558.356">21151 7656 11944 0 0,'-1'1'85'0'0,"1"-1"-55"0"0,-1 1-1 0 0,1-1 0 0 0,-1 0 0 0 0,1 0 0 0 0,-1 1 0 0 0,1-1 0 0 0,-1 0 0 0 0,0 0 0 0 0,1 0 0 0 0,-1 0 0 0 0,1 1 0 0 0,-1-1 0 0 0,1 0 0 0 0,-1 0 0 0 0,0 0 0 0 0,1 0 0 0 0,-1 0 0 0 0,1-1 1 0 0,-1 1-1 0 0,1 0 0 0 0,-1 0-29 0 0,-5-5 244 0 0,4 3 397 0 0,1 3 198 0 0,-2 1-514 0 0,0 0 0 0 0,0 0 0 0 0,0 0 0 0 0,0 0 0 0 0,0 0 0 0 0,1 1 1 0 0,-1-1-1 0 0,1 1 0 0 0,0 0 0 0 0,0-1 0 0 0,0 1 0 0 0,-1 2-325 0 0,-21 42 2221 0 0,10-20-1540 0 0,-17 33 1606 0 0,-23 62-2287 0 0,31-60-1614 0 0,2 2-3521 0 0,3-7-2034 0 0</inkml:trace>
  <inkml:trace contextRef="#ctx0" brushRef="#br1" timeOffset="31353.47">19640 9444 14632 0 0,'-4'5'72'0'0,"0"-1"1"0"0,1 1-1 0 0,0 0 1 0 0,0 0-1 0 0,0 0 1 0 0,1 0 0 0 0,0 0-1 0 0,0 1 1 0 0,0-1-1 0 0,1 1 1 0 0,-1-1-1 0 0,1 1 1 0 0,1 0 0 0 0,-1 4-73 0 0,2 20 10 0 0,1 1 0 0 0,2-1 1 0 0,7 29-11 0 0,7 12 33 0 0,5 3-33 0 0,-15-49-3 0 0,1-2 1 0 0,1 1 0 0 0,1-1 0 0 0,1-1 0 0 0,4 5 2 0 0,-8-15 20 0 0,1 1 0 0 0,1-2-1 0 0,0 1 1 0 0,0-1 0 0 0,1-1-1 0 0,0 1 1 0 0,1-2 0 0 0,0 0-1 0 0,6 2-19 0 0,-12-7-10 0 0,1 0 0 0 0,0-1 0 0 0,0 0 0 0 0,0-1 1 0 0,1 1-1 0 0,-1-2 0 0 0,1 1 0 0 0,-1-1 0 0 0,1 0 0 0 0,-1 0 0 0 0,1-1 0 0 0,0 0 0 0 0,-1 0 0 0 0,1-1 0 0 0,-1 0 0 0 0,1 0 0 0 0,-1-1 0 0 0,1 0 0 0 0,-1 0 0 0 0,0-1 1 0 0,0 0-1 0 0,0 0 0 0 0,5-4 10 0 0,3-2-9 0 0,0-1 1 0 0,0-1 0 0 0,-1 0 0 0 0,-1 0-1 0 0,0-2 1 0 0,-1 0 0 0 0,0 0 0 0 0,-1-1 0 0 0,7-11 8 0 0,5-13 86 0 0,-1-2 1 0 0,-3 0 0 0 0,-1-1-1 0 0,-2 0 1 0 0,5-23-87 0 0,-9 20 307 0 0,-1 0 0 0 0,-2-1 0 0 0,-3 0 1 0 0,-1 0-1 0 0,-1-27-307 0 0,-5 6 573 0 0,-2 0 0 0 0,-3 1-1 0 0,-8-34-572 0 0,11 79 227 0 0,-2 0-1 0 0,0-1 1 0 0,-2 2-1 0 0,0-1 1 0 0,-1 1-1 0 0,-9-15-226 0 0,17 32 54 0 0,-1 0-1 0 0,0 1 0 0 0,-1-1 1 0 0,1 0-1 0 0,0 1 1 0 0,0-1-1 0 0,-1 1 1 0 0,1-1-1 0 0,-1 1-53 0 0,1 0 227 0 0,1 1-58 0 0,0 2-29 0 0,1 7-107 0 0,1 0 0 0 0,0 0 0 0 0,0 0 0 0 0,1-1-1 0 0,0 1 1 0 0,0 0 0 0 0,1-1 0 0 0,4 6-33 0 0,4 12 9 0 0,-4-7-24 0 0,82 178-190 0 0,-77-172-1185 0 0,1 0-1 0 0,1-2 0 0 0,16 20 1391 0 0,-4-12-6487 0 0</inkml:trace>
  <inkml:trace contextRef="#ctx0" brushRef="#br1" timeOffset="33851.26">21143 9391 15696 0 0,'-1'-1'356'0'0,"-18"-5"475"0"0,17 5-447 0 0,1 1-250 0 0,-1 0-98 0 0,1 0 70 0 0,1 0 24 0 0,0 0 4 0 0,0 0 12 0 0,0 0 36 0 0,0 0 12 0 0,0 0 4 0 0,-1 0-19 0 0,0 0-175 0 0,0 0 0 0 0,0 0 0 0 0,1 0 0 0 0,-1 0 0 0 0,0 0 0 0 0,1 0 0 0 0,-1 0 0 0 0,0 0 0 0 0,0 1 0 0 0,1-1 0 0 0,-1 0 0 0 0,0 1 0 0 0,1-1 0 0 0,-1 0 0 0 0,0 1 0 0 0,1-1 0 0 0,-1 0 0 0 0,1 1 0 0 0,-1-1 0 0 0,1 1 0 0 0,-1 0 0 0 0,1-1 0 0 0,-1 1 0 0 0,1-1 0 0 0,-1 1 0 0 0,1 0 0 0 0,0-1 0 0 0,-1 1 0 0 0,1-1 0 0 0,0 1 0 0 0,0 0 0 0 0,-1 0-4 0 0,0 2-93 0 0,-4 13-1419 0 0,4-13 1282 0 0,-2 9-849 0 0</inkml:trace>
  <inkml:trace contextRef="#ctx0" brushRef="#br1" timeOffset="35369.654">20846 8534 9128 0 0,'-4'-8'433'0'0,"4"8"-427"0"0,-1-3 50 0 0,-1 0 0 0 0,1 1 0 0 0,-1-1 0 0 0,0 0 1 0 0,0 1-1 0 0,0-1 0 0 0,0 1 0 0 0,0 0 0 0 0,-1-2-56 0 0,1 4 32 0 0,1 0 1 0 0,-1 0 0 0 0,1 0 0 0 0,0 0-1 0 0,-1 0 1 0 0,1 0 0 0 0,-1 0 0 0 0,1 0-1 0 0,0 0 1 0 0,-1 1 0 0 0,1-1-1 0 0,0 1 1 0 0,-1-1 0 0 0,1 1 0 0 0,0-1-1 0 0,0 1 1 0 0,-1 0 0 0 0,1 0-33 0 0,-2 1 194 0 0,0 0 1 0 0,1 0 0 0 0,-1 1-1 0 0,1 0 1 0 0,-1-1-1 0 0,1 1 1 0 0,-1 2-195 0 0,-5 7 869 0 0,2 1 0 0 0,0 0 0 0 0,-3 8-869 0 0,5-12 176 0 0,-4 13 16 0 0,1 1 0 0 0,1 0 0 0 0,2 0-1 0 0,0 0 1 0 0,1 0 0 0 0,1 12-192 0 0,1-25 34 0 0,1 1 1 0 0,0 0-1 0 0,1 0 1 0 0,0 0-1 0 0,2 9-34 0 0,-1-15 9 0 0,-1 1-1 0 0,1-1 1 0 0,0 0-1 0 0,0 1 1 0 0,1-1 0 0 0,-1 0-1 0 0,1 0 1 0 0,0-1-1 0 0,1 1 1 0 0,-1-1 0 0 0,4 4-9 0 0,-1-2 0 0 0,1 0 0 0 0,0 0 0 0 0,0-1 0 0 0,1 0 0 0 0,0 0 0 0 0,0 0 0 0 0,0-1 0 0 0,0-1 0 0 0,13 5 0 0 0,-1-1 0 0 0,19 2 0 0 0,114 27 459 0 0,-108-22-141 0 0,-20-5-88 0 0,-23-9-189 0 0,0 1-1 0 0,0-1 0 0 0,0 1 0 0 0,0 0 0 0 0,0 0 0 0 0,0 0 0 0 0,0 0 0 0 0,0 1 0 0 0,0-1 0 0 0,0 0 0 0 0,0 1 0 0 0,-1-1 0 0 0,1 1 0 0 0,-1 0 0 0 0,1 0 0 0 0,-1-1 0 0 0,0 1 0 0 0,1 0 0 0 0,-1 0 0 0 0,0 0 0 0 0,0 0 0 0 0,0 0 0 0 0,0 2-40 0 0,-1 0 106 0 0,1 0 0 0 0,-1 1 0 0 0,0-1 0 0 0,0 0 0 0 0,0 1 0 0 0,0-1 0 0 0,-1 0 0 0 0,0 1 1 0 0,0-1-1 0 0,0 0 0 0 0,0 0 0 0 0,-1 1-106 0 0,-9 20 541 0 0,-1-1 0 0 0,-1 0-1 0 0,-1-1 1 0 0,-1 0 0 0 0,-7 7-541 0 0,16-22 44 0 0,-10 13 45 0 0,0-1 0 0 0,-2 0 0 0 0,0-1 0 0 0,-1-1 1 0 0,-1-1-1 0 0,-1 0 0 0 0,0-2 0 0 0,-1 0 0 0 0,-22 10-89 0 0,15-10-169 0 0,6-3-14 0 0</inkml:trace>
  <inkml:trace contextRef="#ctx0" brushRef="#br1" timeOffset="35716.677">21250 8718 18719 0 0,'-29'7'1090'0'0,"29"-7"-1085"0"0,0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0-5 0 0,5 1-2 0 0,9-5 32 0 0,-1 0 1 0 0,1 0-1 0 0,-1-1 1 0 0,0-1-1 0 0,-1 0 0 0 0,1-1 1 0 0,-1-1-1 0 0,0 1 1 0 0,7-9-31 0 0,18-15-17 0 0,-1-1-1 0 0,3-9 18 0 0,-38 41 1 0 0,8-9-28 0 0,30-31-90 0 0,-2-1-1 0 0,12-19 118 0 0,-44 53-42 0 0,0 0-1 0 0,-1-1 0 0 0,0 0 0 0 0,0 0 1 0 0,1-6 42 0 0,-4 12-60 0 0,0 0 0 0 0,-1-1 0 0 0,1 1 1 0 0,-1 0-1 0 0,1-1 0 0 0,-1 1 1 0 0,0-1-1 0 0,0 1 0 0 0,0 0 1 0 0,-1-1-1 0 0,1 0 60 0 0,0 2-44 0 0,-1 0 0 0 0,1 0 0 0 0,-1 0 0 0 0,1 0 0 0 0,0 0 0 0 0,-1 0 0 0 0,0 0 0 0 0,1 0 0 0 0,-1 1 0 0 0,0-1 0 0 0,1 0 0 0 0,-1 0 0 0 0,0 0 0 0 0,0 1 0 0 0,0-1 0 0 0,0 0 0 0 0,0 1 0 0 0,0-1 0 0 0,1 1 0 0 0,-1-1 0 0 0,0 1 0 0 0,-1 0 0 0 0,1-1 0 0 0,0 1 44 0 0,-2-1-10 0 0,-1 0 0 0 0,1 1 0 0 0,-1 0 0 0 0,0-1 1 0 0,1 1-1 0 0,-1 1 0 0 0,1-1 0 0 0,-1 0 0 0 0,0 1 0 0 0,1 0 1 0 0,-1-1-1 0 0,1 2 0 0 0,0-1 0 0 0,-1 0 0 0 0,1 1 0 0 0,-2 0 10 0 0,-8 5 73 0 0,1 1-1 0 0,0 0 0 0 0,-6 6-72 0 0,11-9 47 0 0,-14 12 101 0 0,2 0 0 0 0,0 2 0 0 0,1 0 0 0 0,1 0 0 0 0,1 2 0 0 0,0 0 0 0 0,2 1 0 0 0,1 1 0 0 0,0 0 0 0 0,2 0 0 0 0,0 1 0 0 0,2 1 0 0 0,-4 16-148 0 0,8-21 105 0 0,0 1 0 0 0,2-1 0 0 0,0 1 0 0 0,2 0 0 0 0,0 0 0 0 0,1 0 0 0 0,1-1 0 0 0,2 3-105 0 0,-1-6 37 0 0,1 0 0 0 0,1 0 0 0 0,1-1 0 0 0,1 0-1 0 0,0 0 1 0 0,1 0 0 0 0,0-1 0 0 0,1 0 0 0 0,1 0-1 0 0,3 3-36 0 0,-5-8 16 0 0,0-1 0 0 0,1-1 1 0 0,-1 1-1 0 0,2-1 0 0 0,-1 0 0 0 0,1-1 0 0 0,0 0 0 0 0,1-1 0 0 0,-1 1 0 0 0,9 3-16 0 0,-12-8-101 0 0,0 1 1 0 0,1-1 0 0 0,-1 0-1 0 0,0-1 1 0 0,1 0-1 0 0,-1 1 1 0 0,1-2-1 0 0,-1 1 1 0 0,1-1-1 0 0,-1 0 1 0 0,1-1 0 0 0,-1 1-1 0 0,1-1 1 0 0,-1 0-1 0 0,0-1 1 0 0,1 0-1 0 0,-1 0 1 0 0,0 0-1 0 0,4-3 101 0 0,26-16-988 0 0</inkml:trace>
  <inkml:trace contextRef="#ctx0" brushRef="#br1" timeOffset="36046.785">21815 8415 17359 0 0,'1'25'632'0'0,"2"-1"-1"0"0,0 0 1 0 0,4 12-632 0 0,1 9 9 0 0,3 14-14 0 0,12 98 1138 0 0,-18-119-516 0 0,2 0-1 0 0,2 2-616 0 0,-4-18 310 0 0,-4-18-297 0 0,-1-3-36 0 0,0 0 1 0 0,0 1 0 0 0,0-1-1 0 0,1 1 1 0 0,-1-1-1 0 0,1 0 1 0 0,-1 1-1 0 0,1-1 1 0 0,-1 0 0 0 0,1 0-1 0 0,0 0 1 0 0,-1 1-1 0 0,1-1 1 0 0,0 0 0 0 0,0 0-1 0 0,0 0 1 0 0,0 0-1 0 0,1 1 23 0 0,-2-2-26 0 0,1 0 1 0 0,-1 0-1 0 0,0 0 0 0 0,1 0 0 0 0,-1-1 0 0 0,0 1 0 0 0,1 0 0 0 0,-1 0 1 0 0,0 0-1 0 0,1 0 0 0 0,-1 0 0 0 0,0-1 0 0 0,1 1 0 0 0,-1 0 0 0 0,0 0 0 0 0,0 0 1 0 0,1-1-1 0 0,-1 1 0 0 0,0 0 0 0 0,0 0 0 0 0,1-1 0 0 0,-1 1 0 0 0,0 0 0 0 0,0-1 1 0 0,0 1-1 0 0,1 0 0 0 0,-1-1 0 0 0,0 1 0 0 0,0 0 0 0 0,0-1 0 0 0,0 1 1 0 0,0 0 25 0 0,5-14-742 0 0,-5 14 739 0 0,2-8-515 0 0,-1-2-1 0 0,1 1 1 0 0,-1-8 518 0 0,1-11-589 0 0,11-70-973 0 0,9-62 529 0 0,-16 124 990 0 0,2 0 1 0 0,2 1 0 0 0,1 0-1 0 0,2 0 1 0 0,1 1 0 0 0,1 1 0 0 0,3 0 42 0 0,-7 14 119 0 0,1 0 0 0 0,1 1 0 0 0,14-16-119 0 0,-20 26-490 0 0,1 0 0 0 0,0 1-1 0 0,0-1 1 0 0,1 2 0 0 0,0-1 0 0 0,0 1-1 0 0,0 1 1 0 0,1 0 0 0 0,1 0 490 0 0,18-5-4673 0 0</inkml:trace>
  <inkml:trace contextRef="#ctx0" brushRef="#br1" timeOffset="36401.054">22758 8453 20015 0 0,'0'0'440'0'0,"0"16"88"0"0,-8 2 16 0 0,-1 13 24 0 0,5 3-456 0 0,-5 5-112 0 0,1 3 0 0 0,-1 8 0 0 0,-4 7 224 0 0,0 0 32 0 0,-4-3 0 0 0,4-1 0 0 0,-4 6-768 0 0,0 1-160 0 0,-13 60-24 0 0,4-40-8 0 0</inkml:trace>
  <inkml:trace contextRef="#ctx0" brushRef="#br1" timeOffset="37171.768">20294 10567 13072 0 0,'1'16'988'0'0,"21"87"-544"0"0,15 65-92 0 0,-5-4 216 0 0,-25-121-888 0 0,3 0 1 0 0,4 9 319 0 0,-2-25-5265 0 0</inkml:trace>
  <inkml:trace contextRef="#ctx0" brushRef="#br1" timeOffset="37496.545">20386 10371 13584 0 0,'1'-4'57'0'0,"0"0"1"0"0,1 0-1 0 0,0 0 1 0 0,0 0-1 0 0,0 1 1 0 0,0-1-1 0 0,0 0 1 0 0,1 1-1 0 0,0-1 1 0 0,0 1-1 0 0,0 0 1 0 0,0 0-1 0 0,0 0 1 0 0,0 1 0 0 0,1-1-1 0 0,0 1 1 0 0,-1 0-1 0 0,1-1 1 0 0,2 1-58 0 0,10-6 206 0 0,-1 2 1 0 0,2 0 0 0 0,-1 1 0 0 0,6-1-207 0 0,-10 3 138 0 0,-1 1 0 0 0,0 0 0 0 0,1 1 0 0 0,-1 1 0 0 0,1-1 0 0 0,-1 2 0 0 0,1-1 0 0 0,-1 2 0 0 0,11 2-138 0 0,-17-3 94 0 0,-1 0 0 0 0,1 0 1 0 0,0 1-1 0 0,0 0 0 0 0,0 0 0 0 0,-1 0 0 0 0,1 1 0 0 0,-1 0 0 0 0,0-1 1 0 0,0 1-1 0 0,0 1 0 0 0,0-1 0 0 0,-1 1 0 0 0,1-1 0 0 0,-1 1 0 0 0,0 0 1 0 0,0 0-1 0 0,0 1 0 0 0,0-1 0 0 0,-1 0 0 0 0,0 1 0 0 0,0 0 0 0 0,2 4-94 0 0,-2 3 175 0 0,1 0 0 0 0,-2 0 0 0 0,1-1 0 0 0,-2 2 0 0 0,0-1 0 0 0,0 0-1 0 0,-1 0 1 0 0,0 0 0 0 0,-1-1 0 0 0,-1 1 0 0 0,-2 8-175 0 0,-9 22 366 0 0,-1-1 1 0 0,-14 25-367 0 0,9-20 115 0 0,-40 95-1763 0 0,41-102-5531 0 0</inkml:trace>
  <inkml:trace contextRef="#ctx0" brushRef="#br1" timeOffset="37830.545">21091 10310 11256 0 0,'0'-5'154'0'0,"1"1"0"0"0,0-1 1 0 0,0 0-1 0 0,0 1 1 0 0,2-4-155 0 0,-2 5 52 0 0,0-1 0 0 0,0 1 0 0 0,0-1 0 0 0,0 0 0 0 0,-1 1 0 0 0,0-1 0 0 0,1 0 0 0 0,-1 1 0 0 0,-1-3-52 0 0,-6-24 1933 0 0,7 30-1838 0 0,0-1 1 0 0,-1 1-1 0 0,1 0 1 0 0,0 0-1 0 0,-1-1 0 0 0,1 1 1 0 0,-1 0-1 0 0,1 0 1 0 0,0-1-1 0 0,-1 1 0 0 0,1 0 1 0 0,-1 0-1 0 0,1 0 1 0 0,0 0-1 0 0,-1 0 1 0 0,1-1-1 0 0,-1 1 0 0 0,1 0 1 0 0,-1 0-1 0 0,1 0 1 0 0,-1 0-1 0 0,1 1 1 0 0,-1-1-1 0 0,1 0-95 0 0,-12 0 606 0 0,8 2-449 0 0,0 0 0 0 0,0 0 0 0 0,0 0 0 0 0,0 0 0 0 0,1 0 0 0 0,-1 1 0 0 0,1-1 0 0 0,-1 1 0 0 0,1 0 0 0 0,0 0 0 0 0,0 1 0 0 0,0-1 0 0 0,1 0 0 0 0,-1 1 0 0 0,1 0-157 0 0,-7 11 135 0 0,1 1-1 0 0,0 0 1 0 0,0 4-135 0 0,-2 2 134 0 0,5-7-129 0 0,0 0 1 0 0,0 1-1 0 0,2 0 0 0 0,0-1 1 0 0,0 1-1 0 0,2 0 0 0 0,0 1 1 0 0,1-1-1 0 0,0 0 0 0 0,3 12-5 0 0,-3-25-17 0 0,0-1-1 0 0,1 1 1 0 0,-1 0-1 0 0,1 0 1 0 0,0-1-1 0 0,0 1 0 0 0,0 0 1 0 0,0-1-1 0 0,0 1 1 0 0,1-1-1 0 0,-1 1 1 0 0,1-1-1 0 0,-1 0 1 0 0,1 1-1 0 0,0-1 0 0 0,0 0 1 0 0,0 0-1 0 0,0-1 1 0 0,0 1-1 0 0,1 0 1 0 0,-1-1-1 0 0,1 1 1 0 0,-1-1-1 0 0,1 0 0 0 0,-1 1 1 0 0,1-1-1 0 0,0-1 1 0 0,-1 1-1 0 0,1 0 1 0 0,0-1-1 0 0,0 1 0 0 0,-1-1 1 0 0,1 0-1 0 0,0 0 1 0 0,0 0-1 0 0,0 0 1 0 0,-1 0-1 0 0,1-1 1 0 0,0 1-1 0 0,0-1 0 0 0,1 0 18 0 0,5-3-37 0 0,0 1-1 0 0,-1-1 1 0 0,1-1-1 0 0,-1 0 0 0 0,0 0 1 0 0,0 0-1 0 0,0-1 1 0 0,-1 0-1 0 0,0-1 0 0 0,0 0 1 0 0,-1 0-1 0 0,6-7 38 0 0,8-13-6 0 0,-1-2 0 0 0,14-29 6 0 0,-32 56-1 0 0,17-33 1 0 0,-2-1 0 0 0,-2-1 0 0 0,3-15 0 0 0,-15 45 5 0 0,0 1 0 0 0,0-1-1 0 0,-1 0 1 0 0,1 0-1 0 0,-2 0 1 0 0,1 0 0 0 0,-1 0-1 0 0,0 1 1 0 0,-1-1 0 0 0,1 0-1 0 0,-1 0 1 0 0,-1 0-1 0 0,0-1-4 0 0,2 7 15 0 0,0 1 0 0 0,0-1 0 0 0,0 0 0 0 0,0 0 0 0 0,0 1 0 0 0,-1-1-1 0 0,1 0 1 0 0,0 1 0 0 0,-1-1 0 0 0,1 0 0 0 0,0 1 0 0 0,-1-1-1 0 0,1 0 1 0 0,-1 1 0 0 0,1-1 0 0 0,-1 1 0 0 0,1-1 0 0 0,-1 1 0 0 0,0-1-1 0 0,1 1 1 0 0,-1-1 0 0 0,1 1 0 0 0,-1 0 0 0 0,0-1 0 0 0,1 1 0 0 0,-1 0-1 0 0,0-1 1 0 0,0 1 0 0 0,1 0 0 0 0,-1 0 0 0 0,0 0 0 0 0,0 0 0 0 0,1 0-1 0 0,-1 0 1 0 0,0 0 0 0 0,0 0 0 0 0,1 0 0 0 0,-1 0 0 0 0,0 0-1 0 0,0 0 1 0 0,1 0 0 0 0,-1 1 0 0 0,0-1 0 0 0,1 0 0 0 0,-1 1 0 0 0,0-1-1 0 0,0 0-14 0 0,-1 2 63 0 0,0 0-1 0 0,0-1 0 0 0,0 1 0 0 0,0 0 0 0 0,0 0 0 0 0,0 0 0 0 0,1 0 0 0 0,-1 0 0 0 0,0 1 0 0 0,1-1 0 0 0,0 0 1 0 0,0 1-1 0 0,-1 0-62 0 0,0 3 75 0 0,1 0 0 0 0,-1-1 0 0 0,1 1 1 0 0,1 0-1 0 0,-1 0 0 0 0,1 0 0 0 0,0 0 1 0 0,0 0-1 0 0,1 0 0 0 0,-1-1 0 0 0,1 1 1 0 0,1 0-1 0 0,-1 0-75 0 0,2 2-288 0 0,-1 1 0 0 0,2-1 0 0 0,2 7 288 0 0,-2-8-1832 0 0,0 0-1 0 0,1 1 0 0 0,3 4 1833 0 0,9 8-6565 0 0</inkml:trace>
  <inkml:trace contextRef="#ctx0" brushRef="#br1" timeOffset="38167.012">21664 9927 18063 0 0,'-29'14'422'0'0,"2"2"-1"0"0,0 0 0 0 0,-11 11-421 0 0,-5 6 426 0 0,10-8 1273 0 0,-7 9-1699 0 0,31-25 205 0 0,-1 0-1 0 0,2 1 1 0 0,0 0-1 0 0,0 0 1 0 0,0 1-1 0 0,1 1-204 0 0,6-11 18 0 0,0 0 0 0 0,1 0 0 0 0,-1 1 0 0 0,0-1 0 0 0,1 0-1 0 0,0 0 1 0 0,-1 1 0 0 0,1-1 0 0 0,0 0 0 0 0,-1 0 0 0 0,1 1-1 0 0,0-1 1 0 0,0 1-18 0 0,0-2 4 0 0,0 1 1 0 0,1-1-1 0 0,-1 1 0 0 0,0-1 1 0 0,0 0-1 0 0,0 1 0 0 0,0-1 0 0 0,1 1 1 0 0,-1-1-1 0 0,0 0 0 0 0,0 1 0 0 0,1-1 1 0 0,-1 0-1 0 0,0 1 0 0 0,0-1 0 0 0,1 0 1 0 0,-1 0-1 0 0,0 1 0 0 0,1-1 0 0 0,-1 0 1 0 0,1 0-1 0 0,-1 0 0 0 0,0 1 0 0 0,1-1 1 0 0,0 0-5 0 0,1 0 5 0 0,1 1 0 0 0,0-1 1 0 0,-1 0-1 0 0,1 0 0 0 0,0 0 1 0 0,-1 0-1 0 0,1-1 1 0 0,0 1-1 0 0,-1-1 0 0 0,2 0-5 0 0,124-40-189 0 0,-66 19 58 0 0,11 0 131 0 0,-18 8-117 0 0,44-11-964 0 0,22 0 1081 0 0,-78 21-253 0 0,-40 4 237 0 0,0 0 0 0 0,0 0 0 0 0,0 0 0 0 0,0 0 1 0 0,0 1-1 0 0,0-1 0 0 0,0 1 0 0 0,0 0 0 0 0,-1 0 1 0 0,1 0-1 0 0,0 0 0 0 0,1 1 16 0 0,-4-1 8 0 0,1 0 1 0 0,-1-1-1 0 0,1 1 0 0 0,-1 0 1 0 0,0-1-1 0 0,1 1 0 0 0,-1 0 1 0 0,0 0-1 0 0,1 0 1 0 0,-1-1-1 0 0,0 1 0 0 0,0 0 1 0 0,0 0-1 0 0,0 0 0 0 0,0 0 1 0 0,0-1-1 0 0,0 1 0 0 0,0 0 1 0 0,0 0-1 0 0,0 0 0 0 0,0 0 1 0 0,0-1-1 0 0,-1 1 0 0 0,1 0 1 0 0,0 0-9 0 0,-8 20 143 0 0,-1-7-6 0 0,0 0 0 0 0,0-1 0 0 0,-1-1 0 0 0,-1 0 0 0 0,0 0 0 0 0,-1-1 0 0 0,-1 1-137 0 0,4-4 80 0 0,-23 21 465 0 0,-1-2 0 0 0,-26 16-545 0 0,0 1 853 0 0,-50 48-853 0 0,75-61 91 0 0,12-15 238 0 0,11-9-1527 0 0,1 1-4707 0 0,9-7-1728 0 0</inkml:trace>
  <inkml:trace contextRef="#ctx0" brushRef="#br1" timeOffset="38498.856">22267 9517 20127 0 0,'-9'4'114'0'0,"-5"1"185"0"0,0 0 0 0 0,0 1 0 0 0,1 1 1 0 0,0 0-1 0 0,0 1 0 0 0,1 0 0 0 0,-8 7-299 0 0,5 0 179 0 0,0 1 1 0 0,2 0-1 0 0,0 1 0 0 0,0 0 0 0 0,2 1 0 0 0,-6 11-179 0 0,-4 12 503 0 0,3 1-1 0 0,-7 22-502 0 0,22-56 15 0 0,1-1-1 0 0,0 1 1 0 0,0 0-1 0 0,1 0 1 0 0,0-1-1 0 0,0 1 1 0 0,1 5-15 0 0,0-10-1 0 0,0-1 1 0 0,0 0 0 0 0,0 1 0 0 0,0-1 0 0 0,1 0-1 0 0,-1 1 1 0 0,1-1 0 0 0,0 0 0 0 0,0 0-1 0 0,0 0 1 0 0,0 1 0 0 0,0-1 0 0 0,0 0 0 0 0,0 0-1 0 0,1-1 1 0 0,-1 1 0 0 0,1 0 0 0 0,-1 0 0 0 0,1-1-1 0 0,0 1 1 0 0,0-1 0 0 0,0 1 0 0 0,0-1 0 0 0,0 0-1 0 0,0 0 1 0 0,1 1 0 0 0,8 1 0 0 0,-1-1 0 0 0,0 0 0 0 0,1-1 0 0 0,0 0 0 0 0,-1 0 0 0 0,1-1 0 0 0,0-1 0 0 0,3 0 0 0 0,-5 0 0 0 0,44-4-64 0 0,-1-2 0 0 0,0-3-1 0 0,7-4 65 0 0,4-1-143 0 0,51-4 143 0 0,-91 16 0 0 0,0 1 0 0 0,1 1 0 0 0,-1 1 0 0 0,1 1 0 0 0,20 3 0 0 0,-32-2 0 0 0,-5-1 0 0 0,0 1 0 0 0,0-1 0 0 0,0 1 0 0 0,2 1 0 0 0,-8-2 0 0 0,0-1 0 0 0,1 1 0 0 0,-1-1 0 0 0,0 1 0 0 0,0 0 0 0 0,0 0 0 0 0,0-1 0 0 0,0 1 0 0 0,0 0 0 0 0,0 0 0 0 0,0 0 0 0 0,0 0 0 0 0,0 0 0 0 0,0 0 0 0 0,0 0 0 0 0,-1 0 0 0 0,1 1 0 0 0,0-1 0 0 0,-1 0 0 0 0,1 0 0 0 0,-1 1 0 0 0,1-1 0 0 0,-1 0 0 0 0,0 1 0 0 0,0 1 3 0 0,1 1 0 0 0,-1 0 1 0 0,-1-1-1 0 0,1 1 0 0 0,-1-1 0 0 0,1 1 0 0 0,-1-1 0 0 0,0 1 0 0 0,0-1 0 0 0,0 1 0 0 0,-1-1 0 0 0,1 0 0 0 0,-1 1 0 0 0,-1 0-3 0 0,-4 7 30 0 0,-1-1-1 0 0,0 0 0 0 0,-5 4-29 0 0,3-3 23 0 0,-20 23 40 0 0,-2-2 1 0 0,-2-1 0 0 0,-1-1 0 0 0,-1-2-1 0 0,-1-2 1 0 0,-9 3-64 0 0,31-21-207 0 0,0 0 1 0 0,-16 6 206 0 0,27-13-209 0 0,-1 1 1 0 0,1 0 0 0 0,-1-1-1 0 0,0 0 1 0 0,1 0 0 0 0,-1-1-1 0 0,0 1 1 0 0,1-1 0 0 0,-1 0 0 0 0,0 0-1 0 0,1-1 1 0 0,-3 0 208 0 0,6 1-109 0 0,-1-1 1 0 0,1 1-1 0 0,-1-1 0 0 0,1 0 1 0 0,-1 0-1 0 0,1 0 0 0 0,0 0 1 0 0,-1 0-1 0 0,1 0 0 0 0,-1 0 109 0 0</inkml:trace>
  <inkml:trace contextRef="#ctx0" brushRef="#br1" timeOffset="38911.637">23375 9762 18743 0 0,'0'0'416'0'0,"-6"4"80"0"0,-5 0 16 0 0,2 4 16 0 0,-1 4-424 0 0,6-2-104 0 0,-5-2 0 0 0,-4 8 0 0 0,5 7 408 0 0,-1 3 56 0 0,-4-2 16 0 0,-4 2 0 0 0,4 5-360 0 0,-4-5-120 0 0,4 9 72 0 0,-4 3-72 0 0</inkml:trace>
  <inkml:trace contextRef="#ctx0" brushRef="#br1" timeOffset="39790.594">23098 9066 10680 0 0,'0'0'241'0'0,"0"0"38"0"0,0 0 11 0 0,0 0-28 0 0,0-2-158 0 0,0-1-82 0 0,0 0 8 0 0,0 1 1 0 0,0-1-1 0 0,0 0 1 0 0,0 1-1 0 0,1-1 0 0 0,-1 0 1 0 0,1 1-1 0 0,0-2-30 0 0,0 3 11 0 0,-1 0 0 0 0,1 0 0 0 0,0 0 0 0 0,-1 0 0 0 0,1 0 0 0 0,0 0 0 0 0,0 1 0 0 0,0-1 0 0 0,0 0 0 0 0,-1 0 0 0 0,1 1 0 0 0,0-1-1 0 0,0 0 1 0 0,0 1 0 0 0,1-1 0 0 0,-1 1 0 0 0,0-1 0 0 0,0 1 0 0 0,0 0 0 0 0,0-1 0 0 0,0 1 0 0 0,0 0 0 0 0,1 0-11 0 0,2 0 39 0 0,-1 0 0 0 0,0 0 0 0 0,0 0 0 0 0,0 1 1 0 0,0 0-1 0 0,0-1 0 0 0,0 1 0 0 0,0 0 0 0 0,0 0 0 0 0,0 1 0 0 0,0-1 0 0 0,0 1 0 0 0,-1-1 0 0 0,1 1 1 0 0,-1 0-1 0 0,2 1-39 0 0,5 5 280 0 0,0-1 0 0 0,-1 1 1 0 0,6 8-281 0 0,-4-4 175 0 0,-1 0 0 0 0,-1 1 1 0 0,0 0-1 0 0,-1 1 0 0 0,0-1 1 0 0,-1 1-1 0 0,-1 0 0 0 0,0 1 1 0 0,-1 0-1 0 0,0-1 0 0 0,-2 1 1 0 0,1 6-176 0 0,-1 4 239 0 0,0 0 0 0 0,-2 0 1 0 0,-2 0-1 0 0,0 0 1 0 0,-1 0-1 0 0,-1-1 0 0 0,-3 3-239 0 0,-62 239 1973 0 0,40-176-775 0 0,-36 78-1198 0 0,40-111 80 0 0,2-3-15 0 0</inkml:trace>
  <inkml:trace contextRef="#ctx0" brushRef="#br1" timeOffset="49450.279">2845 50 10136 0 0,'0'0'230'0'0,"0"0"30"0"0,0 0 19 0 0,10 7 68 0 0,-4-4-340 0 0,0-1 0 0 0,0 0 1 0 0,0 0-1 0 0,0-1 0 0 0,0 1 1 0 0,1-2-1 0 0,-1 1 0 0 0,0-1 1 0 0,1 0-1 0 0,-1 0 0 0 0,4-1-7 0 0,18 2-70 0 0,31 3 78 0 0,-18 0 50 0 0,7-2-58 0 0,72 5 208 0 0,-17-1 662 0 0,-33-1-620 0 0,22 2-44 0 0,-40-2 19 0 0,1-2 0 0 0,50-5-225 0 0,77-7 110 0 0,-96 7 108 0 0,-1 2-360 0 0,10 4 142 0 0,-29 0-80 0 0,1 1 1438 0 0,14 5-1358 0 0,7 1 649 0 0,124 11 99 0 0,-152-17-646 0 0,191 11 153 0 0,-148-13-191 0 0,47-7-64 0 0,81-4 147 0 0,-142 4-86 0 0,79-7 4 0 0,83-23 19 0 0,-142 22 7 0 0,-28 4 49 0 0,124-10 56 0 0,-96 10-199 0 0,7 1 3 0 0,26-2 0 0 0,-42-3 2 0 0,0 0 68 0 0,29 2-70 0 0,79-1 1396 0 0,-49 2-2712 0 0,39 7 1316 0 0,-59 5 150 0 0,136 8 124 0 0,4 12-607 0 0,2-8 1570 0 0,-167-3-760 0 0,-49-5-451 0 0,1-2-1 0 0,24-3-25 0 0,-41-3 0 0 0,0 1 0 0 0,19 5 0 0 0,43 7 0 0 0,1-5 0 0 0,42-5 0 0 0,97-19 0 0 0,-163 16 151 0 0,-49 1 186 0 0,16-3-337 0 0,-8 0 148 0 0,0 1 0 0 0,25 3-148 0 0,-49-1-82 0 0,0-2 0 0 0,-1 0 0 0 0,1-1 0 0 0,13-4 82 0 0,-13 3-137 0 0,27-8-60 0 0,-36 8 197 0 0,1 1 0 0 0,-1 0-1 0 0,1 0 1 0 0,0 2 0 0 0,0 0 0 0 0,0 0-1 0 0,5 1 1 0 0,29 3 15 0 0,-23-2 637 0 0,-1 0 0 0 0,7 3-652 0 0,-17 0 190 0 0,-11-4-177 0 0,-1 1 0 0 0,1-1 0 0 0,0 1 1 0 0,-1-1-1 0 0,1 0 0 0 0,-1 0 1 0 0,1 0-1 0 0,0 0 0 0 0,-1 0 0 0 0,1 0 1 0 0,-1 0-1 0 0,1 0 0 0 0,0 0 0 0 0,-1-1 1 0 0,1 1-1 0 0,-1-1 0 0 0,1 1 0 0 0,-1-1 1 0 0,1 0-1 0 0,-1 1 0 0 0,0-1 0 0 0,1 0-13 0 0,-1 0 13 0 0,0 0-1 0 0,1 1 0 0 0,-1-1 1 0 0,1 1-1 0 0,-1-1 0 0 0,0 1 1 0 0,1-1-1 0 0,-1 1 0 0 0,1 0 1 0 0,-1 0-1 0 0,1 0 0 0 0,-1 0 0 0 0,0 0 1 0 0,1 0-1 0 0,-1 0 0 0 0,1 0-12 0 0,15 1 107 0 0,-16-1-129 0 0,0 0-1 0 0,0 0 1 0 0,0 0 0 0 0,0 0-1 0 0,0 0 1 0 0,-1 0-1 0 0,1-1 1 0 0,0 1-1 0 0,0 0 1 0 0,0 0-1 0 0,-1-1 1 0 0,1 1 0 0 0,0-1-1 0 0,0 1 23 0 0,0-3-5737 0 0,-1-7-955 0 0</inkml:trace>
  <inkml:trace contextRef="#ctx0" brushRef="#br1" timeOffset="88473.663">631 8346 13496 0 0,'0'0'397'0'0,"0"0"-8"0"0,-4 12-231 0 0,5 7 123 0 0,1 0 0 0 0,1 0 0 0 0,1-1 0 0 0,3 10-281 0 0,-1-3 510 0 0,1 4 228 0 0,40 150 1457 0 0,-35-139-1953 0 0,3-1 0 0 0,1-1 0 0 0,11 18-242 0 0,4 4 463 0 0,-12-22-270 0 0,1 0 0 0 0,3-1 0 0 0,21 27-193 0 0,-37-55 36 0 0,1 1-285 0 0,0 0 0 0 0,1-1 0 0 0,0 0 249 0 0,-8-7-145 0 0,1-1 1 0 0,0 1 0 0 0,-1-1-1 0 0,1 1 1 0 0,0-1-1 0 0,0 0 1 0 0,0 0-1 0 0,0 0 1 0 0,0 0-1 0 0,0 0 1 0 0,0 0 0 0 0,0 0-1 0 0,0-1 1 0 0,1 1-1 0 0,-1-1 1 0 0,0 0-1 0 0,0 0 1 0 0,1 0-1 0 0,0 0 145 0 0,7-3-1343 0 0</inkml:trace>
  <inkml:trace contextRef="#ctx0" brushRef="#br1" timeOffset="88839.631">601 8261 13160 0 0,'-111'-50'297'0'0,"73"33"420"0"0,-32-10-717 0 0,48 21 138 0 0,0 1 0 0 0,-1 0 0 0 0,-5 1-138 0 0,17 3 10 0 0,-1 0 0 0 0,1 0 0 0 0,-1 1 0 0 0,1 1 0 0 0,-1 0 0 0 0,1 0 0 0 0,-9 3-10 0 0,12-2 163 0 0,1 1 0 0 0,0 0 0 0 0,-1 0 0 0 0,1 0 1 0 0,0 1-1 0 0,1 0 0 0 0,-1 0 0 0 0,1 1 0 0 0,0 0 1 0 0,0 0-1 0 0,-4 4-163 0 0,-1 3 287 0 0,1 0 1 0 0,1 1 0 0 0,0 0-1 0 0,1 1 1 0 0,0 0-1 0 0,1 0 1 0 0,0 1 0 0 0,2-1-1 0 0,-1 2 1 0 0,2-1-1 0 0,0 0 1 0 0,1 1 0 0 0,0 3-288 0 0,-1 15 183 0 0,2 0 0 0 0,1 0 1 0 0,1 0-1 0 0,2 0 1 0 0,4 22-184 0 0,6 11 64 0 0,3 0 0 0 0,2-1 1 0 0,4-1-1 0 0,2-1 0 0 0,3-1 1 0 0,3-2-1 0 0,2 0 0 0 0,22 28-64 0 0,-30-53 29 0 0,2-2 0 0 0,1-1 0 0 0,1-1 0 0 0,2-2 0 0 0,1 0-1 0 0,2-2 1 0 0,0-1 0 0 0,27 15-29 0 0,-43-32-33 0 0,0 0-1 0 0,0-2 1 0 0,1 0-1 0 0,0-1 1 0 0,0 0 0 0 0,1-1-1 0 0,0-1 1 0 0,0-1-1 0 0,0-1 1 0 0,1 0 0 0 0,-1-2-1 0 0,1 0 1 0 0,-1 0 0 0 0,1-2-1 0 0,-1-1 1 0 0,1 0-1 0 0,-1-1 1 0 0,0-1 0 0 0,0 0-1 0 0,0-2 1 0 0,-1 0-1 0 0,0-1 1 0 0,16-9 33 0 0,-7 0-199 0 0,0-1 1 0 0,-1-1-1 0 0,-1-1 1 0 0,-1-1-1 0 0,-1-1 1 0 0,-1-1-1 0 0,-1-1 1 0 0,17-24 198 0 0,-6 1-5 0 0,-1-2 1 0 0,-3-1-1 0 0,-2-1 0 0 0,8-24 5 0 0,-12 21 0 0 0,-3-1 0 0 0,-2 0 0 0 0,-2-1 0 0 0,-3-1 0 0 0,-2 0 0 0 0,0-41 0 0 0,-8 66-5 0 0,-2 0 1 0 0,-1 0-1 0 0,-2 0 0 0 0,-1 0 0 0 0,-1 0 0 0 0,-2 1 0 0 0,-9-24 5 0 0,1 10 109 0 0,-2 2 0 0 0,-2 0 0 0 0,-2 2 0 0 0,-26-38-109 0 0,30 53 250 0 0,-1 1 0 0 0,0 1 0 0 0,-2 1 0 0 0,0 1 0 0 0,-9-5-250 0 0,-6-2 417 0 0,0 1 1 0 0,-2 2-1 0 0,-9-2-417 0 0,-1-1 235 0 0,-1 2 0 0 0,-2 2-1 0 0,0 3 1 0 0,-52-15-235 0 0,20 16-92 0 0,-6-3-11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20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5622 1286 16471 0 0,'-10'-5'122'0'0,"0"1"-1"0"0,0-1 0 0 0,1-1 0 0 0,0 0 0 0 0,0 0 0 0 0,0-1 0 0 0,-1-2-121 0 0,-3-3 260 0 0,0 0 0 0 0,-1 0 0 0 0,-1 1 0 0 0,0 1 0 0 0,0 1 0 0 0,0 0 0 0 0,-2 1 0 0 0,-12-5-260 0 0,26 12 40 0 0,0 0-1 0 0,0 0 1 0 0,1 0-1 0 0,-1 1 0 0 0,0-1 1 0 0,0 1-1 0 0,0 0 1 0 0,0 0-1 0 0,1 0 0 0 0,-1 0 1 0 0,0 0-1 0 0,0 1 1 0 0,0-1-1 0 0,0 1 0 0 0,1 0 1 0 0,-1 0-1 0 0,0 0 0 0 0,0 0 1 0 0,1 0-1 0 0,-1 1 1 0 0,1-1-1 0 0,-3 2-39 0 0,2 0 92 0 0,-1 1-1 0 0,1-1 1 0 0,-1 1-1 0 0,1 0 0 0 0,0-1 1 0 0,0 2-1 0 0,1-1 1 0 0,-1 0-1 0 0,1 0 1 0 0,0 1-1 0 0,0-1 1 0 0,0 1-1 0 0,0 2-91 0 0,-1 6 3 0 0,1 1 0 0 0,0 0-1 0 0,1 0 1 0 0,1 0-1 0 0,0 0 1 0 0,2 14-3 0 0,-2-26 0 0 0,3 19 0 0 0,0-1 0 0 0,1 0 0 0 0,1 0 0 0 0,0 0 0 0 0,2 0 0 0 0,0-1 0 0 0,5 5 0 0 0,-8-14-10 0 0,1-1-1 0 0,1-1 0 0 0,0 1 1 0 0,0-1-1 0 0,1 0 0 0 0,0-1 1 0 0,0 1-1 0 0,0-1 0 0 0,1-1 0 0 0,0 1 1 0 0,1-2-1 0 0,0 1 0 0 0,8 3 11 0 0,-12-6-10 0 0,1 0-1 0 0,-1-1 0 0 0,1 0 0 0 0,0 0 0 0 0,0-1 0 0 0,0 0 0 0 0,0 0 0 0 0,0 0 1 0 0,0-1-1 0 0,0 0 0 0 0,0 0 0 0 0,0 0 0 0 0,0-1 0 0 0,0 1 0 0 0,0-2 0 0 0,0 1 1 0 0,0-1-1 0 0,-1 0 0 0 0,1 0 0 0 0,0 0 0 0 0,-1-1 0 0 0,0 0 0 0 0,1 0 0 0 0,-1-1 11 0 0,7-5-165 0 0,-1 0 0 0 0,0-1 0 0 0,-1 0 0 0 0,0-1 0 0 0,-1 0 0 0 0,0-1 0 0 0,-1 0 0 0 0,0 0 0 0 0,2-7 165 0 0,8-17-39 0 0,-2 1 1 0 0,10-37 38 0 0,-18 44 216 0 0,-1 0 0 0 0,-1-1 1 0 0,-2 0-1 0 0,-1-6-216 0 0,-1-21 457 0 0,-3 33 103 0 0,-4 38 63 0 0,-1-1-235 0 0,5 1-703 0 0,1 0 1 0 0,0-1-1 0 0,1 1 0 0 0,0 0 1 0 0,4 14 314 0 0,0 5-1510 0 0</inkml:trace>
  <inkml:trace contextRef="#ctx0" brushRef="#br0" timeOffset="1624.705">8928 0 20063 0 0,'12'12'267'0'0,"-1"1"1"0"0,0-1-1 0 0,-1 2 0 0 0,0-1 0 0 0,-1 2-267 0 0,40 72 42 0 0,-34-57-20 0 0,55 109 917 0 0,-62-124-713 0 0,-1 0 1 0 0,-1 1-1 0 0,0-1 1 0 0,-1 1-1 0 0,-1 0 1 0 0,-1 0-1 0 0,0 0 1 0 0,0 8-227 0 0,-1 5 297 0 0,-1 0 0 0 0,-2 0 0 0 0,-1 0 0 0 0,-2 9-297 0 0,-3 1 17 0 0,-2-1 0 0 0,-2 1 0 0 0,-1-1-1 0 0,-2-1 1 0 0,-1-1 0 0 0,-10 15-17 0 0,5-14-406 0 0,-1-2 0 0 0,-13 14 406 0 0,-8 12-508 0 0</inkml:trace>
  <inkml:trace contextRef="#ctx0" brushRef="#br0" timeOffset="-6544.883">0 1896 11304 0 0,'18'-8'480'0'0,"5"2"-384"0"0,0-4 288 0 0,2 4 56 0 0,3-4 8 0 0,-5 4 8 0 0,7-4-40 0 0,-2-1 0 0 0,2 1-8 0 0,-2-4 0 0 0,2-2-328 0 0,0-6-80 0 0,-1 1 0 0 0</inkml:trace>
  <inkml:trace contextRef="#ctx0" brushRef="#br0" timeOffset="-3317.297">170 1893 12640 0 0,'0'0'464'0'0,"4"5"577"0"0,4 14 817 0 0,-3-8-1277 0 0,-1-1 1 0 0,0 1-1 0 0,-1 1-581 0 0,7 21 1356 0 0,6 15-1356 0 0,5 11 728 0 0,11 36 236 0 0,7 21-96 0 0,-1 1-1385 0 0,23 45 517 0 0,-43-120-747 0 0</inkml:trace>
  <inkml:trace contextRef="#ctx0" brushRef="#br0" timeOffset="-2959.106">707 1639 17503 0 0,'45'351'2162'0'0,"-28"-186"-1090"0"0,-7 31-1072 0 0,0-18 422 0 0,-9-164-446 0 0,1 0 0 0 0,1 0 0 0 0,1 0 0 0 0,2 7 24 0 0,-5-20-28 0 0,-1 0-1 0 0,0-1 0 0 0,0 1 0 0 0,1 0 0 0 0,-1-1 1 0 0,0 1-1 0 0,1 0 0 0 0,-1-1 0 0 0,1 1 0 0 0,-1 0 0 0 0,1-1 1 0 0,-1 1-1 0 0,1-1 0 0 0,-1 1 0 0 0,1-1 0 0 0,-1 1 1 0 0,1 0 28 0 0,0-1-29 0 0,-1 0-1 0 0,1 0 1 0 0,-1 0 0 0 0,1 0 0 0 0,-1 0 0 0 0,0 0 0 0 0,1 0 0 0 0,-1 0 0 0 0,1 0 0 0 0,-1 0-1 0 0,1 0 1 0 0,-1 0 0 0 0,1 0 0 0 0,-1 0 0 0 0,0 0 0 0 0,1-1 0 0 0,-1 1 0 0 0,1 0 0 0 0,-1 0 0 0 0,0 0-1 0 0,1-1 1 0 0,-1 1 29 0 0,2-1-143 0 0,0-1-1 0 0,0 0 1 0 0,0 0-1 0 0,0 0 1 0 0,-1 0 0 0 0,1 0-1 0 0,-1 0 1 0 0,0 0-1 0 0,1-2 144 0 0,10-21-1034 0 0,-1-2 0 0 0,-1 0 0 0 0,1-9 1034 0 0,-2 6-99 0 0,60-201 63 0 0,-10 30 39 0 0,-52 179 45 0 0,1 0 0 0 0,1 1 1 0 0,1-1-1 0 0,1 2 0 0 0,1 0 1 0 0,1 0-1 0 0,0 1 0 0 0,10-9-48 0 0,-20 24 135 0 0,1 0 0 0 0,0 1 0 0 0,0-1 0 0 0,0 1 0 0 0,0-1 0 0 0,1 1 0 0 0,-1 1 0 0 0,1-1-135 0 0,-4 2 47 0 0,0 0 1 0 0,1 1 0 0 0,-1-1-1 0 0,1 1 1 0 0,-1-1 0 0 0,1 1-1 0 0,-1 0 1 0 0,0 0 0 0 0,1-1-1 0 0,-1 1 1 0 0,1 0 0 0 0,-1 0-1 0 0,1 0 1 0 0,-1 0 0 0 0,1 1-1 0 0,-1-1 1 0 0,1 0 0 0 0,-1 1-1 0 0,1-1 1 0 0,-1 1 0 0 0,0-1-1 0 0,1 1 1 0 0,-1 0 0 0 0,0 0-1 0 0,1-1 1 0 0,-1 1-1 0 0,0 0 1 0 0,0 0 0 0 0,0 0-1 0 0,1 1-47 0 0,1 2 121 0 0,1 0-1 0 0,-1 1 0 0 0,0-1 0 0 0,0 1 0 0 0,-1 0 1 0 0,0 0-1 0 0,1 0 0 0 0,-2 0 0 0 0,1 1-120 0 0,11 51 729 0 0,-9-39-492 0 0,42 235 883 0 0,-26-161-1899 0 0,-10-50-224 0 0,1-5-7 0 0</inkml:trace>
  <inkml:trace contextRef="#ctx0" brushRef="#br0" timeOffset="-2623.735">1529 1840 16527 0 0,'45'130'856'0'0,"-35"-104"-694"0"0,-2 0 0 0 0,4 22-162 0 0,6 23 1108 0 0,-12-47-238 0 0,-1 0-1 0 0,1 25-869 0 0,0-7 684 0 0,-5-2-1836 0 0,-1-38 641 0 0,0-4-1 0 0,1-41-765 0 0,3 0-1 0 0,1 0 0 0 0,2 1 0 0 0,2-2 1278 0 0,18-58-592 0 0,6-8 592 0 0,-8 34 0 0 0,4 1 0 0 0,6-7 0 0 0,-18 51 0 0 0,-1 4 0 0 0</inkml:trace>
  <inkml:trace contextRef="#ctx0" brushRef="#br0" timeOffset="-2289.305">2031 2001 17079 0 0,'6'1'114'0'0,"0"0"-1"0"0,0 0 1 0 0,0 0-1 0 0,0-1 1 0 0,0 0-1 0 0,0 0 1 0 0,0 0-1 0 0,0-1 1 0 0,0 0-1 0 0,0 0 1 0 0,6-2-114 0 0,10-3-37 0 0,-1-2-1 0 0,11-5 38 0 0,-28 11 29 0 0,50-22 79 0 0,-1-2-1 0 0,19-15-107 0 0,-43 23 46 0 0,0-2 0 0 0,-1-2 0 0 0,-1 0 0 0 0,16-18-46 0 0,-27 22 135 0 0,0-1 1 0 0,-2 0 0 0 0,0-1-1 0 0,3-9-135 0 0,-13 23-13 0 0,-1 0-1 0 0,0-1 0 0 0,0 1 1 0 0,-1-1-1 0 0,0 0 0 0 0,0 0 0 0 0,0 0 1 0 0,-1 0-1 0 0,0 0 0 0 0,0 0 1 0 0,-1 0-1 0 0,0 0 0 0 0,0-1 0 0 0,-1-3 14 0 0,0 8-4 0 0,0 0 1 0 0,1 1-1 0 0,-2-1 0 0 0,1 0 0 0 0,0 1 0 0 0,0-1 0 0 0,-1 1 0 0 0,1-1 0 0 0,-1 1 0 0 0,0 0 0 0 0,0-1 0 0 0,0 1 0 0 0,0 0 0 0 0,0 0 0 0 0,0 0 0 0 0,-1 1 1 0 0,1-1-1 0 0,-1 1 0 0 0,1-1 0 0 0,-1 1 0 0 0,1 0 0 0 0,-1 0 0 0 0,0 0 0 0 0,-1-1 4 0 0,-4 0 46 0 0,-1-1 1 0 0,1 2-1 0 0,0-1 1 0 0,-1 1-1 0 0,1 0 1 0 0,0 1-1 0 0,-1 0 1 0 0,-2 0-47 0 0,-3 2 88 0 0,0 0 0 0 0,0 1 0 0 0,0 0 1 0 0,1 1-1 0 0,-1 1 0 0 0,1 0 0 0 0,0 1 0 0 0,1 0 1 0 0,0 1-1 0 0,0 0 0 0 0,0 1 0 0 0,1 1 0 0 0,0 0 1 0 0,0 0-1 0 0,1 1 0 0 0,0 0 0 0 0,1 1 0 0 0,1 0 1 0 0,-1 0-1 0 0,2 1 0 0 0,-1 1-88 0 0,-2 4 37 0 0,1 0 0 0 0,1 1 1 0 0,1 0-1 0 0,0 0 0 0 0,2 1 0 0 0,0 0 1 0 0,1 0-1 0 0,1 0 0 0 0,0 0 0 0 0,2 0 0 0 0,0 1 1 0 0,1-1-1 0 0,1 0 0 0 0,1 1 0 0 0,1 1-37 0 0,0-8-7 0 0,0 0 0 0 0,0-1 0 0 0,1 0 1 0 0,1 0-1 0 0,0 0 0 0 0,0 0 0 0 0,2-1 0 0 0,-1 1 0 0 0,1-2 0 0 0,1 1 0 0 0,2 1 7 0 0,-3-4-224 0 0,0 0 1 0 0,1-1 0 0 0,0 0-1 0 0,0 0 1 0 0,1-1-1 0 0,0 0 1 0 0,0-1-1 0 0,1 0 1 0 0,-1 0-1 0 0,1-1 1 0 0,0 0 0 0 0,0-1-1 0 0,7 2 224 0 0,29 2-1435 0 0</inkml:trace>
  <inkml:trace contextRef="#ctx0" brushRef="#br0" timeOffset="-1942.025">3067 1566 18575 0 0,'-6'-9'273'0'0,"0"1"0"0"0,-1 0 0 0 0,0 0 0 0 0,0 0 0 0 0,-1 1 0 0 0,0 0 0 0 0,0 0 0 0 0,-4-1-273 0 0,8 5 137 0 0,1 1 1 0 0,-1 0-1 0 0,0 0 0 0 0,0 0 1 0 0,0 1-1 0 0,0-1 0 0 0,0 1 1 0 0,-1 0-1 0 0,1 0 0 0 0,0 0 1 0 0,-1 1-1 0 0,1-1 0 0 0,0 1 1 0 0,-1 0-1 0 0,1 1 1 0 0,0-1-1 0 0,-1 1 0 0 0,1 0 1 0 0,0 0-1 0 0,-1 0 0 0 0,0 1-137 0 0,-1 0 101 0 0,1 1 0 0 0,-1-1 0 0 0,1 1 0 0 0,0 0 0 0 0,0 1 0 0 0,1-1 0 0 0,-1 1 0 0 0,1 0-1 0 0,-1 0 1 0 0,1 0 0 0 0,1 1 0 0 0,-1 0 0 0 0,1-1 0 0 0,-1 1 0 0 0,1 0 0 0 0,1 1 0 0 0,-1-1 0 0 0,1 0 0 0 0,-2 6-101 0 0,-3 6 0 0 0,1 0 1 0 0,1 1 0 0 0,0 0-1 0 0,2-1 1 0 0,0 2 0 0 0,0-1 0 0 0,2 0-1 0 0,0 0 1 0 0,2 1 0 0 0,0-1 0 0 0,0 0-1 0 0,2 0 1 0 0,0 0 0 0 0,2 0 0 0 0,0 0-1 0 0,0-1 1 0 0,2 0 0 0 0,0 0 0 0 0,1 0-1 0 0,4 5 0 0 0,-9-17-13 0 0,0 0-1 0 0,0-1 1 0 0,1 0-1 0 0,0 1 1 0 0,-1-1-1 0 0,1-1 1 0 0,1 1-1 0 0,-1 0 1 0 0,0-1-1 0 0,1 0 1 0 0,0 0-1 0 0,0 0 1 0 0,0-1-1 0 0,0 0 1 0 0,0 0-1 0 0,0 0 1 0 0,3 0 13 0 0,-1 0-40 0 0,0-1 0 0 0,0 0-1 0 0,0-1 1 0 0,1 0 0 0 0,-1 0 0 0 0,0 0-1 0 0,0-1 1 0 0,1 0 0 0 0,-1-1 0 0 0,0 1-1 0 0,0-1 1 0 0,7-3 40 0 0,1-2-79 0 0,-1 0 0 0 0,1-1 0 0 0,-1 0 0 0 0,-1-1-1 0 0,0-1 1 0 0,0 0 0 0 0,-1 0 0 0 0,0-2 0 0 0,0 0 79 0 0,12-14-177 0 0,-2-2-1 0 0,0-1 1 0 0,9-17 177 0 0,-21 28-4 0 0,-1 0 0 0 0,-1-1 0 0 0,0 0 0 0 0,-2 0 0 0 0,0 0 0 0 0,-1-1 0 0 0,1-13 4 0 0,-4 22 24 0 0,-1 0 0 0 0,-1 0 0 0 0,0 1 0 0 0,-1-1 0 0 0,0 0 0 0 0,0 0 0 0 0,-1 1 0 0 0,0-1 0 0 0,-1 1 0 0 0,-1 0 0 0 0,1 0 0 0 0,-1 0 0 0 0,-1 0 0 0 0,0 0 0 0 0,-1 1 0 0 0,0-1-24 0 0,-12-9 312 0 0,9 11-14 0 0,8 8-274 0 0,0 0 0 0 0,1 0 0 0 0,-1 0 1 0 0,0 0-1 0 0,1 0 0 0 0,-1 1 1 0 0,0-1-1 0 0,1 0 0 0 0,-1 0 0 0 0,0 1 1 0 0,1-1-1 0 0,-1 0 0 0 0,1 1 1 0 0,-1-1-1 0 0,1 0 0 0 0,-1 1 0 0 0,1-1 1 0 0,-1 1-1 0 0,1-1-24 0 0,0 0 1 0 0,-1 1 15 0 0,0 0 0 0 0,0 0 0 0 0,0 1 0 0 0,1-1 0 0 0,-1 0 1 0 0,1 0-1 0 0,-1 0 0 0 0,1 0 0 0 0,-1 1 0 0 0,1-1 0 0 0,0 0 0 0 0,-1 1 0 0 0,1-1 0 0 0,0 0 0 0 0,0 2-16 0 0,0 22 11 0 0,1-14 23 0 0,-1 0-157 0 0,1 0 1 0 0,1 0 0 0 0,-1 0-1 0 0,2-1 1 0 0,-1 1 0 0 0,2-1-1 0 0,-1 0 1 0 0,6 10 122 0 0,1 0-912 0 0,1 0-1 0 0,1-1 1 0 0,11 14 912 0 0,1-2-1618 0 0,5-1-222 0 0</inkml:trace>
  <inkml:trace contextRef="#ctx0" brushRef="#br0" timeOffset="-1593.959">3796 1575 16423 0 0,'-14'-21'555'0'0,"-2"0"-1"0"0,0 1 0 0 0,-6-4-554 0 0,-26-34 2195 0 0,43 52-1816 0 0,0-1 1 0 0,-1 1-1 0 0,1 0 0 0 0,-1 1 1 0 0,0-1-1 0 0,0 1 0 0 0,-1 1 1 0 0,0-1-1 0 0,-3-1-379 0 0,9 5 23 0 0,0 1-1 0 0,0-1 0 0 0,0 1 0 0 0,0 0 1 0 0,0-1-1 0 0,0 1 0 0 0,0 0 1 0 0,0 0-1 0 0,0 0 0 0 0,0-1 0 0 0,0 1 1 0 0,0 0-1 0 0,0 1 0 0 0,0-1 1 0 0,0 0-1 0 0,0 0 0 0 0,0 0 0 0 0,0 0 1 0 0,0 1-1 0 0,1-1 0 0 0,-1 0 0 0 0,0 1 1 0 0,-1 0-23 0 0,0 0 61 0 0,1 0-1 0 0,-1 1 1 0 0,0-1 0 0 0,1 1 0 0 0,-1 0-1 0 0,0-1 1 0 0,1 1 0 0 0,0 0-1 0 0,0 0 1 0 0,-2 2-61 0 0,1 1 103 0 0,-1 1 0 0 0,0 0 0 0 0,1 0 0 0 0,0 0 0 0 0,1 0-1 0 0,-1 0 1 0 0,1 6-103 0 0,-2 31 0 0 0,3 1 0 0 0,3 13 0 0 0,0-30 0 0 0,2-1 0 0 0,1 0 0 0 0,1 1 0 0 0,-5-20 0 0 0,1 2 0 0 0,0 1 0 0 0,0 0 0 0 0,1-1 0 0 0,1 0 0 0 0,0 1 0 0 0,-3-7 0 0 0,-1-1 0 0 0,0 0 0 0 0,1 1 0 0 0,-1-1 0 0 0,1 0 0 0 0,-1 0 0 0 0,1 0 0 0 0,0 0 0 0 0,0-1 0 0 0,0 1 0 0 0,0 0 0 0 0,0-1 0 0 0,0 0 0 0 0,1 1 0 0 0,-1-1 0 0 0,0 0 0 0 0,1 0 0 0 0,-1 0 0 0 0,1 0 0 0 0,-1-1 0 0 0,1 1 0 0 0,0-1 0 0 0,2 0 0 0 0,1-1 0 0 0,-1 1 0 0 0,0-2 0 0 0,0 1 0 0 0,0-1 0 0 0,0 1 0 0 0,0-1 0 0 0,0-1 0 0 0,0 1 0 0 0,-1-1 0 0 0,1 1 0 0 0,-1-1 0 0 0,1-1 0 0 0,-1 1 0 0 0,0-1 0 0 0,3-3 0 0 0,8-9 0 0 0,-1-1 0 0 0,-1 0 0 0 0,5-10 0 0 0,-17 26 0 0 0,33-54-392 0 0,-2 0 0 0 0,-3-3 0 0 0,-2 0 0 0 0,-3-1 0 0 0,14-56 392 0 0,-31 88-4 0 0,-1 0 0 0 0,-1-1 0 0 0,-2 0 0 0 0,0-15 4 0 0,-2-8 40 0 0,-2 0 0 0 0,-3-3-40 0 0,2 31 193 0 0,-1 0 0 0 0,-2 0 0 0 0,0 0-1 0 0,-1 0 1 0 0,-1 1 0 0 0,-1 0 0 0 0,-1 0 0 0 0,-1 1-1 0 0,-1 0 1 0 0,-10-14-193 0 0,20 33 0 0 0,0 1 0 0 0,0-1 0 0 0,0 1 0 0 0,0 0 0 0 0,0-1 0 0 0,0 1 0 0 0,-1 0 0 0 0,1 0 0 0 0,0-1 0 0 0,-1 1 0 0 0,1 0 0 0 0,-1 1 0 0 0,1-1 0 0 0,-1 0 0 0 0,1 0 0 0 0,-1 1 0 0 0,1-1 0 0 0,-1 1 0 0 0,0-1 0 0 0,0 1 0 0 0,1-1 0 0 0,-1 1 0 0 0,0 0 0 0 0,1 0 0 0 0,-1 0 0 0 0,0 0 0 0 0,0 0 0 0 0,0 1 0 0 0,0 0 0 0 0,-1 0 0 0 0,1 0 0 0 0,0 0 0 0 0,0 0 0 0 0,0 0 0 0 0,0 1 0 0 0,0-1 0 0 0,0 1 0 0 0,0-1 0 0 0,1 1 0 0 0,-1 0 0 0 0,0 0 0 0 0,1 0 0 0 0,0 0 0 0 0,-1 0 0 0 0,1 0 0 0 0,0 0 0 0 0,0 0 0 0 0,0 0 0 0 0,-3 9 58 0 0,0-1-1 0 0,1 1 1 0 0,0 0 0 0 0,1 0-1 0 0,0 0 1 0 0,-1 11-58 0 0,1 22 485 0 0,2 5-485 0 0,0-39 33 0 0,0 49 49 0 0,3 1-1 0 0,3-1 0 0 0,9 38-81 0 0,-8-68-140 0 0,2 0 0 0 0,1-1-1 0 0,1 0 1 0 0,2 0 0 0 0,0-1 0 0 0,2-1 0 0 0,1 0-1 0 0,1-1 1 0 0,1-1 0 0 0,1 0 0 0 0,19 16 140 0 0,-29-30-223 0 0,1-1 1 0 0,0 0 0 0 0,0-1 0 0 0,1 0-1 0 0,0-1 1 0 0,1 0 0 0 0,0-1 0 0 0,0 0-1 0 0,0-1 1 0 0,6 2 222 0 0,-10-5-312 0 0,0 0 0 0 0,0-1 0 0 0,0 1 1 0 0,0-1-1 0 0,0-1 0 0 0,0 0 0 0 0,0 0 0 0 0,0 0 0 0 0,0-1 0 0 0,0 0 0 0 0,0-1 0 0 0,0 0 0 0 0,0 0 0 0 0,0-1 0 0 0,-1 0 0 0 0,1 0 0 0 0,4-3 312 0 0,17-13-1847 0 0</inkml:trace>
  <inkml:trace contextRef="#ctx0" brushRef="#br0" timeOffset="-1222.592">4356 1074 13016 0 0,'43'-14'361'0'0,"-9"3"190"0"0,14-2-551 0 0,23-8 280 0 0,-21 6 9 0 0,-15 3 62 0 0,-1-1-1 0 0,31-17-350 0 0,5-2 84 0 0,-56 25 34 0 0,-1 0-1 0 0,0-1 1 0 0,8-7-118 0 0,28-16 669 0 0,-42 27-594 0 0,1 0 0 0 0,0 0 0 0 0,-1-1 0 0 0,0-1 0 0 0,0 1 0 0 0,2-3-75 0 0,3-3 53 0 0</inkml:trace>
  <inkml:trace contextRef="#ctx0" brushRef="#br0" timeOffset="-870.948">4824 597 14288 0 0,'-7'3'352'0'0,"1"-1"0"0"0,0 2 0 0 0,1-1 1 0 0,-1 0-1 0 0,1 1 0 0 0,-1 0 1 0 0,1 1-1 0 0,0-1 0 0 0,-3 5-352 0 0,11-11-127 0 0,-1 0 0 0 0,1 0-1 0 0,-1 1 1 0 0,1-1 0 0 0,-1 1-1 0 0,1 0 1 0 0,0 0 127 0 0,16-9-763 0 0,-14 5 320 0 0,0 1 1 0 0,0 1-1 0 0,0-1 1 0 0,1 1 0 0 0,2-1 442 0 0,-6 3-176 0 0,-1 2 181 0 0,3 3 6 0 0,2 0-11 0 0,-2 0-12 0 0,-3-1-47 0 0,-1 5-6 0 0</inkml:trace>
  <inkml:trace contextRef="#ctx0" brushRef="#br0" timeOffset="-392.099">4788 1005 18399 0 0,'-3'7'234'0'0,"1"0"0"0"0,-1 0-1 0 0,2 0 1 0 0,-1 0-1 0 0,1 1 1 0 0,0-1 0 0 0,0 0-1 0 0,0 1 1 0 0,2 3-234 0 0,0 17-168 0 0,5 25 168 0 0,-4-38 168 0 0,44 296 2723 0 0,-31-227-2939 0 0,3 0 0 0 0,25 63 48 0 0,-35-123-7 0 0,-3-8-366 0 0,1 0-1 0 0,0-1 1 0 0,1 0 0 0 0,1 0-1 0 0,6 8 374 0 0,8 5-2384 0 0</inkml:trace>
  <inkml:trace contextRef="#ctx0" brushRef="#br0" timeOffset="1244.354">7849 217 16903 0 0,'-7'8'310'0'0,"0"0"-1"0"0,1 0 0 0 0,0 0 0 0 0,0 1 0 0 0,1 0 0 0 0,-2 4-309 0 0,4-8-23 0 0,-7 14 299 0 0,2 0 0 0 0,0 0-1 0 0,1 1 1 0 0,0 0-1 0 0,2 1 1 0 0,0-1 0 0 0,2 1-1 0 0,0 0 1 0 0,1 10-276 0 0,1 8 344 0 0,2-1 0 0 0,1 1 0 0 0,2 0 1 0 0,8 26-345 0 0,-7-38 60 0 0,2 0 1 0 0,1-1-1 0 0,1 0 0 0 0,1 0 1 0 0,1-1-1 0 0,1-1 1 0 0,1 0-1 0 0,2 0 1 0 0,5 4-61 0 0,-12-16-118 0 0,1-1 1 0 0,1 0 0 0 0,0 0-1 0 0,1-1 1 0 0,0-1 0 0 0,0 0-1 0 0,1 0 1 0 0,0-1 0 0 0,0 0-1 0 0,1-1 1 0 0,0-1 0 0 0,1 0-1 0 0,-1-1 1 0 0,1 0 0 0 0,0-1-1 0 0,0-1 1 0 0,0 0 0 0 0,4 0 117 0 0,35-2-1106 0 0</inkml:trace>
  <inkml:trace contextRef="#ctx0" brushRef="#br0" timeOffset="348.549">6439 731 21191 0 0,'-204'182'2760'0'0,"179"-159"-2539"0"0,1-2 653 0 0,-19 24-874 0 0,38-39 57 0 0,-1 1 0 0 0,1 0 0 0 0,0 0 0 0 0,1 1 0 0 0,0-1 0 0 0,0 1 0 0 0,1 0 0 0 0,-1 0 0 0 0,1 3-57 0 0,2-9-14 0 0,1 0 0 0 0,-1 1-1 0 0,1-1 1 0 0,0 1-1 0 0,-1-1 1 0 0,1 0 0 0 0,0 1-1 0 0,1-1 1 0 0,-1 1 0 0 0,0-1-1 0 0,1 0 1 0 0,-1 1 0 0 0,1-1-1 0 0,0 0 1 0 0,0 1 0 0 0,0-1-1 0 0,0 0 1 0 0,0 0 0 0 0,0 0-1 0 0,1 0 1 0 0,-1 0-1 0 0,1 0 1 0 0,-1 0 0 0 0,1 0-1 0 0,0-1 1 0 0,-1 1 0 0 0,1-1-1 0 0,0 1 1 0 0,0-1 0 0 0,0 1-1 0 0,1-1 1 0 0,-1 0 14 0 0,4 2-60 0 0,0-1 1 0 0,0 1-1 0 0,0-1 1 0 0,1-1-1 0 0,-1 1 0 0 0,1-1 1 0 0,-1 0-1 0 0,0-1 1 0 0,1 1-1 0 0,-1-1 1 0 0,6-1 59 0 0,50-6-439 0 0,0-2 0 0 0,12-6 439 0 0,-68 14 0 0 0,0 0 0 0 0,0 0 0 0 0,0 1 0 0 0,0 0 0 0 0,0 0 0 0 0,1 1 0 0 0,-1-1 0 0 0,3 2 0 0 0,-7-2 0 0 0,-1 0 0 0 0,1 0 0 0 0,0 1 0 0 0,-1-1 0 0 0,1 1 0 0 0,-1-1 0 0 0,1 1 0 0 0,-1 0 0 0 0,1 0 0 0 0,-1-1 0 0 0,1 1 0 0 0,-1 0 0 0 0,0 0 0 0 0,1 0 0 0 0,-1 0 0 0 0,0 1 0 0 0,0-1 0 0 0,0 0 0 0 0,0 1 0 0 0,0-1 0 0 0,0 0 0 0 0,0 1 0 0 0,0-1 0 0 0,-1 1 0 0 0,1-1 0 0 0,0 1 0 0 0,-1 0 0 0 0,0-1 0 0 0,1 1 0 0 0,-1-1 0 0 0,0 1 0 0 0,0 0 0 0 0,0 7 0 0 0,-1 0 0 0 0,0 0 0 0 0,-1 0 0 0 0,0 0 0 0 0,0 0 0 0 0,-3 4 0 0 0,-22 52 0 0 0,26-62 0 0 0,-8 15-257 0 0,-1 0 0 0 0,0-1 0 0 0,-1 0 0 0 0,-1 0 0 0 0,-6 4 257 0 0,1 0-1435 0 0</inkml:trace>
  <inkml:trace contextRef="#ctx0" brushRef="#br0" timeOffset="689.981">6695 431 20423 0 0,'0'108'424'0'0,"0"-61"96"0"0,5-1-416 0 0,0 6-104 0 0,8 11 0 0 0,4-6 0 0 0,1 4 432 0 0,-5 1 64 0 0,2 2 16 0 0,3 3 0 0 0,0-11-416 0 0,-1-5-96 0 0,-4 8 0 0 0,10-13 0 0 0,-6-4-1208 0 0,1-12-264 0 0</inkml:trace>
  <inkml:trace contextRef="#ctx0" brushRef="#br0" timeOffset="690.981">7166 669 19655 0 0,'-8'6'153'0'0,"0"-1"-1"0"0,1 2 0 0 0,0-1 1 0 0,0 1-1 0 0,0 0 0 0 0,1 0 1 0 0,-4 5-153 0 0,-7 12 263 0 0,-11 22-263 0 0,-1 2 969 0 0,14-24-469 0 0,2 1-1 0 0,0-1 1 0 0,1 2-1 0 0,2 0 1 0 0,0 0-1 0 0,-2 16-499 0 0,10-35 51 0 0,1 1-1 0 0,0 0 0 0 0,0-1 0 0 0,1 1 1 0 0,0 0-1 0 0,0-1 0 0 0,0 1 0 0 0,1-1 1 0 0,1 1-1 0 0,-1 0 0 0 0,1-1 1 0 0,1 0-1 0 0,1 4-50 0 0,-2-5-2 0 0,1-1-1 0 0,0 1 1 0 0,0-1 0 0 0,0 0 0 0 0,1 0 0 0 0,0 0-1 0 0,0 0 1 0 0,0-1 0 0 0,1 0 0 0 0,-1 0 0 0 0,1 0-1 0 0,0 0 1 0 0,0-1 0 0 0,0 1 0 0 0,1-1-1 0 0,-1-1 1 0 0,3 2 2 0 0,2-1-47 0 0,0 0-1 0 0,0 0 0 0 0,0-1 1 0 0,0 0-1 0 0,0-1 0 0 0,1 0 1 0 0,-1-1-1 0 0,0 0 0 0 0,1 0 1 0 0,-1-1-1 0 0,0-1 0 0 0,1 0 48 0 0,30-5-521 0 0,-25 5 275 0 0,0-1-1 0 0,0 0 0 0 0,0-1 0 0 0,2-2 247 0 0,59-23-1953 0 0,-60 20 130 0 0</inkml:trace>
  <inkml:trace contextRef="#ctx0" brushRef="#br0" timeOffset="2856.738">7032 212 12960 0 0,'-8'9'463'0'0,"2"-3"-128"0"0,0 0 1 0 0,-1 0-1 0 0,-5 3-335 0 0,10-8 357 0 0,3 0-283 0 0,0-1 0 0 0,0 1 1 0 0,0 0-1 0 0,-1-1 0 0 0,1 0 0 0 0,0 1 0 0 0,0-1 0 0 0,0 1 0 0 0,0-1 0 0 0,0 0 0 0 0,0 0 0 0 0,-1 1 1 0 0,1-1-1 0 0,0 0 0 0 0,0 0 0 0 0,0 0 0 0 0,0 0 0 0 0,0 0 0 0 0,0 0-74 0 0,33-1 642 0 0,73 4 177 0 0,-89-2-683 0 0,0 1 0 0 0,0 2 0 0 0,0 0 0 0 0,15 5-136 0 0,6 6 176 0 0,0 1 0 0 0,-2 2 0 0 0,0 1 0 0 0,-1 2 0 0 0,-2 1 0 0 0,0 2 0 0 0,29 27-176 0 0,-47-35 124 0 0,0 1-1 0 0,-1 0 0 0 0,0 1 1 0 0,-2 1-1 0 0,0 0 0 0 0,-1 0 1 0 0,-1 2-1 0 0,-1-1 0 0 0,-1 1 1 0 0,-1 1-1 0 0,0 0 0 0 0,-2 0 1 0 0,1 8-124 0 0,-1 0 56 0 0,-2 0 1 0 0,-1 0-1 0 0,-1 1 1 0 0,-2-1-1 0 0,-1 1 1 0 0,-1-1-1 0 0,-2 0 1 0 0,0 0-1 0 0,-9 25-56 0 0,-3-4 393 0 0,-1 0 0 0 0,-4-1-1 0 0,-10 19-392 0 0,-82 140 772 0 0,80-151-854 0 0,16-29 54 0 0,-10 18 330 0 0,2 1 1 0 0,3 0-1 0 0,-2 11-302 0 0,22-54 110 0 0,0 0 1 0 0,1 1-1 0 0,-1-1 1 0 0,1 0-1 0 0,1 1 1 0 0,-1-1-1 0 0,1 4-110 0 0,0-7 22 0 0,0 0 0 0 0,0 0 0 0 0,1 0 0 0 0,-1-1 0 0 0,1 1 0 0 0,-1 0 0 0 0,1 0 0 0 0,0 0 0 0 0,0-1 0 0 0,-1 1 0 0 0,1 0 0 0 0,1-1 0 0 0,-1 1 0 0 0,0 0 0 0 0,0-1 0 0 0,0 0 0 0 0,1 1 0 0 0,-1-1 0 0 0,1 0 0 0 0,-1 0 0 0 0,1 0 0 0 0,1 1-22 0 0,1 1 2 0 0,1-1 1 0 0,0 0-1 0 0,0 0 0 0 0,0-1 0 0 0,0 1 0 0 0,1-1 1 0 0,-1 0-1 0 0,0-1 0 0 0,0 1 0 0 0,1-1 0 0 0,2 0-2 0 0,9-1-20 0 0,0 0-1 0 0,16-5 21 0 0,3-2-188 0 0,-1-2 0 0 0,0-2 0 0 0,-1-1 0 0 0,24-13 188 0 0,-46 21-43 0 0,107-55-333 0 0,82-56 376 0 0,-118 63-168 0 0,57-48 168 0 0,-70 48-72 0 0</inkml:trace>
  <inkml:trace contextRef="#ctx0" brushRef="#br0" timeOffset="11587.007">345 3561 18711 0 0,'6'5'807'0'0,"-4"-4"-794"0"0,0 0 1 0 0,0-1-1 0 0,-1 1 0 0 0,1-1 0 0 0,0 0 1 0 0,0 1-1 0 0,0-1 0 0 0,0 0 0 0 0,0 0 1 0 0,0 0-1 0 0,0 0 0 0 0,0-1 0 0 0,1 1-13 0 0,31-8-19 0 0,-14 3 27 0 0,13-2-71 0 0,0-2 0 0 0,0-1 0 0 0,4-3 63 0 0,93-43-20 0 0,-53 23 21 0 0,-55 24-420 0 0,2 2-1 0 0,1 0 420 0 0,8-2-1309 0 0,-26 8-2216 0 0,-7 1 1495 0 0</inkml:trace>
  <inkml:trace contextRef="#ctx0" brushRef="#br0" timeOffset="11925.317">793 3473 11976 0 0,'-8'21'649'0'0,"-3"3"1046"0"0,2 1 1 0 0,-4 20-1696 0 0,5-7 1304 0 0,2 1 1 0 0,1-1 0 0 0,3 1 0 0 0,0 3-1305 0 0,7 110 2335 0 0,21 129-2335 0 0,-21-247 312 0 0,2-1 0 0 0,1 1 0 0 0,1-1 0 0 0,2-1 0 0 0,6 11-312 0 0,-4-13-1264 0 0,3-9-619 0 0</inkml:trace>
  <inkml:trace contextRef="#ctx0" brushRef="#br0" timeOffset="12242.341">1347 3197 19847 0 0,'-14'341'2857'0'0,"10"-185"-1639"0"0,-17 259 427 0 0,20-402-1645 0 0,-1 14 0 0 0,2 1 0 0 0,3 24 0 0 0,2-31 49 0 0,-5-21-64 0 0,0 0 0 0 0,0 0 1 0 0,0 1-1 0 0,0-1 0 0 0,0 0 0 0 0,0 1 0 0 0,0-1 0 0 0,0 0 0 0 0,0 1 0 0 0,0-1 0 0 0,1 0 1 0 0,-1 0-1 0 0,0 1 0 0 0,0-1 0 0 0,0 0 0 0 0,0 0 0 0 0,1 1 0 0 0,-1-1 0 0 0,0 0 1 0 0,0 0-1 0 0,1 0 0 0 0,-1 0 0 0 0,0 1 0 0 0,0-1 0 0 0,1 0 0 0 0,-1 0 0 0 0,0 0 0 0 0,0 0 1 0 0,1 0-1 0 0,-1 0 0 0 0,0 1 0 0 0,1-1 0 0 0,-1 0 0 0 0,0 0 0 0 0,0 0 0 0 0,1 0 0 0 0,-1 0 1 0 0,0 0-1 0 0,1 0 0 0 0,-1 0 0 0 0,0-1 0 0 0,1 1 0 0 0,-1 0 0 0 0,0 0 0 0 0,0 0 0 0 0,1 0 1 0 0,-1 0-1 0 0,0 0 0 0 0,0-1 0 0 0,1 1 0 0 0,-1 0 0 0 0,0 0 0 0 0,0 0 0 0 0,1-1 1 0 0,-1 1-1 0 0,0 0 0 0 0,0 0 0 0 0,0 0 0 0 0,1-1 15 0 0,4-6-470 0 0,0-1 0 0 0,0 0 0 0 0,-1 0 0 0 0,1 0 0 0 0,1-7 470 0 0,16-50-1115 0 0,31-116 3 0 0,7-24 626 0 0,18-22 486 0 0,-75 217-26 0 0,1 1-1 0 0,1 0 0 0 0,-1 0 1 0 0,2 0-1 0 0,-1 1 0 0 0,5-6 27 0 0,-8 13 9 0 0,-1-1 1 0 0,1 0-1 0 0,-1 1 0 0 0,1 0 0 0 0,0-1 0 0 0,0 1 0 0 0,0 0 0 0 0,0 0 0 0 0,0 0 1 0 0,0 0-1 0 0,0 0 0 0 0,0 0 0 0 0,0 0 0 0 0,1 1-9 0 0,-2-1 41 0 0,1 1 0 0 0,0 0 0 0 0,0 0-1 0 0,0 1 1 0 0,-1-1 0 0 0,1 0 0 0 0,0 0 0 0 0,-1 1-1 0 0,1-1 1 0 0,0 1 0 0 0,-1 0 0 0 0,1-1 0 0 0,0 1 0 0 0,-1 0-1 0 0,1 0 1 0 0,-1 0 0 0 0,0 0 0 0 0,1 0 0 0 0,-1 1-1 0 0,1-1-40 0 0,2 4 144 0 0,0 0 0 0 0,0 0 0 0 0,0 0 0 0 0,-1 1 0 0 0,0-1 0 0 0,0 1 0 0 0,0 0-1 0 0,-1 0 1 0 0,1 2-144 0 0,5 12 305 0 0,2 5 96 0 0,-1 1 0 0 0,-1 0-1 0 0,-1 0 1 0 0,1 15-401 0 0,11 110 1350 0 0,-10-74-1651 0 0,-4-29-628 0 0,1-1-78 0 0</inkml:trace>
  <inkml:trace contextRef="#ctx0" brushRef="#br0" timeOffset="12573.343">2117 3623 20423 0 0,'-2'28'151'0'0,"-1"59"573"0"0,-2 57-479 0 0,5-105 148 0 0,0 17 1190 0 0,-6 55-1583 0 0,5-106 0 0 0,0 0 0 0 0,0 1 0 0 0,1-1 0 0 0,0 1 0 0 0,0 0 0 0 0,0-1 0 0 0,0 1 0 0 0,1 0 0 0 0,1 3 0 0 0,-2-9-3 0 0,0 1-1 0 0,0-1 1 0 0,0 0 0 0 0,0 1-1 0 0,0-1 1 0 0,1 0 0 0 0,-1 1-1 0 0,0-1 1 0 0,0 0-1 0 0,0 1 1 0 0,1-1 0 0 0,-1 0-1 0 0,0 0 1 0 0,1 1-1 0 0,-1-1 1 0 0,0 0 0 0 0,0 0-1 0 0,1 0 1 0 0,-1 1-1 0 0,0-1 1 0 0,1 0 0 0 0,-1 0 3 0 0,1 0-22 0 0,-1 0 1 0 0,1-1 0 0 0,-1 1 0 0 0,0 0 0 0 0,1 0 0 0 0,-1-1 0 0 0,0 1 0 0 0,1 0-1 0 0,-1-1 1 0 0,0 1 0 0 0,1-1 0 0 0,-1 1 0 0 0,0 0 0 0 0,0-1 0 0 0,1 1 0 0 0,-1-1-1 0 0,0 1 1 0 0,0-1 0 0 0,0 1 0 0 0,0 0 0 0 0,1-1 0 0 0,-1 0 21 0 0,3-14-365 0 0,-2 11 251 0 0,29-109-1761 0 0,-13 51 1240 0 0,20-55 104 0 0,-10 33 542 0 0,-21 63-11 0 0,2 1 0 0 0,0 0 0 0 0,1 0 0 0 0,1 1 0 0 0,1 0 0 0 0,0 1 0 0 0,14-16 0 0 0,-22 30-4 0 0,0 0 0 0 0,1 1 0 0 0,-1-1 1 0 0,1 1-1 0 0,0 0 0 0 0,0 0 0 0 0,0 1 0 0 0,0-1 0 0 0,3 0 4 0 0,-6 2 11 0 0,0 0 0 0 0,0 1 1 0 0,1 0-1 0 0,-1-1 1 0 0,0 1-1 0 0,0 0 0 0 0,1-1 1 0 0,-1 1-1 0 0,0 0 0 0 0,0 0 1 0 0,1 0-1 0 0,-1 0 1 0 0,0 0-1 0 0,0 0 0 0 0,1 1 1 0 0,-1-1-1 0 0,0 0 0 0 0,0 1 1 0 0,0-1-1 0 0,1 0 1 0 0,-1 1-1 0 0,0 0 0 0 0,0-1 1 0 0,0 1-1 0 0,0 0 0 0 0,0-1 1 0 0,0 1-1 0 0,0 0 1 0 0,0 0-1 0 0,0 0 0 0 0,0 0 1 0 0,-1 0-1 0 0,1 0 0 0 0,0 0 1 0 0,-1 0-1 0 0,1 0 1 0 0,0 0-1 0 0,-1 0 0 0 0,1 1-11 0 0,4 13 476 0 0,0-1 32 0 0</inkml:trace>
  <inkml:trace contextRef="#ctx0" brushRef="#br0" timeOffset="12923.972">2631 3778 19351 0 0,'6'3'142'0'0,"0"0"0"0"0,0-1 0 0 0,0 0 0 0 0,1 0 0 0 0,-1-1-1 0 0,1 0 1 0 0,-1 0 0 0 0,1 0 0 0 0,-1-1 0 0 0,1 0 0 0 0,-1 0 0 0 0,1-1-1 0 0,-1 0 1 0 0,1 0 0 0 0,-1 0 0 0 0,1-1 0 0 0,-1 0 0 0 0,1 0-142 0 0,12-5 187 0 0,-1 0 1 0 0,0-1 0 0 0,0-1 0 0 0,0-1 0 0 0,-1 0 0 0 0,-1-2-1 0 0,0 0 1 0 0,2-2-188 0 0,11-12-40 0 0,0-2 0 0 0,-2-1 0 0 0,-1 0 0 0 0,14-23 40 0 0,-19 18 0 0 0,-2 0 0 0 0,6-14 0 0 0,-23 44 4 0 0,-1 0 0 0 0,1 0 0 0 0,-1-1 0 0 0,1 1 0 0 0,-1 0 0 0 0,-1-1 0 0 0,1 1 1 0 0,0-3-5 0 0,-1 6 6 0 0,0 0-1 0 0,0 0 1 0 0,0 0 0 0 0,0 0 0 0 0,0 0 0 0 0,0-1 0 0 0,-1 1 0 0 0,1 0 0 0 0,0 0 0 0 0,0 0 0 0 0,-1 0 0 0 0,1 0 0 0 0,-1 0 0 0 0,1 0 0 0 0,-1 0 0 0 0,1 0 0 0 0,-1 0 0 0 0,0 0 0 0 0,1 0 0 0 0,-1 0 0 0 0,0 1 0 0 0,0-1 0 0 0,0 0 0 0 0,0 0 0 0 0,0 1 0 0 0,0-1 0 0 0,0 1 0 0 0,0-1 0 0 0,0 1 0 0 0,0-1 0 0 0,0 1 0 0 0,0-1 0 0 0,0 1 0 0 0,0 0 0 0 0,0 0 0 0 0,0 0-6 0 0,-6-1-28 0 0,1 1 1 0 0,-1 0-1 0 0,1 0 0 0 0,-1 1 0 0 0,1 0 0 0 0,0 0 0 0 0,-1 1 0 0 0,1 0 1 0 0,0 0-1 0 0,0 0 0 0 0,0 0 0 0 0,0 1 0 0 0,0 0 0 0 0,1 1 0 0 0,-1-1 0 0 0,1 1 1 0 0,0 0-1 0 0,0 0 0 0 0,0 2 28 0 0,-14 12 55 0 0,1 1 0 0 0,1 1 0 0 0,1 1 0 0 0,0 1-55 0 0,12-16 9 0 0,-12 17 84 0 0,2 1 0 0 0,1 0 1 0 0,-1 6-94 0 0,8-18 27 0 0,0 2-37 0 0,1-1 0 0 0,1 1 0 0 0,0 0 0 0 0,1 0 0 0 0,1 1 0 0 0,0-1 0 0 0,1 1 0 0 0,0-1 0 0 0,1 1 1 0 0,1-1-1 0 0,1 11 10 0 0,0-16-174 0 0,-1-1 1 0 0,2 0 0 0 0,-1 1 0 0 0,1-1 0 0 0,0 0 0 0 0,1 0-1 0 0,0-1 1 0 0,0 1 0 0 0,0-1 0 0 0,1 1 0 0 0,0-1 0 0 0,1-1-1 0 0,0 1 1 0 0,0-1 0 0 0,0 0 0 0 0,0-1 0 0 0,5 4 173 0 0,12 3-1346 0 0</inkml:trace>
  <inkml:trace contextRef="#ctx0" brushRef="#br0" timeOffset="13245.091">3621 3441 20063 0 0,'-1'-2'590'0'0,"1"1"-534"0"0,0 0 1 0 0,-1-1-1 0 0,0 1 1 0 0,1 0-1 0 0,-1 0 1 0 0,0 0-1 0 0,1 0 1 0 0,-1-1-1 0 0,0 1 1 0 0,0 0-1 0 0,0 0 1 0 0,0 1-1 0 0,0-1 1 0 0,0 0-1 0 0,0 0 1 0 0,-1 0-1 0 0,1 1 1 0 0,0-1-1 0 0,0 0 1 0 0,0 1-1 0 0,-1-1 1 0 0,1 1-1 0 0,0 0 1 0 0,-1-1-1 0 0,1 1 1 0 0,0 0-1 0 0,-1 0 1 0 0,1 0-1 0 0,0 0 1 0 0,-1 0-1 0 0,1 0 1 0 0,-1 0-1 0 0,1 0 1 0 0,0 1-1 0 0,-1-1 1 0 0,1 1-1 0 0,0-1 1 0 0,0 1-1 0 0,-1-1 1 0 0,1 1-1 0 0,0-1 1 0 0,0 1-1 0 0,0 0 1 0 0,0 0-1 0 0,0 0 1 0 0,0 0-1 0 0,0 0 1 0 0,0 0-1 0 0,0 0 1 0 0,-1 1-57 0 0,-1 2 3 0 0,-1 1 0 0 0,1-1 0 0 0,0 1-1 0 0,1 0 1 0 0,-1 0 0 0 0,0 3-3 0 0,-6 8 75 0 0,2 1 383 0 0,0 0 0 0 0,1 0 0 0 0,1 0 0 0 0,-3 18-458 0 0,4 6 169 0 0,2-14-173 0 0,2-22-106 0 0,-1 0-1 0 0,1 0 0 0 0,1 0 1 0 0,-1 0-1 0 0,1 0 0 0 0,-1-1 1 0 0,2 1-1 0 0,-1 0 0 0 0,2 4 111 0 0,-3-8-30 0 0,1 1 0 0 0,-1-1 0 0 0,1 0 0 0 0,-1 1-1 0 0,1-1 1 0 0,0 0 0 0 0,-1 0 0 0 0,1 1 0 0 0,0-1-1 0 0,0 0 1 0 0,0 0 0 0 0,0 0 0 0 0,0 0 0 0 0,0 0 0 0 0,0 0-1 0 0,1-1 1 0 0,-1 1 0 0 0,0 0 0 0 0,0 0 0 0 0,1-1-1 0 0,-1 1 1 0 0,0-1 0 0 0,1 1 0 0 0,-1-1 0 0 0,1 0 0 0 0,-1 1-1 0 0,0-1 1 0 0,1 0 0 0 0,-1 0 0 0 0,1 0 0 0 0,-1 0-1 0 0,1 0 1 0 0,0-1 30 0 0,0 1-49 0 0,1-1 0 0 0,-1 0-1 0 0,0 0 1 0 0,0-1 0 0 0,0 1-1 0 0,0 0 1 0 0,0-1 0 0 0,-1 1-1 0 0,1-1 1 0 0,0 0 0 0 0,0 0-1 0 0,0 0 50 0 0,18-28-848 0 0,10-31-58 0 0,-2-1 0 0 0,-4-2 0 0 0,3-14 906 0 0,-20 57 62 0 0,2-8 169 0 0,-2 1 0 0 0,0-1-1 0 0,-2-1 1 0 0,-1 1 0 0 0,-2-1-1 0 0,0-17-230 0 0,-2 45 512 0 0,0 2 0 0 0,-5 11 512 0 0,4 1-946 0 0,0 0-1 0 0,1 0 1 0 0,0 0-1 0 0,1 0 0 0 0,0 0 1 0 0,1 0-1 0 0,0 0 1 0 0,3 6-78 0 0,3 23 431 0 0,-4-20-444 0 0,0 0 0 0 0,1 0 0 0 0,2-1 0 0 0,0 0 0 0 0,1 0 1 0 0,2 3 12 0 0,-6-15-21 0 0,1 0 0 0 0,-1 0 1 0 0,1-1-1 0 0,1 1 0 0 0,-1-1 1 0 0,1 0-1 0 0,1-1 1 0 0,-1 1-1 0 0,1-1 0 0 0,0 0 1 0 0,0-1-1 0 0,1 0 1 0 0,0 0-1 0 0,0-1 0 0 0,7 4 21 0 0,-8-6-228 0 0,1 0 0 0 0,-1-1 0 0 0,1 0 0 0 0,0 0 0 0 0,-1 0 0 0 0,1-1 0 0 0,0 0 0 0 0,-1-1 0 0 0,1 0 0 0 0,0 0 0 0 0,-1 0 0 0 0,5-2 228 0 0,11-6-1520 0 0</inkml:trace>
  <inkml:trace contextRef="#ctx0" brushRef="#br0" timeOffset="13576.91">4356 3385 19319 0 0,'0'0'886'0'0,"-6"-7"290"0"0,-41-69 322 0 0,7 20-26 0 0,39 54-1434 0 0,0 1 0 0 0,0-1 1 0 0,0 1-1 0 0,0-1 0 0 0,-1 1 0 0 0,1 0 0 0 0,0 0 0 0 0,-1-1 0 0 0,1 1 0 0 0,0 0 0 0 0,-1 0 0 0 0,0 0 0 0 0,1 0 0 0 0,-1 0 1 0 0,1 1-1 0 0,-1-1 0 0 0,0 1 0 0 0,0-1 0 0 0,-1 0-38 0 0,2 1 23 0 0,-1 0 0 0 0,0 1-1 0 0,1-1 1 0 0,-1 0 0 0 0,1 0 0 0 0,-1 1 0 0 0,0-1 0 0 0,1 1 0 0 0,-1-1-1 0 0,1 1 1 0 0,-1 0 0 0 0,1 0 0 0 0,-1-1 0 0 0,1 1 0 0 0,0 0 0 0 0,-1 0 0 0 0,0 1-23 0 0,-1 2 7 0 0,-1 0 0 0 0,0 1 0 0 0,1-1 1 0 0,0 1-1 0 0,0-1 0 0 0,0 1 0 0 0,0 0 0 0 0,1 0 1 0 0,0 0-1 0 0,0 1 0 0 0,-1 3-7 0 0,-3 28-73 0 0,1 0-1 0 0,2 1 0 0 0,1-1 1 0 0,2 1-1 0 0,5 34 74 0 0,-3-55 21 0 0,1 0 0 0 0,1 0-1 0 0,0 0 1 0 0,6 13-21 0 0,-9-28-9 0 0,0 0 0 0 0,0 0 0 0 0,0 0-1 0 0,0 0 1 0 0,0 0 0 0 0,0 0 0 0 0,1 0 0 0 0,-1 0 0 0 0,1-1 0 0 0,-1 1 0 0 0,1 0-1 0 0,0-1 1 0 0,-1 1 0 0 0,1-1 0 0 0,0 0 0 0 0,0 0 0 0 0,0 1 0 0 0,0-1 0 0 0,0-1-1 0 0,1 1 1 0 0,-1 0 0 0 0,0 0 0 0 0,0-1 0 0 0,1 1 0 0 0,-1-1 0 0 0,0 0 0 0 0,3 0 9 0 0,-2 0-67 0 0,0 0 0 0 0,0 0 0 0 0,1 0 0 0 0,-1-1 0 0 0,0 0 0 0 0,0 0 0 0 0,0 0 0 0 0,1 0 1 0 0,-1 0-1 0 0,0 0 0 0 0,-1-1 0 0 0,1 0 0 0 0,0 1 0 0 0,0-1 0 0 0,-1 0 0 0 0,1 0 0 0 0,-1 0 1 0 0,1-1-1 0 0,0-1 67 0 0,13-19-34 0 0,-1-1 1 0 0,-1-1-1 0 0,-1 0 1 0 0,-2-1-1 0 0,3-8 34 0 0,1-3 2 0 0,19-38-2 0 0,-4-2 0 0 0,-4-1 0 0 0,1-13 0 0 0,-23 71 0 0 0,8-29 0 0 0,-3 1 0 0 0,2-28 0 0 0,-7 6 410 0 0,-2-1 0 0 0,-5-21-410 0 0,0 56 215 0 0,-1-1 1 0 0,-2 2-1 0 0,-1-1 0 0 0,-3 1 0 0 0,-4-11-215 0 0,10 35 384 0 0,0 1 0 0 0,-1 0 0 0 0,0 1 0 0 0,-6-9-384 0 0,11 18 7 0 0,0 0 0 0 0,0 1-1 0 0,0-1 1 0 0,0 0 0 0 0,0 0-1 0 0,0 0 1 0 0,0 0 0 0 0,0 0 0 0 0,0 0-1 0 0,0 0 1 0 0,0 0 0 0 0,0 0-1 0 0,0 0 1 0 0,0 0 0 0 0,0 0-1 0 0,0 0 1 0 0,0 0 0 0 0,0 1 0 0 0,0-1-1 0 0,0 0 1 0 0,0 0 0 0 0,0 0-1 0 0,0 0 1 0 0,0 0 0 0 0,0 0 0 0 0,0 0-1 0 0,0 0 1 0 0,0 0 0 0 0,0 0-1 0 0,0 0 1 0 0,-1 0 0 0 0,1 0 0 0 0,0 0-1 0 0,0 0 1 0 0,0 0 0 0 0,0 0-1 0 0,0 0 1 0 0,0 0 0 0 0,0 0-1 0 0,0 0 1 0 0,0 0 0 0 0,0 0 0 0 0,0 0-1 0 0,0 0 1 0 0,0 0 0 0 0,-1 0-1 0 0,1 0 1 0 0,0 0 0 0 0,0 0 0 0 0,0 0-1 0 0,0 0 1 0 0,0 0 0 0 0,0 0-1 0 0,0 0 1 0 0,0 0 0 0 0,0 0-1 0 0,0 0 1 0 0,0 0 0 0 0,0 0 0 0 0,0 0-1 0 0,0 0 1 0 0,0 0 0 0 0,0-1-1 0 0,0 1 1 0 0,-1 0 0 0 0,1 0-7 0 0,-2 5 14 0 0,0-1 0 0 0,0 0 1 0 0,1 1-1 0 0,-1 0 0 0 0,1-1 1 0 0,0 1-1 0 0,0 0 0 0 0,1 0 0 0 0,-1-1 1 0 0,1 1-1 0 0,0 2-14 0 0,1 18 8 0 0,2 17-8 0 0,-2-38 0 0 0,18 135-353 0 0,33 118 353 0 0,-52-255-10 0 0,53 200-1168 0 0,-43-170 612 0 0,2-1 0 0 0,1 0 0 0 0,2-1-1 0 0,0-1 1 0 0,7 7 566 0 0,17 18-1324 0 0</inkml:trace>
  <inkml:trace contextRef="#ctx0" brushRef="#br0" timeOffset="13908.137">5125 3104 16232 0 0,'48'-14'679'0'0,"10"-2"-543"0"0,-5-5-40 0 0,11 0-16 0 0,-1 1 0 0 0,3-1 0 0 0,-15-6 344 0 0,2 6 72 0 0,-7 2 16 0 0,1-8 0 0 0,-6 1-416 0 0,-6 6-96 0 0,1-1 0 0 0,-8 5 0 0 0,-5 0-1208 0 0,-5 6-264 0 0,-6 1-47 0 0</inkml:trace>
  <inkml:trace contextRef="#ctx0" brushRef="#br0" timeOffset="14224.114">5604 3047 14336 0 0,'0'57'408'0'0,"-5"1"80"0"0,5-1-392 0 0,5 4-96 0 0,2-2 0 0 0,-2 2 0 0 0,1-9 432 0 0,6 1 64 0 0,6-13 15 0 0</inkml:trace>
  <inkml:trace contextRef="#ctx0" brushRef="#br0" timeOffset="14563.448">6449 2959 18407 0 0,'-29'0'858'0'0,"0"1"-1"0"0,-1 1 0 0 0,-22 6-857 0 0,36-4 336 0 0,0 0 0 0 0,0 1 0 0 0,0 1 0 0 0,1 1 0 0 0,0 0-1 0 0,0 1 1 0 0,-12 9-336 0 0,5-1 46 0 0,1 0-1 0 0,1 2 0 0 0,0 0 0 0 0,-9 12-45 0 0,10-5 0 0 0,0 0 0 0 0,2 1 0 0 0,-13 27 0 0 0,26-47 0 0 0,-6 15 0 0 0,0 2 0 0 0,2-1 0 0 0,0 1 0 0 0,1 0 0 0 0,2 1 0 0 0,0-1 0 0 0,1 8 0 0 0,3-23 0 0 0,0 1 0 0 0,1-1 0 0 0,0 1 0 0 0,1-1 0 0 0,0 0 0 0 0,0 1 0 0 0,1-1 0 0 0,0 0 0 0 0,0 0 0 0 0,1 0 0 0 0,0 0 0 0 0,0 0 0 0 0,1 0 0 0 0,-2-5 0 0 0,0 1 0 0 0,0 0 0 0 0,1-1 0 0 0,-1 0 0 0 0,1 1 0 0 0,0-1 0 0 0,0 0 0 0 0,0 0 0 0 0,0-1 0 0 0,0 1 0 0 0,0 0 0 0 0,1-1 0 0 0,0 0 0 0 0,-1 0 0 0 0,1 0 0 0 0,0 0 0 0 0,0-1 0 0 0,0 0 0 0 0,0 1 0 0 0,0-2 0 0 0,0 1 0 0 0,0 0 0 0 0,0-1 0 0 0,1 1 0 0 0,-1-1 0 0 0,4-1 0 0 0,0 0-41 0 0,1 0 1 0 0,0-1-1 0 0,0-1 0 0 0,-1 0 0 0 0,1 0 0 0 0,-1 0 0 0 0,0-1 1 0 0,0 0-1 0 0,4-3 41 0 0,4-4-211 0 0,0 0 0 0 0,-1-1 0 0 0,13-13 211 0 0,-14 12-118 0 0,7-7-100 0 0,-1-1 1 0 0,16-20 217 0 0,4-15-269 0 0,-3-3-1 0 0,-2-1 1 0 0,17-43 269 0 0,-28 51-199 0 0,-4-1-1 0 0,-1-2 200 0 0,-14 30-9 0 0,-5 22 42 0 0,1-1 0 0 0,-1 1 0 0 0,1-1 0 0 0,0 1 0 0 0,0-1 0 0 0,0 1 0 0 0,0 0 0 0 0,1-1-33 0 0,-2 3 281 0 0,0 1 9 0 0,-5 25 782 0 0,4 1-606 0 0,0-20-399 0 0,0 0-1 0 0,1 0 1 0 0,0 0-1 0 0,0 0 0 0 0,1 0 1 0 0,1 5-67 0 0,2 12 10 0 0,-2-11-20 0 0,0-1 1 0 0,1 0-1 0 0,1 0 1 0 0,-1 0 0 0 0,3 3 9 0 0,-3-9-33 0 0,4 10-270 0 0,0-1 0 0 0,7 8 303 0 0,7 4-391 0 0</inkml:trace>
  <inkml:trace contextRef="#ctx0" brushRef="#br0" timeOffset="14918.104">7166 2638 14592 0 0,'0'0'528'0'0,"0"0"-134"0"0,-1 2 706 0 0,-8 19 1857 0 0,-10 19-301 0 0,-42 65 499 0 0,-23 38-1349 0 0,82-140-1786 0 0,-10 13 6 0 0,1 2-1 0 0,1-1 0 0 0,1 1 1 0 0,1 1-1 0 0,-2 4-25 0 0,10-22 1 0 0,-1 1-1 0 0,1-1 1 0 0,0 0-1 0 0,0 0 1 0 0,0 0-1 0 0,0 0 0 0 0,0 1 1 0 0,0-1-1 0 0,0 0 1 0 0,0 0-1 0 0,0 0 1 0 0,0 0-1 0 0,1 1 1 0 0,-1-1-1 0 0,0 0 1 0 0,1 0-1 0 0,-1 0 1 0 0,1 0-1 0 0,0 0 1 0 0,-1 0-1 0 0,1 0 1 0 0,0 0-1 0 0,1 1-6 0 0,0 0 1 0 0,-1 0 0 0 0,1-1-1 0 0,0 1 1 0 0,1-1 0 0 0,-1 0-1 0 0,0 1 1 0 0,0-1 0 0 0,1 0-1 0 0,1 0 6 0 0,2 1-29 0 0,0 0-1 0 0,1 0 0 0 0,-1-1 1 0 0,0 0-1 0 0,1 0 0 0 0,-1-1 1 0 0,1 0-1 0 0,4 0 30 0 0,122-11-748 0 0,-105 10 515 0 0,0 2 0 0 0,0 0-1 0 0,23 6 234 0 0,-44-6 0 0 0,1 1 0 0 0,0 0 0 0 0,-1 1 0 0 0,0 0 0 0 0,1 0 0 0 0,-1 0 0 0 0,0 1 0 0 0,4 3 0 0 0,-7-4 0 0 0,0 0 0 0 0,-1 0 0 0 0,1 0 0 0 0,-1 0 0 0 0,1 1 0 0 0,-1 0 0 0 0,0 0 0 0 0,0-1 0 0 0,-1 2 0 0 0,1-1 0 0 0,-1 0 0 0 0,0 0 0 0 0,0 1 0 0 0,0 2 0 0 0,-1-3 22 0 0,0 0-1 0 0,-1 0 0 0 0,0 0 1 0 0,0 0-1 0 0,0 1 1 0 0,0-1-1 0 0,-1 0 0 0 0,1 0 1 0 0,-1 0-1 0 0,0 0 1 0 0,-1 0-1 0 0,1 0 0 0 0,-1 0 1 0 0,1-1-1 0 0,-2 3-21 0 0,-5 9 286 0 0,-1 0-1 0 0,-10 13-285 0 0,7-12 140 0 0,0 1-1 0 0,-1-1 1 0 0,-1-1-1 0 0,-1-1 1 0 0,0 0-1 0 0,0-1 1 0 0,-2 0-1 0 0,-14 8-139 0 0,27-18-65 0 0,1-1 1 0 0,-1 0-1 0 0,0-1 1 0 0,0 1-1 0 0,0-1 0 0 0,0 0 1 0 0,-1 1-1 0 0,1-2 0 0 0,0 1 1 0 0,0 0-1 0 0,0-1 0 0 0,-1 0 1 0 0,1 0-1 0 0,0 0 0 0 0,-3-1 65 0 0,2-1-143 0 0,0 1 0 0 0,0-1 0 0 0,0 0 0 0 0,0 0-1 0 0,1 0 1 0 0,-1-1 0 0 0,1 1 0 0 0,-1-1 0 0 0,1 0 0 0 0,0-1-1 0 0,0 1 1 0 0,-3-4 143 0 0,-15-17-1512 0 0</inkml:trace>
  <inkml:trace contextRef="#ctx0" brushRef="#br0" timeOffset="15729.212">7452 2919 16527 0 0,'-19'8'358'0'0,"15"-6"-4"0"0,18-7-210 0 0,130-38 127 0 0,-88 24 163 0 0,-25 10-250 0 0,-1-1 0 0 0,0-2 0 0 0,-1-1-1 0 0,9-7-183 0 0,-22 12-262 0 0,-7 3 495 0 0,-1 0 0 0 0,1-1 0 0 0,-1 0 1 0 0,4-4-234 0 0,-10 9-204 0 0,0-1 1 0 0,0-1 0 0 0,0 1 0 0 0,-1 0-1 0 0,1 0 1 0 0,-1-1 0 0 0,1 1 0 0 0,-1 0 0 0 0,0-1-1 0 0,0 0 1 0 0,0 1 0 0 0,0-1 0 0 0,0 0-1 0 0,0 1 1 0 0,-1-1 0 0 0,0 0 0 0 0,1 0 0 0 0,-1 0 203 0 0,0-12-2020 0 0</inkml:trace>
  <inkml:trace contextRef="#ctx0" brushRef="#br0" timeOffset="16060.911">7791 2437 10568 0 0,'-10'-18'481'0'0,"8"14"-6"0"0,0 4-306 0 0,-24 2 1336 0 0,25-2-1337 0 0,0 0 0 0 0,0 1 1 0 0,0-1-1 0 0,0 1 0 0 0,0-1 0 0 0,1 1 1 0 0,-1 0-1 0 0,0-1 0 0 0,0 1 0 0 0,0 0 1 0 0,0 0-1 0 0,0 0-168 0 0,0 0 291 0 0,-1 6 84 0 0,1-5-366 0 0,1-1-1 0 0,-1 1 1 0 0,0 0 0 0 0,1 0 0 0 0,-1 0 0 0 0,1 0-1 0 0,0 0 1 0 0,0 0 0 0 0,0 0 0 0 0,0 0 0 0 0,0-1-1 0 0,0 1 1 0 0,0 0 0 0 0,0 0 0 0 0,1 0 0 0 0,0 2-9 0 0,0-1-69 0 0,0 1 1 0 0,0-1 0 0 0,1 0 0 0 0,0 0 0 0 0,-1 0 0 0 0,1 1 0 0 0,0-2-1 0 0,0 1 1 0 0,1 0 0 0 0,1 2 68 0 0,11-5-1689 0 0,-11-1-1475 0 0,-4-8 1025 0 0,0 9 1485 0 0</inkml:trace>
  <inkml:trace contextRef="#ctx0" brushRef="#br0" timeOffset="16424.548">7348 2359 13344 0 0,'0'0'485'0'0,"1"2"-201"0"0,34 90 3790 0 0,-14-46-2781 0 0,10 23 714 0 0,-2 2-2007 0 0,56 184 369 0 0,-64-184-202 0 0,-4 1 0 0 0,4 46-167 0 0,-16-81-84 0 0,5 36-531 0 0,-4 0 1 0 0,-2 9 614 0 0,-4-68-682 0 0,1-11 406 0 0,-1 0 0 0 0,0 0-1 0 0,0 0 1 0 0,0 1 0 0 0,0-1 0 0 0,0 0 0 0 0,-1 0 0 0 0,0 0-1 0 0,1 0 1 0 0,-1 0 0 0 0,0 0 0 0 0,-2 2 276 0 0,3-5-240 0 0,-1-1-1 0 0,0 1 1 0 0,1-1 0 0 0,-1 1-1 0 0,1-1 1 0 0,-1 0 0 0 0,1 1 0 0 0,0-1-1 0 0,-1 0 1 0 0,1 0 0 0 0,0 1-1 0 0,-1-1 1 0 0,1 0 0 0 0,0 0 240 0 0,-3-11-744 0 0,1 1 1 0 0,1 0 0 0 0,0-1-1 0 0,0 0 1 0 0,1 1-1 0 0,2-9 744 0 0,-2-10-523 0 0,1 11 479 0 0,-1 0 0 0 0,2 1 0 0 0,1-1 0 0 0,0 1 0 0 0,1-1 0 0 0,1 1 0 0 0,1 0 0 0 0,1 1 0 0 0,3-8 44 0 0,-3 11 108 0 0,-1 2 458 0 0,1 1-1 0 0,-1-1 1 0 0,2 1-1 0 0,2-3-565 0 0,-7 10 222 0 0,0 1 1 0 0,0 1-1 0 0,0-1 1 0 0,0 0-1 0 0,0 1 1 0 0,0-1-1 0 0,1 1 1 0 0,-1 0-1 0 0,1 0 1 0 0,0 0-1 0 0,-1 1 0 0 0,1 0 1 0 0,0-1-1 0 0,0 1 1 0 0,0 0-1 0 0,2 0-222 0 0,4 0 440 0 0,-1 1 0 0 0,0 0 0 0 0,1 1 0 0 0,-1-1 0 0 0,0 2 0 0 0,0-1 0 0 0,0 1 0 0 0,0 1 0 0 0,7 2-440 0 0,12 6 1424 0 0,-1 2-1 0 0,10 6-1423 0 0,6 3 728 0 0,14 7-346 0 0,-18-8-170 0 0,1-2 0 0 0,14 4-212 0 0,-17-9 80 0 0,-23-8-223 0 0,0-1 0 0 0,1 0 0 0 0,-1-1 0 0 0,1 0 1 0 0,10 0 142 0 0,6-3-430 0 0</inkml:trace>
  <inkml:trace contextRef="#ctx0" brushRef="#br0" timeOffset="16738.406">8128 2452 20575 0 0,'8'5'205'0'0,"0"0"0"0"0,1-1 0 0 0,-1 0 0 0 0,1-1 0 0 0,0 0-1 0 0,0 0 1 0 0,0-1-205 0 0,29 11 57 0 0,76 32 1020 0 0,-98-39-1011 0 0,-1 1 0 0 0,0 0-1 0 0,0 1 1 0 0,0 0 0 0 0,-1 2 0 0 0,0-1-1 0 0,2 4-65 0 0,-7-5 85 0 0,-1 0 0 0 0,1 1 0 0 0,-2-1 0 0 0,1 2 0 0 0,-1-1 0 0 0,0 1 0 0 0,-1 0 0 0 0,-1 1 0 0 0,1-1 0 0 0,1 7-85 0 0,-1-1 101 0 0,-1 0 0 0 0,0 1 1 0 0,-1-1-1 0 0,-1 1 0 0 0,-1 0 1 0 0,0 0-1 0 0,-1 0 0 0 0,-1 1 1 0 0,0-1-1 0 0,-1 0 0 0 0,-3 10-101 0 0,1-10 10 0 0,-2 10-305 0 0,-1-1 0 0 0,-1 1-1 0 0,-5 11 296 0 0,-57 142-370 0 0,67-177 425 0 0,1 1 0 0 0,0-1 0 0 0,0 1 0 0 0,1-1 0 0 0,-1 1 0 0 0,1 0 0 0 0,0 3-55 0 0,0-7 9 0 0,-1 1 0 0 0,1 0 0 0 0,1 0-1 0 0,-1-1 1 0 0,0 1 0 0 0,0 0 0 0 0,0 0-1 0 0,0-1 1 0 0,0 1 0 0 0,1 0 0 0 0,-1-1-1 0 0,0 1 1 0 0,1 0 0 0 0,-1-1 0 0 0,0 1 0 0 0,1 0-1 0 0,-1-1 1 0 0,1 1 0 0 0,-1-1 0 0 0,1 1-1 0 0,-1-1 1 0 0,1 1 0 0 0,-1-1 0 0 0,1 1-1 0 0,0-1 1 0 0,-1 0 0 0 0,1 1 0 0 0,0-1-1 0 0,-1 0 1 0 0,1 1 0 0 0,0-1 0 0 0,-1 0-1 0 0,1 0 1 0 0,0 0 0 0 0,0 0 0 0 0,-1 1-1 0 0,1-1 1 0 0,0 0-9 0 0,4-1 9 0 0,0 1-1 0 0,-1-1 1 0 0,1 0-1 0 0,-1 0 1 0 0,1 0-1 0 0,-1-1 1 0 0,0 1-1 0 0,1-1 1 0 0,-1 0-1 0 0,0-1 1 0 0,2-1-9 0 0,9-6-80 0 0,0-1 1 0 0,5-6 79 0 0,3-1-19 0 0,49-35-38 0 0,30-24-147 0 0,-4-2-1053 0 0,-50 32 515 0 0</inkml:trace>
  <inkml:trace contextRef="#ctx0" brushRef="#br0" timeOffset="17076.895">9295 1990 20271 0 0,'-10'10'257'0'0,"-1"1"0"0"0,2 1-1 0 0,-1 0 1 0 0,1 0-1 0 0,1 0 1 0 0,1 1-1 0 0,0 1 1 0 0,0-1 0 0 0,-2 8-257 0 0,0 3 186 0 0,1 0 0 0 0,1 1 0 0 0,1-1 0 0 0,1 1 0 0 0,1 0 1 0 0,1 1-1 0 0,2-1 0 0 0,0 1 0 0 0,2-1 0 0 0,0 0 0 0 0,2 1 1 0 0,1-1-1 0 0,1 0 0 0 0,1 0 0 0 0,1-1 0 0 0,4 6-186 0 0,-11-30 0 0 0,8 21-154 0 0,1-1 0 0 0,9 16 154 0 0,-14-30-101 0 0,0 0 0 0 0,1 0 0 0 0,0 0 0 0 0,0-1 0 0 0,0 1 0 0 0,0-1 0 0 0,1-1 0 0 0,-1 1 0 0 0,1-1 0 0 0,2 1 101 0 0,21 11-1506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30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0 841 16527 0 0,'0'0'344'0'0,"16"-5"80"0"0,2-6-336 0 0,7 1-88 0 0,8-6 0 0 0,10-4 0 0 0,-3-1 328 0 0,6-5 56 0 0,7 1 0 0 0,-2-7 8 0 0,-3 6-240 0 0,-8-4-56 0 0,1 3 0 0 0,-6 1-8 0 0,1 6-88 0 0,-8-1 64 0 0,2 0-64 0 0</inkml:trace>
  <inkml:trace contextRef="#ctx0" brushRef="#br0" timeOffset="328.053">449 167 20615 0 0,'-18'30'526'0'0,"2"0"-1"0"0,-1 8-525 0 0,-2 8 595 0 0,2 0-1 0 0,-2 19-594 0 0,10-26 245 0 0,1 0-1 0 0,2 1 0 0 0,2-1 1 0 0,2 1-1 0 0,1 0 1 0 0,2 0-1 0 0,6 35-244 0 0,-2-45 148 0 0,0 0-1 0 0,10 27-147 0 0,-9-39 22 0 0,0-2 0 0 0,1 1-1 0 0,1-1 1 0 0,1 0 0 0 0,6 10-22 0 0,-11-21-50 0 0,0 0-1 0 0,0 0 1 0 0,0-1 0 0 0,1 1 0 0 0,-1-1 0 0 0,1 0-1 0 0,0 0 1 0 0,1 0 0 0 0,-1-1 0 0 0,0 0-1 0 0,1 0 1 0 0,0 0 0 0 0,0-1 0 0 0,4 1 50 0 0,-6-1-86 0 0,2-1 1 0 0,-1 0-1 0 0,0 0 1 0 0,0-1-1 0 0,0 1 1 0 0,0-1-1 0 0,0-1 1 0 0,0 1-1 0 0,1-1 0 0 0,-1 1 1 0 0,0-1-1 0 0,0-1 1 0 0,0 1-1 0 0,0-1 1 0 0,-1 0-1 0 0,1 0 1 0 0,0 0-1 0 0,1-2 86 0 0,33-24-981 0 0,2-8-38 0 0</inkml:trace>
  <inkml:trace contextRef="#ctx0" brushRef="#br0" timeOffset="681.521">955 1 21279 0 0,'17'1'610'0'0,"-1"0"0"0"0,10 3-610 0 0,16 1 388 0 0,-29-3-328 0 0,1 0 0 0 0,-1 0 0 0 0,0 1 0 0 0,0 1 0 0 0,0 0 0 0 0,0 1-1 0 0,-1 1 1 0 0,1-1 0 0 0,-1 2 0 0 0,-1 0 0 0 0,1 0-60 0 0,-5-1-2 0 0,0-1 0 0 0,0 1 0 0 0,-1-1 0 0 0,0 2 0 0 0,0-1 0 0 0,0 1 0 0 0,-1 0 0 0 0,0 0 0 0 0,0 0 0 0 0,-1 1 0 0 0,1 0 0 0 0,-2 0-1 0 0,1 0 1 0 0,-1 0 0 0 0,-1 1 0 0 0,0-1 0 0 0,1 5 2 0 0,0 9 0 0 0,-1 0 0 0 0,-1 1 0 0 0,-1-1 0 0 0,-2 8 0 0 0,-13 87 0 0 0,13-105 0 0 0,-6 29 0 0 0,-2 0 0 0 0,-2-1 0 0 0,-7 13 0 0 0,0 1 0 0 0,-3 1 47 0 0,21-53-9 0 0,0 0 0 0 0,1-1 1 0 0,-1 1-1 0 0,1 0 0 0 0,0 0 0 0 0,-1 0 0 0 0,1-1 1 0 0,0 1-1 0 0,0 0 0 0 0,0 0 0 0 0,1 0 1 0 0,-1-1-1 0 0,0 1 0 0 0,1 0 0 0 0,-1 0 0 0 0,1 0 1 0 0,0 1-39 0 0,0-2 12 0 0,0 0 1 0 0,-1 0 0 0 0,1 0-1 0 0,0 0 1 0 0,0 0 0 0 0,0 0-1 0 0,0 0 1 0 0,0 0-1 0 0,0-1 1 0 0,0 1 0 0 0,1 0-1 0 0,-1-1 1 0 0,0 1 0 0 0,0 0-1 0 0,1-1 1 0 0,-1 0 0 0 0,0 1-1 0 0,0-1 1 0 0,1 0 0 0 0,-1 0-1 0 0,0 1 1 0 0,1-1 0 0 0,-1 0-1 0 0,1-1-12 0 0,6 1-69 0 0,1-1-1 0 0,-1 0 0 0 0,0 0 0 0 0,0-1 1 0 0,0 0-1 0 0,6-3 70 0 0,47-22-430 0 0,-43 18 390 0 0,12-6 40 0 0,0-2 0 0 0,24-20 0 0 0,4-1 0 0 0,-6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8.1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19087 0 0,'0'0'848'0'0,"0"0"176"0"0,0 0-824 0 0,0 0-200 0 0,5 10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8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325 1 14336 0 0,'36'10'408'0'0,"-6"1"80"0"0,-8 5-392 0 0,-4 5-96 0 0,-5 4 0 0 0,-8 1 0 0 0,-10 15 1591 0 0,-13 1 297 0 0,-7 15 56 0 0,-8-1 8 0 0,-15 8-1056 0 0,-10 8-224 0 0,-6 0-32 0 0,-7-5-16 0 0,8-10-1336 0 0,-1-15-272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8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7656 0 0,'-18'5'336'0'0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9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542 0 16535 0 0,'-5'51'696'0'0,"-8"1"-560"0"0,3 6 1120 0 0,-8-7 224 0 0,-5 5 48 0 0,-12 3 8 0 0,5-8-824 0 0,-5-5-160 0 0,-6 2-32 0 0,0-8-8 0 0,1-3-408 0 0,-1-7-104 0 0,0-3 0 0 0,-6-11 0 0 0,6-6-800 0 0,1-20-176 0 0,-1-1-40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9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14496 0 0,'0'0'608'0'0,"0"0"-480"0"0,5-5-704 0 0,13 0-144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49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0 14592 0 0,'18'27'608'0'0,"0"10"-480"0"0,-8-7 304 0 0,8 7 64 0 0,-6-2 15 0 0,-1 2 1 0 0,-4-2 0 0 0,-2 2 0 0 0,-5-1 0 0 0,-5 1 0 0 0,-2-5-8 0 0,-4 3 0 0 0,-6-3 0 0 0,-1-8 0 0 0,-5-2-880 0 0,-2-6-168 0 0,-3-1-40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09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8941 46 12416 0 0,'9'-6'102'0'0,"0"0"0"0"0,0 1 0 0 0,1 0 0 0 0,0 1 0 0 0,0 0 1 0 0,0 0-1 0 0,0 1 0 0 0,1 1 0 0 0,-1 0 0 0 0,1 0 0 0 0,-1 1 0 0 0,1 0 1 0 0,0 1-1 0 0,0 0 0 0 0,-1 0 0 0 0,1 2 0 0 0,0-1 0 0 0,-1 1 0 0 0,1 1 1 0 0,-1 0-1 0 0,0 0 0 0 0,0 1 0 0 0,0 0 0 0 0,0 1 0 0 0,-1 0 1 0 0,5 3-103 0 0,-7-2 96 0 0,-1-1 0 0 0,0 1 1 0 0,0 1-1 0 0,0-1 0 0 0,0 1 1 0 0,-1 0-1 0 0,-1 0 0 0 0,1 0 1 0 0,-1 1-1 0 0,0 0 0 0 0,-1 0 1 0 0,1 0-1 0 0,-1 3-96 0 0,4 10 138 0 0,-2 0-1 0 0,-1 1 1 0 0,0 0-1 0 0,0 14-137 0 0,-4 0 129 0 0,-1 0 0 0 0,-2-1 0 0 0,-1 1 1 0 0,-8 31-130 0 0,10-55 24 0 0,-15 68-203 0 0,-4 0-1 0 0,-2-1 0 0 0,-4-1 1 0 0,-22 41 179 0 0,29-75-134 0 0,3 1 0 0 0,-1 9 134 0 0,18-52 33 0 0,-1-1 1 0 0,1 0-1 0 0,0 0 1 0 0,-1 1-1 0 0,1-1 0 0 0,0 0 1 0 0,0 0-1 0 0,0 1 1 0 0,0-1-1 0 0,0 0 0 0 0,0 0 1 0 0,0 1-1 0 0,1-1 1 0 0,-1 0-1 0 0,0 0 1 0 0,1 0-1 0 0,-1 1 0 0 0,1-1 1 0 0,-1 0-1 0 0,1 1-33 0 0,0-2 14 0 0,0 1 0 0 0,0 0 0 0 0,0-1 0 0 0,0 1 0 0 0,0 0 0 0 0,0-1 0 0 0,0 0 0 0 0,0 1 0 0 0,0-1 0 0 0,0 1 0 0 0,0-1 0 0 0,0 0 0 0 0,0 0 0 0 0,0 0 0 0 0,0 0 0 0 0,0 1 0 0 0,0-2 0 0 0,1 1 0 0 0,-1 0 0 0 0,0 0 0 0 0,0 0 0 0 0,0 0 0 0 0,0-1 0 0 0,0 1 0 0 0,1-1-14 0 0,19-6 18 0 0,1-2 0 0 0,-1 0 0 0 0,-1-2 0 0 0,9-5-18 0 0,-9 5 67 0 0,45-27 154 0 0,-1-2 1 0 0,-3-3-1 0 0,-1-3 0 0 0,4-8-221 0 0,-11 3 155 0 0,40-50-155 0 0,-45 41 53 0 0</inkml:trace>
  <inkml:trace contextRef="#ctx0" brushRef="#br0" timeOffset="-8121.18">211 2616 9168 0 0,'-19'11'128'0'0,"0"-1"0"0"0,-1-1 0 0 0,0 0 0 0 0,-1-2 0 0 0,-13 3-128 0 0,23-7 553 0 0,1 0 1 0 0,-1-1-1 0 0,1-1 1 0 0,-1 1-1 0 0,0-2 1 0 0,-2 0-554 0 0,22-10 2241 0 0,18-12-778 0 0,1 2 1 0 0,16-8-1464 0 0,-5 4 237 0 0,5-3-63 0 0,2 1 0 0 0,14-3-174 0 0,98-38 115 0 0,-24 10-43 0 0,-90 37-57 0 0,84-39 16 0 0,-95 42-213 0 0,0-2 0 0 0,20-15 182 0 0,-32 20-334 0 0,-13 8-214 0 0,1 0 1 0 0,-1 0-1 0 0,4-5 548 0 0,-11 10-936 0 0,-2 0-153 0 0,-3-8-28 0 0</inkml:trace>
  <inkml:trace contextRef="#ctx0" brushRef="#br0" timeOffset="-7773.334">462 2300 8296 0 0,'-11'27'443'0'0,"2"0"1"0"0,1 0 0 0 0,1 0-1 0 0,1 1 1 0 0,1 0 0 0 0,2 1-1 0 0,1-1 1 0 0,1 17-444 0 0,6 134 1577 0 0,25 148-1577 0 0,-18-245 836 0 0,3 0 0 0 0,23 68-836 0 0,-33-137-128 0 0,1 1 0 0 0,0-1-1 0 0,0 0 1 0 0,2 0 0 0 0,-1-1 128 0 0,-6-11-11 0 0,17 31-487 0 0</inkml:trace>
  <inkml:trace contextRef="#ctx0" brushRef="#br0" timeOffset="-7452.664">899 1942 11824 0 0,'1'3'256'0'0,"5"31"85"0"0,0 2-330 0 0,11 38 430 0 0,-3 2 0 0 0,-3-1 1 0 0,-2 31-442 0 0,0 99 734 0 0,0-11-244 0 0,-3-60-300 0 0,-5-69 609 0 0,4-1-1 0 0,7 36-798 0 0,-9-81 309 0 0,-3-16-290 0 0,0 1-1 0 0,0-1 1 0 0,1 0 0 0 0,-1 0 0 0 0,1 1-1 0 0,0-1 1 0 0,0 0 0 0 0,0 0-1 0 0,0 0 1 0 0,1 0 0 0 0,-1 0 0 0 0,1-1-1 0 0,-1 1 1 0 0,1 0 0 0 0,0-1-1 0 0,2 3-18 0 0,-4-5 0 0 0,1 0 0 0 0,-1 0 0 0 0,1 0 0 0 0,-1 1 0 0 0,1-1 0 0 0,-1 0 0 0 0,1 0 0 0 0,-1 0 0 0 0,1 0 0 0 0,0 0 0 0 0,-1 0 0 0 0,1 0 0 0 0,-1 0 0 0 0,1 0 0 0 0,-1 0 0 0 0,1 0 0 0 0,-1 0 0 0 0,1 0 0 0 0,-1-1 0 0 0,1 1 0 0 0,-1 0 0 0 0,1 0 0 0 0,-1 0 0 0 0,1-1 0 0 0,-1 1 0 0 0,1 0 0 0 0,-1-1 0 0 0,0 1 0 0 0,1 0 0 0 0,-1-1 0 0 0,1 1 0 0 0,-1-1 0 0 0,0 1 0 0 0,1 0 0 0 0,-1-1 0 0 0,0 1 0 0 0,0-1 0 0 0,1 1 0 0 0,-1-1 0 0 0,10-17 0 0 0,-4 1 0 0 0,0 0 0 0 0,3-12 0 0 0,1-8 0 0 0,11-40 56 0 0,-3-1 0 0 0,-3-10-56 0 0,2-5 216 0 0,10-24-216 0 0,-18 89 0 0 0,0 1 0 0 0,2 0 0 0 0,1 0 0 0 0,-10 22 1 0 0,1 1 0 0 0,-1 0-1 0 0,1-1 1 0 0,0 1 0 0 0,1 0 0 0 0,-1 0-1 0 0,1 1 1 0 0,1-2-1 0 0,-4 3-3 0 0,1 1 0 0 0,-1 0 0 0 0,0 0 0 0 0,1 0 0 0 0,-1 0 1 0 0,1 0-1 0 0,-1 1 0 0 0,1-1 0 0 0,0 0 0 0 0,-1 1 0 0 0,1-1 0 0 0,0 1 0 0 0,-1 0 0 0 0,1-1 1 0 0,0 1-1 0 0,0 0 0 0 0,-1 0 0 0 0,1 0 0 0 0,0 0 0 0 0,0 0 0 0 0,-1 1 0 0 0,1-1 1 0 0,0 0-1 0 0,-1 1 0 0 0,2 0 3 0 0,2 2-5 0 0,0-1 0 0 0,0 1 1 0 0,-1 1-1 0 0,1-1 0 0 0,-1 1 0 0 0,0-1 0 0 0,0 1 1 0 0,0 0-1 0 0,-1 1 0 0 0,0-1 0 0 0,1 1 1 0 0,-1-1-1 0 0,-1 1 0 0 0,3 5 5 0 0,4 10 2 0 0,-1 1-1 0 0,-1 0 1 0 0,0 5-2 0 0,0-1 43 0 0,13 42-104 0 0,-4 0-1 0 0,-1 11 62 0 0,-10-47-10 0 0,1 0 0 0 0,1-1 0 0 0,2 0-1 0 0,1 0 1 0 0,2-1 0 0 0,0 0-1 0 0,4 3 11 0 0,-15-30 5 0 0,0 0-1 0 0,0-1 0 0 0,1 1 0 0 0,-1 0 1 0 0,1 0-1 0 0,-1-1 0 0 0,1 1 0 0 0,-1-1 1 0 0,1 1-1 0 0,0-1 0 0 0,0 0 0 0 0,0 1 1 0 0,-1-1-1 0 0,1 0 0 0 0,2 0-4 0 0,-3 0-43 0 0,0-1-1 0 0,1 0 1 0 0,-1 0-1 0 0,0 0 1 0 0,0 0-1 0 0,0 0 1 0 0,0 0-1 0 0,1 0 1 0 0,-1 0-1 0 0,0-1 1 0 0,0 1-1 0 0,0 0 0 0 0,0-1 1 0 0,0 1-1 0 0,0 0 1 0 0,0-1-1 0 0,0 0 1 0 0,0 1-1 0 0,0-1 1 0 0,0 1-1 0 0,0-1 1 0 0,0 0-1 0 0,0 0 1 0 0,0 0-1 0 0,-1 1 1 0 0,1-1-1 0 0,0 0 1 0 0,-1 0-1 0 0,1 0 1 0 0,0 0-1 0 0,-1-1 44 0 0,11-22-1434 0 0</inkml:trace>
  <inkml:trace contextRef="#ctx0" brushRef="#br0" timeOffset="-7115.985">1651 2413 9704 0 0,'8'7'182'0'0,"-1"1"-1"0"0,1 0 1 0 0,-2 0 0 0 0,1 0 0 0 0,-1 1 0 0 0,1 2-182 0 0,9 18 342 0 0,3 11-342 0 0,3 5 1283 0 0,-9-18-274 0 0,-2 0 0 0 0,4 15-1009 0 0,3 11 422 0 0,9 28 197 0 0,-17-50 440 0 0,1 0 0 0 0,11 22-1059 0 0,-22-52 114 0 0,0-1-31 0 0,0 0-124 0 0,3-2-58 0 0,1-6 171 0 0,0-1-1 0 0,0 1 1 0 0,-1-1-1 0 0,0 0 1 0 0,0 0-1 0 0,-1 0 1 0 0,0 0-1 0 0,0-7-71 0 0,5-19 455 0 0,47-168 785 0 0,-43 169-1226 0 0,3 0 0 0 0,12-22-14 0 0,-10 21 2 0 0,4-8-6 0 0,7-10 4 0 0,-19 40 11 0 0,0 1 1 0 0,0 0 0 0 0,1 0-1 0 0,1 0 1 0 0,10-9-12 0 0,-11 13 6 0 0,1-2-5 0 0,1 1 0 0 0,0 0 0 0 0,0 1 0 0 0,7-4-1 0 0,-16 11 0 0 0,1-1 0 0 0,-1 1 0 0 0,1 0 0 0 0,-1 0 0 0 0,0 0 0 0 0,1 0 0 0 0,0 0 0 0 0,-1 1 0 0 0,1-1 0 0 0,-1 1 0 0 0,1-1 0 0 0,0 1 0 0 0,-1 0 0 0 0,4 1 0 0 0,-5-1 0 0 0,1 1 0 0 0,0-1 0 0 0,0 1 0 0 0,0 0 0 0 0,0 0 0 0 0,-1 0 0 0 0,1 0 0 0 0,0 1 0 0 0,-1-1 0 0 0,1 0 0 0 0,-1 1 0 0 0,1-1 0 0 0,-1 0 0 0 0,0 1 0 0 0,0 0 0 0 0,1-1 0 0 0,-1 1 0 0 0,0 0 0 0 0,0 0 0 0 0,15 34-708 0 0,-4-12-38 0 0,-11-21 267 0 0,0 1-1 0 0,1 0 1 0 0,0-1-1 0 0,-1 0 1 0 0,1 1-1 0 0,0-1 0 0 0,1 0 1 0 0,-1 0-1 0 0,1 0 1 0 0,-1-1-1 0 0,2 2 480 0 0,8 5-1854 0 0</inkml:trace>
  <inkml:trace contextRef="#ctx0" brushRef="#br0" timeOffset="-6773.032">2608 2466 12704 0 0,'2'-1'273'0'0,"22"-13"109"0"0,-16 9-385 0 0,1-1 1 0 0,-1 2 0 0 0,6-3 2 0 0,67-30 1037 0 0,-29 12-73 0 0,-22 9-459 0 0,-1-1 0 0 0,-1 0 1 0 0,-1-3-1 0 0,10-8-505 0 0,-23 16 173 0 0,-1 0 0 0 0,0-1-1 0 0,-1-1 1 0 0,-1 1 0 0 0,0-2 0 0 0,0 0-1 0 0,-2 0-172 0 0,-2 2 162 0 0,-1 0 0 0 0,0-1 0 0 0,-1 1 0 0 0,-1-1 0 0 0,0 0-1 0 0,-1 0 1 0 0,0 0 0 0 0,-1-7-162 0 0,-1 17 37 0 0,-1-1 0 0 0,0 1 0 0 0,0-1-1 0 0,0 1 1 0 0,-1 0 0 0 0,1-1 0 0 0,-1 1 0 0 0,0-1 0 0 0,0 1 0 0 0,-1 0-1 0 0,1 0 1 0 0,-1 0 0 0 0,-1-2-37 0 0,2 4 10 0 0,0 0 0 0 0,-1 0-1 0 0,1 0 1 0 0,-1 0 0 0 0,1 0 0 0 0,-1 1-1 0 0,0-1 1 0 0,0 0 0 0 0,0 1 0 0 0,0-1-1 0 0,0 1 1 0 0,0 0 0 0 0,0 0 0 0 0,0 0 0 0 0,0 0-1 0 0,-1 0 1 0 0,1 0 0 0 0,0 0 0 0 0,-1 1-1 0 0,1-1 1 0 0,-1 1 0 0 0,1 0 0 0 0,0 0-1 0 0,-2-1-9 0 0,-3 2 8 0 0,-1 0-1 0 0,1 0 0 0 0,-1 0 1 0 0,1 1-1 0 0,-1 0 0 0 0,1 1 1 0 0,0 0-1 0 0,0 0 0 0 0,0 0 1 0 0,0 1-1 0 0,1 0 0 0 0,-6 4-7 0 0,-2 2-3 0 0,1 1-1 0 0,0 1 0 0 0,0 0 0 0 0,1 1 1 0 0,-2 4 3 0 0,-8 12-20 0 0,0 1 1 0 0,2 1 0 0 0,-13 27 19 0 0,22-36 1 0 0,1 1-1 0 0,0 0 1 0 0,2 0 0 0 0,1 1 0 0 0,1 0-1 0 0,0 7 0 0 0,5-22-1 0 0,0-1 0 0 0,0 0-1 0 0,1 1 1 0 0,0-1 0 0 0,1 1 0 0 0,-1-1-1 0 0,2 0 1 0 0,-1 0 0 0 0,1 0-1 0 0,1 1 1 0 0,-1-2 0 0 0,1 1-1 0 0,4 6 2 0 0,-4-7-3 0 0,1-1 0 0 0,1 0 0 0 0,-1 0 0 0 0,1 0 0 0 0,0 0 0 0 0,1-1-1 0 0,-1 0 1 0 0,1 0 0 0 0,0 0 0 0 0,0-1 0 0 0,1 0 0 0 0,-1 0 0 0 0,1-1 0 0 0,0 0-1 0 0,3 1 4 0 0,10 3-146 0 0,1-1-1 0 0,0-1 1 0 0,0 0-1 0 0,0-2 1 0 0,1 0-1 0 0,-1-2 1 0 0,1 0-1 0 0,-1-2 1 0 0,1 0 0 0 0,-1-2-1 0 0,0 0 1 0 0,0-1-1 0 0,0-1 1 0 0,0-1-1 0 0,0-1 147 0 0,25-11-1850 0 0,-1-1 1 0 0,-1-3-1 0 0,7-6 1850 0 0,-9 3-1773 0 0</inkml:trace>
  <inkml:trace contextRef="#ctx0" brushRef="#br0" timeOffset="-6064.441">3576 2092 9008 0 0,'-4'-3'210'0'0,"0"-1"0"0"0,0 0 0 0 0,1 0 0 0 0,-3-4-210 0 0,3 4 180 0 0,1 1 1 0 0,-1-1-1 0 0,0 1 0 0 0,0 0 1 0 0,0 0-1 0 0,0 0 0 0 0,-3-1-180 0 0,-2-1 587 0 0,0 0 1 0 0,0 1-1 0 0,0 0 0 0 0,0 1 0 0 0,-1 0 0 0 0,1 0 0 0 0,-1 1 0 0 0,-6-1-587 0 0,10 2 177 0 0,0 1-1 0 0,0 0 1 0 0,1 0-1 0 0,-1 0 1 0 0,0 0-1 0 0,0 1 1 0 0,1 0-1 0 0,-1 0 0 0 0,1 0 1 0 0,-1 1-1 0 0,1-1 1 0 0,-1 1-1 0 0,1 0 1 0 0,0 1-1 0 0,0-1 1 0 0,0 1-1 0 0,-1 0-176 0 0,-3 4 175 0 0,0-1 0 0 0,1 1-1 0 0,0 1 1 0 0,0-1 0 0 0,1 1-1 0 0,0 0 1 0 0,0 1 0 0 0,1-1-1 0 0,-3 8-174 0 0,-1 5 135 0 0,0 0 0 0 0,2 0-1 0 0,-4 17-134 0 0,7-22 44 0 0,1 1-1 0 0,1-1 0 0 0,1 0 0 0 0,0 1 0 0 0,1 1-43 0 0,0-12 6 0 0,0 0-1 0 0,1 0 0 0 0,0 0 1 0 0,0 0-1 0 0,0 0 0 0 0,1 0 1 0 0,-1 0-1 0 0,1-1 0 0 0,1 1 1 0 0,1 3-6 0 0,-2-6 10 0 0,0 0 1 0 0,-1-1-1 0 0,2 1 0 0 0,-1 0 1 0 0,0 0-1 0 0,1-1 0 0 0,-1 0 1 0 0,1 1-1 0 0,0-1 0 0 0,-1 0 1 0 0,1 0-1 0 0,0 0 1 0 0,0-1-1 0 0,1 1 0 0 0,-1-1 1 0 0,0 0-1 0 0,0 1 0 0 0,3-1-10 0 0,2 0 71 0 0,1 0 0 0 0,0 0-1 0 0,-1-1 1 0 0,1 0 0 0 0,0 0-1 0 0,-1-1 1 0 0,1-1 0 0 0,-1 1-1 0 0,1-1 1 0 0,-1-1 0 0 0,7-2-71 0 0,12-6 5 0 0,1-1 0 0 0,17-11-5 0 0,-29 13 22 0 0,-1 0 0 0 0,1-1 0 0 0,-2-1 0 0 0,1 0 0 0 0,-2-1 0 0 0,0 0-1 0 0,0-1 1 0 0,-1-1 0 0 0,-1 0 0 0 0,-1 0-22 0 0,8-14 43 0 0,-1-1 1 0 0,-1 0-1 0 0,-2-1 1 0 0,-1 0-1 0 0,-1-5-43 0 0,-4 10 64 0 0,-1-1-1 0 0,-1 0 1 0 0,-2 0 0 0 0,-1-1-1 0 0,-1 1 1 0 0,-1-2-64 0 0,-1 27 8 0 0,0 0 1 0 0,0 0-1 0 0,0 0 0 0 0,0 1 1 0 0,-1-1-1 0 0,1 0 1 0 0,-1 0-1 0 0,1 1 1 0 0,-1-1-1 0 0,0 0 1 0 0,0 1-1 0 0,0-2-8 0 0,1 3 3 0 0,-1 0 0 0 0,1 0 1 0 0,-1 0-1 0 0,1 0 0 0 0,-1 0 0 0 0,1 0 0 0 0,-1 0 1 0 0,1 0-1 0 0,-1 1 0 0 0,1-1 0 0 0,-1 0 0 0 0,1 0 1 0 0,-1 0-1 0 0,1 0 0 0 0,-1 1 0 0 0,1-1 0 0 0,-1 0 1 0 0,1 1-1 0 0,-1-1 0 0 0,1 0 0 0 0,0 1 0 0 0,-1-1 1 0 0,1 1-4 0 0,-1-1 7 0 0,-3 3-4 0 0,1 0 0 0 0,-1 1 0 0 0,1 0-1 0 0,0 0 1 0 0,0 0 0 0 0,0 0 0 0 0,0 0 0 0 0,1 0-1 0 0,-1 1 1 0 0,1-1 0 0 0,0 1 0 0 0,1-1 0 0 0,-1 1-1 0 0,0 3-2 0 0,-2 10 7 0 0,1-1 0 0 0,1 1 0 0 0,-1 7-7 0 0,3-13-10 0 0,0-1 1 0 0,0 0-1 0 0,1 0 0 0 0,1 0 0 0 0,-1 0 0 0 0,2 0 1 0 0,0-1-1 0 0,0 1 0 0 0,1-1 0 0 0,0 1 0 0 0,2 3 10 0 0,-3-8-8 0 0,1 0-1 0 0,-1 0 0 0 0,1-1 1 0 0,0 0-1 0 0,0 1 1 0 0,1-1-1 0 0,-1 0 0 0 0,1-1 1 0 0,0 1-1 0 0,1-1 0 0 0,-1 0 1 0 0,1-1-1 0 0,-1 1 0 0 0,1-1 1 0 0,0 0-1 0 0,1 0 1 0 0,-1-1-1 0 0,0 0 0 0 0,1 0 9 0 0,5 0-69 0 0,0 0 0 0 0,1-1 0 0 0,-1 0 0 0 0,0-1 0 0 0,0-1-1 0 0,1 0 1 0 0,-1 0 0 0 0,0-1 0 0 0,0-1 69 0 0,15-4-843 0 0,0-1 1 0 0,-1-1-1 0 0,10-6 843 0 0,-3-1-1197 0 0,-1-2 1 0 0,0-1-1 0 0,0-2 1197 0 0,4-3-526 0 0,-11 8-134 0 0,-1-2 1 0 0,-1 0-1 0 0,0-2 0 0 0,9-11 660 0 0,-10 11-666 0 0,-16 14 516 0 0,0 1 0 0 0,-1-1 0 0 0,1 0 0 0 0,-1-1 0 0 0,4-5 150 0 0,25-33 1427 0 0,-33 44-351 0 0,-2 1-1034 0 0,1 0 0 0 0,0-1 0 0 0,0 1 0 0 0,0 0 0 0 0,0 0 0 0 0,0 0 0 0 0,0 0 0 0 0,-1 0 0 0 0,1 0 0 0 0,0 0 0 0 0,0 0 0 0 0,0 0 0 0 0,0 0 0 0 0,0 0 0 0 0,0-1 0 0 0,0 1 0 0 0,0 0-1 0 0,0 0 1 0 0,-1 0 0 0 0,1 0 0 0 0,0 0 0 0 0,0 0 0 0 0,0-1 0 0 0,0 1 0 0 0,0 0 0 0 0,0 0 0 0 0,0 0 0 0 0,0 0 0 0 0,0 0 0 0 0,0-1 0 0 0,0 1 0 0 0,0 0 0 0 0,0 0 0 0 0,0 0 0 0 0,0 0 0 0 0,0-1-42 0 0,-1-3 787 0 0,-4 1 3012 0 0,2 2-3696 0 0,-1 1 1 0 0,1-1-1 0 0,-1 1 0 0 0,0 0 0 0 0,1 0 1 0 0,-1 0-1 0 0,0 1 0 0 0,1-1 1 0 0,-1 1-1 0 0,0 0 0 0 0,1 0 1 0 0,-1 0-1 0 0,1 0 0 0 0,0 1 0 0 0,-1-1 1 0 0,1 1-1 0 0,-3 2-103 0 0,-1 0 43 0 0,1 1 0 0 0,-1 0 0 0 0,1 0 0 0 0,0 1 0 0 0,0 0 0 0 0,1 0 0 0 0,-1 0 0 0 0,1 1-43 0 0,-2 3 50 0 0,0 1 1 0 0,1 0-1 0 0,0 0 0 0 0,0 0 1 0 0,2 1-1 0 0,-1 0 1 0 0,1 0-1 0 0,0 7-50 0 0,2-11 8 0 0,0 1 0 0 0,1-1 1 0 0,1 1-1 0 0,0 0 0 0 0,0 0 0 0 0,0-1 0 0 0,1 1 1 0 0,1-1-1 0 0,-1 1 0 0 0,1 0 0 0 0,1-1 0 0 0,2 8-8 0 0,-2-10 0 0 0,1 1-1 0 0,-1-1 1 0 0,1 0-1 0 0,0 0 1 0 0,1 0-1 0 0,-1-1 1 0 0,1 0-1 0 0,0 0 1 0 0,1 0-1 0 0,-1 0 1 0 0,3 1 0 0 0,-4-3 5 0 0,0 0 0 0 0,1-1 0 0 0,-1 1 0 0 0,1-1 0 0 0,0 0 0 0 0,0 0 0 0 0,0 0 0 0 0,0 0 0 0 0,0-1 0 0 0,0 0 0 0 0,1 0 0 0 0,-1-1 0 0 0,0 1 0 0 0,0-1 0 0 0,1 0 0 0 0,0-1-5 0 0,0 0 22 0 0,0-1 0 0 0,0 1 1 0 0,0-1-1 0 0,0-1 0 0 0,0 1 1 0 0,-1-1-1 0 0,1 0 0 0 0,-1-1 0 0 0,0 1 1 0 0,0-1-1 0 0,0 0 0 0 0,-1 0 0 0 0,1 0 1 0 0,-1-1-1 0 0,0 0 0 0 0,0 1 0 0 0,3-6-22 0 0,5-10 173 0 0,0 0 0 0 0,-1 0 0 0 0,-1-1-1 0 0,0-3-172 0 0,5-13 154 0 0,-1 0-1 0 0,-2-1 1 0 0,-2-1 0 0 0,-1 0-1 0 0,1-21-153 0 0,-7 33 58 0 0,1-5 21 0 0,-1 0-1 0 0,-2 1 1 0 0,-1-3-79 0 0,-3-31 112 0 0,-21-273 294 0 0,1 102-292 0 0,9 119-104 0 0,4-77-10 0 0,8 162-44 0 0,0 1 0 0 0,-6-27 44 0 0,8 58-1 0 0,0 0 1 0 0,0 0-1 0 0,0 0 0 0 0,0 0 0 0 0,0 0 0 0 0,0 0 0 0 0,0-1 1 0 0,0 1-1 0 0,0 0 0 0 0,0 0 0 0 0,0 0 0 0 0,0 0 0 0 0,0 0 1 0 0,0 0-1 0 0,0 0 0 0 0,0 0 0 0 0,0 0 0 0 0,0 0 0 0 0,0 0 1 0 0,0 0-1 0 0,0-1 0 0 0,0 1 0 0 0,0 0 0 0 0,0 0 1 0 0,0 0-1 0 0,0 0 0 0 0,0 0 0 0 0,0 0 0 0 0,0 0 0 0 0,0 0 1 0 0,0 0-1 0 0,0 0 0 0 0,0 0 0 0 0,0 0 0 0 0,0 0 0 0 0,0 0 1 0 0,0 0-1 0 0,0-1 0 0 0,0 1 0 0 0,0 0 0 0 0,0 0 0 0 0,-1 0 1 0 0,1 0-1 0 0,0 0 0 0 0,0 0 0 0 0,0 0 0 0 0,0 0 0 0 0,0 0 1 0 0,0 0-1 0 0,0 0 0 0 0,0 0 0 0 0,0 0 0 0 0,0 0 1 0 0,0 0-1 0 0,0 0 0 0 0,-1 0 0 0 0,1 0 0 0 0,0 0 0 0 0,0 0 1 0 0,0 0-1 0 0,0 0 0 0 0,0 0 0 0 0,0 0 0 0 0,0 0 0 0 0,0 0 1 0 0,0 0-1 0 0,0 1 0 0 0,0-1 0 0 0,0 0 1 0 0,-4 7-49 0 0,-2 15-37 0 0,-6 46-122 0 0,-3 63 208 0 0,4 71-223 0 0,8-144 206 0 0,1 65-71 0 0,4 0 0 0 0,11 51 88 0 0,-8-132-2 0 0,2 1-1 0 0,2-1 1 0 0,2 0-1 0 0,2-1 1 0 0,2-1-1 0 0,1 0 1 0 0,2-1-1 0 0,4 4 3 0 0,-14-29 14 0 0,1 0 0 0 0,0-1-1 0 0,1-1 1 0 0,1 1 0 0 0,0-2-1 0 0,0 0 1 0 0,1 0 0 0 0,0-1 0 0 0,1 0-1 0 0,11 6-13 0 0,-14-10 8 0 0,0-1-1 0 0,1 0 1 0 0,-1 0-1 0 0,1-1 1 0 0,0-1-1 0 0,0 0 1 0 0,0 0-1 0 0,1-1 1 0 0,-1-1-1 0 0,1 1 1 0 0,-1-2-1 0 0,1 0 1 0 0,-1 0-1 0 0,1-1 1 0 0,5-1-8 0 0,0-2 36 0 0,0-1 1 0 0,0 0 0 0 0,0-1 0 0 0,-1-1-1 0 0,1 0 1 0 0,-2-1 0 0 0,1-1 0 0 0,1-2-37 0 0,1-2-222 0 0,0 0 0 0 0,-1-1 0 0 0,-1-1 0 0 0,0-1 0 0 0,-1 0 0 0 0,4-6 222 0 0,-1-3-1424 0 0</inkml:trace>
  <inkml:trace contextRef="#ctx0" brushRef="#br0" timeOffset="-5350.048">5495 1211 14400 0 0,'0'0'309'0'0,"2"-2"3"0"0,2-2-293 0 0,1 0-1 0 0,0 1 1 0 0,0-1 0 0 0,1 1 0 0 0,-1 0 0 0 0,1 0-1 0 0,5-1-18 0 0,46-15 99 0 0,-36 13 64 0 0,15-5 360 0 0,11 1-523 0 0,22-7 388 0 0,25-11 606 0 0,9-8-994 0 0,-71 23 111 0 0,-1-1 0 0 0,-1-1 0 0 0,0-2 0 0 0,-1-1 0 0 0,0-2-111 0 0,-23 16-149 0 0,-1-1 0 0 0,0 1 1 0 0,0-1-1 0 0,0-1 0 0 0,-1 1 0 0 0,1-1 0 0 0,-1 1 1 0 0,-1-1-1 0 0,1 0 0 0 0,-1-1 0 0 0,0 1 0 0 0,-1-1 1 0 0,2-5 148 0 0,3-17-980 0 0</inkml:trace>
  <inkml:trace contextRef="#ctx0" brushRef="#br0" timeOffset="-1852.417">6095 911 16240 0 0,'0'0'62'0'0,"-1"-1"0"0"0,1 1 0 0 0,0-1 0 0 0,0 1 0 0 0,-1 0 0 0 0,1-1 0 0 0,0 1 0 0 0,-1 0 0 0 0,1-1 0 0 0,-1 1 0 0 0,1 0 0 0 0,0 0 0 0 0,-1 0 1 0 0,1-1-1 0 0,-1 1 0 0 0,1 0 0 0 0,-1 0 0 0 0,1 0-62 0 0,-2 0 40 0 0,1 0 0 0 0,0 0 0 0 0,0 0 0 0 0,-1 0 0 0 0,1 0 0 0 0,0 0 0 0 0,0 0 0 0 0,-1 1 0 0 0,1-1 0 0 0,0 0-1 0 0,0 1 1 0 0,0-1 0 0 0,0 1 0 0 0,0 0 0 0 0,-1-1 0 0 0,1 1 0 0 0,0 0 0 0 0,0-1 0 0 0,1 1 0 0 0,-1 0 0 0 0,0 0 0 0 0,0 0 0 0 0,0 0 0 0 0,0 0 0 0 0,1 0 0 0 0,-1 0 0 0 0,1 0 0 0 0,-1 0 0 0 0,0 1 0 0 0,1-1 0 0 0,0 0 0 0 0,-1 0 0 0 0,1 0 0 0 0,0 1 0 0 0,0-1 0 0 0,-1 0 0 0 0,1 0 0 0 0,0 1 0 0 0,0-1-40 0 0,-1 5 295 0 0,-1 11 214 0 0,-1-1 0 0 0,2 0 0 0 0,0 1 0 0 0,1-1 0 0 0,1 0-1 0 0,0 3-508 0 0,0-10 123 0 0,7 65 450 0 0,3 0-1 0 0,10 25-572 0 0,-10-43-13 0 0,1 0-37 0 0,2-1 0 0 0,3-1-1 0 0,2 0 1 0 0,17 34 50 0 0,-30-77-355 0 0,0 0 0 0 0,0 0-1 0 0,1-1 1 0 0,0 0 0 0 0,1 0 0 0 0,0-1-1 0 0,3 2 356 0 0,24 20-1512 0 0</inkml:trace>
  <inkml:trace contextRef="#ctx0" brushRef="#br0" timeOffset="-1182.792">6614 1425 14336 0 0,'-2'6'120'0'0,"6"-3"29"0"0,12-9 180 0 0,18-15 65 0 0,-21 10-394 0 0,0-1 0 0 0,-1 0 0 0 0,3-5 0 0 0,2-2 0 0 0,36-42 0 0 0,-3-3 0 0 0,21-38 0 0 0,-49 67 550 0 0,1-4-550 0 0,-3 3 380 0 0,-14 25-188 0 0,0 0 0 0 0,-1-1-1 0 0,0 1 1 0 0,-1-1 0 0 0,1-6-192 0 0,-3 13 13 0 0,-1-1 0 0 0,0 0 0 0 0,0 1 1 0 0,-1-1-1 0 0,0 0 0 0 0,0 0 0 0 0,0 1 1 0 0,-1-1-1 0 0,1 0 0 0 0,-1 1 0 0 0,-1-1 0 0 0,-1-4-13 0 0,3 8-1 0 0,-1 0 0 0 0,0 1 0 0 0,0-1 0 0 0,0 1 0 0 0,0-1 0 0 0,0 1-1 0 0,0 0 1 0 0,0-1 0 0 0,0 1 0 0 0,-1 0 0 0 0,1 0 0 0 0,0 0 0 0 0,-1 0-1 0 0,1 0 1 0 0,-1 0 0 0 0,0 0 0 0 0,1 0 0 0 0,-1 1 0 0 0,0-1 0 0 0,1 1-1 0 0,-1-1 1 0 0,0 1 1 0 0,-1-1 47 0 0,0 1 0 0 0,-1-1 0 0 0,1 1-1 0 0,0 0 1 0 0,-1 0 0 0 0,1 0 0 0 0,0 1 0 0 0,-1-1-1 0 0,1 1 1 0 0,-3 1-47 0 0,1-1 107 0 0,0 1-1 0 0,-1 0 0 0 0,1 0 1 0 0,0 0-1 0 0,1 1 0 0 0,-1 0 1 0 0,0 0-1 0 0,1 0 1 0 0,0 0-1 0 0,-1 1 0 0 0,1-1 1 0 0,1 1-1 0 0,-1 0 0 0 0,0 1 1 0 0,1-1-1 0 0,0 1 1 0 0,0-1-1 0 0,0 1 0 0 0,0 1-106 0 0,-13 30 404 0 0,2 0 0 0 0,0 1 0 0 0,3 1 0 0 0,-2 12-404 0 0,3-6 4 0 0,2 1-1 0 0,2-1 0 0 0,2 1 0 0 0,1 0 0 0 0,4 42-3 0 0,0-71 2 0 0,1-1 0 0 0,0 0 0 0 0,1 0 0 0 0,0 0 0 0 0,1 0 0 0 0,5 11-2 0 0,-7-21-7 0 0,0 0 0 0 0,1 0-1 0 0,-1 0 1 0 0,1-1 0 0 0,0 1 0 0 0,0-1-1 0 0,1 1 1 0 0,-1-1 0 0 0,1 0 0 0 0,0 0-1 0 0,0 0 1 0 0,0-1 0 0 0,0 0 0 0 0,1 1-1 0 0,0-2 1 0 0,-1 1 0 0 0,1 0 0 0 0,0-1-1 0 0,0 0 1 0 0,2 0 7 0 0,-3-1-105 0 0,0-1 1 0 0,1 1-1 0 0,-1-1 0 0 0,0 0 0 0 0,0-1 1 0 0,0 1-1 0 0,0-1 0 0 0,1 0 0 0 0,-1 0 1 0 0,0 0-1 0 0,0 0 0 0 0,-1-1 0 0 0,1 0 1 0 0,0 1-1 0 0,1-2 105 0 0,-2 1-78 0 0,38-18-932 0 0</inkml:trace>
  <inkml:trace contextRef="#ctx0" brushRef="#br0" timeOffset="-837.246">7546 357 15528 0 0,'-74'156'3093'0'0,"58"-114"-849"0"0,-1 8-2244 0 0,-3 8 961 0 0,-18 62 328 0 0,30-92-1057 0 0,1-7-190 0 0,2 1-1 0 0,1 1 1 0 0,1-1 0 0 0,1 0-1 0 0,0 19-41 0 0,2-39 21 0 0,0 1-1 0 0,0 0 1 0 0,0 0-1 0 0,0 0 0 0 0,1 0 1 0 0,-1 0-1 0 0,1-1 1 0 0,0 1-1 0 0,-1 0 0 0 0,1 0 1 0 0,1-1-1 0 0,-1 1 1 0 0,0-1-1 0 0,1 1 0 0 0,-1-1 1 0 0,1 1-1 0 0,0-1 1 0 0,-1 0-1 0 0,1 0 0 0 0,0 0 1 0 0,1 0-1 0 0,-1 0 1 0 0,0 0-1 0 0,0-1 0 0 0,1 1 1 0 0,-1-1-1 0 0,1 0 1 0 0,-1 1-1 0 0,1-1 1 0 0,0 0-1 0 0,0 0 0 0 0,-1-1 1 0 0,1 1-1 0 0,0-1 1 0 0,0 1-1 0 0,0-1-20 0 0,8 0-47 0 0,-1 0 0 0 0,1 0 0 0 0,-1-1 0 0 0,0 0 0 0 0,1-1 0 0 0,2-1 47 0 0,15-5-328 0 0,14-7 328 0 0,-1 1-73 0 0,-14 5 73 0 0,-4 0 0 0 0,1 2 0 0 0,25-4 0 0 0,2 1-26 0 0,-32 5 2 0 0,0 1 0 0 0,-1 1 0 0 0,1 1 0 0 0,0 0 0 0 0,16 2 24 0 0,-33 0 0 0 0,0 0 0 0 0,0 0 0 0 0,0 1 1 0 0,1-1-1 0 0,-1 1 0 0 0,0 0 0 0 0,0-1 0 0 0,0 1 1 0 0,0 0-1 0 0,0 0 0 0 0,0 0 0 0 0,0 1 1 0 0,-1-1-1 0 0,3 2 0 0 0,-3-2 9 0 0,0 0 0 0 0,0 1 0 0 0,0-1 0 0 0,0 1 1 0 0,-1-1-1 0 0,1 1 0 0 0,0-1 0 0 0,-1 1 0 0 0,1-1 1 0 0,-1 1-1 0 0,1 0 0 0 0,-1-1 0 0 0,0 1 0 0 0,0 0 0 0 0,0 0 1 0 0,0-1-1 0 0,0 1 0 0 0,0 0 0 0 0,0-1 0 0 0,0 2-9 0 0,-2 3 23 0 0,1 1 0 0 0,-1 0 0 0 0,0 0-1 0 0,-1-1 1 0 0,1 0 0 0 0,-1 1 0 0 0,-1-1-1 0 0,1 0-22 0 0,-9 13 57 0 0,0-1 0 0 0,-2-1-57 0 0,-22 22 33 0 0,11-15-87 0 0,3 0-19 0 0,-1-1 0 0 0,-1-1 1 0 0,-5 2 72 0 0,21-18 9 0 0,1 0-1 0 0,-1-1 1 0 0,0 0 0 0 0,0-1 0 0 0,0 0 0 0 0,-1 0 0 0 0,1-1 0 0 0,-1 0 0 0 0,0 0 0 0 0,0-1 0 0 0,0 0-1 0 0,0-1 1 0 0,-6 0-9 0 0,-10-5-1842 0 0,-4-6-704 0 0</inkml:trace>
  <inkml:trace contextRef="#ctx0" brushRef="#br0" timeOffset="-496.266">7675 710 10392 0 0,'58'-32'440'0'0,"1"5"-352"0"0,-6-3 400 0 0,5 4 88 0 0,-5 0 8 0 0,-2 1 8 0 0,-10 4-472 0 0,-6-1-120 0 0,-5 7 0 0 0</inkml:trace>
  <inkml:trace contextRef="#ctx0" brushRef="#br0" timeOffset="-495.266">8032 81 18151 0 0,'-2'3'31'0'0,"-15"24"274"0"0,1 0 0 0 0,1 0 0 0 0,1 1 0 0 0,-4 17-305 0 0,4-4 265 0 0,2 0 1 0 0,2 1-1 0 0,2 1 0 0 0,1-1 1 0 0,3 1-1 0 0,1 0 0 0 0,3 24-265 0 0,2-20 547 0 0,2-1-1 0 0,3 0 1 0 0,1 0-1 0 0,10 25-546 0 0,-12-48 6 0 0,2-1-1 0 0,1 0 1 0 0,0 0-1 0 0,2-1 1 0 0,0 0 0 0 0,2-1-1 0 0,0-1 1 0 0,1 0-1 0 0,15 16-5 0 0,-22-28 0 0 0,1 1 0 0 0,0-1 0 0 0,1 0 0 0 0,-1-1 0 0 0,1 1 0 0 0,1-2 0 0 0,-1 0 0 0 0,1 0 0 0 0,9 4 0 0 0,-11-7 0 0 0,0 0 0 0 0,1 0 0 0 0,-1-1 0 0 0,0 1 0 0 0,0-2 0 0 0,1 1 0 0 0,-1-1 0 0 0,0-1 0 0 0,1 1 0 0 0,-1-1 0 0 0,0-1 0 0 0,7-2 0 0 0,-1 0-36 0 0,0 0 1 0 0,0-2-1 0 0,-1 1 0 0 0,0-2 0 0 0,0 0 0 0 0,6-5 36 0 0,0-2-514 0 0,-1 0-1 0 0,0-1 1 0 0,12-14 514 0 0,11-13-1010 0 0</inkml:trace>
  <inkml:trace contextRef="#ctx0" brushRef="#br0" timeOffset="15967.926">702 4761 12640 0 0,'35'-19'536'0'0,"-7"-2"-432"0"0,7 0 736 0 0,-6-1 152 0 0,1 3 24 0 0,-7-2 7 0 0,7 5-415 0 0,-7 0-72 0 0,-6 0-24 0 0,6 2 0 0 0,-5 3-288 0 0,5 1-56 0 0,-11-1-8 0 0,6 1-8 0 0,0 4-656 0 0,-8 1-128 0 0,2-6-24 0 0</inkml:trace>
  <inkml:trace contextRef="#ctx0" brushRef="#br0" timeOffset="16313.029">1016 4534 14592 0 0,'-9'36'542'0'0,"5"-25"-330"0"0,1 0 0 0 0,1 0 0 0 0,0 1 0 0 0,0-1 0 0 0,1 7-212 0 0,0 11 1492 0 0,1-13-962 0 0,-1-1 1 0 0,2 0 0 0 0,0 0 0 0 0,1 0-1 0 0,2 9-530 0 0,94 311 2474 0 0,-83-294-1966 0 0,21 37-508 0 0,-22-46-10 0 0,-2-8-842 0 0,1-1 0 0 0,13 18 852 0 0,-1-3-1080 0 0</inkml:trace>
  <inkml:trace contextRef="#ctx0" brushRef="#br0" timeOffset="16666.333">1565 4166 18479 0 0,'11'105'1808'0'0,"24"106"1796"0"0,-9-36-2283 0 0,-11-64-983 0 0,36 244-321 0 0,-43-293 3 0 0,-5-37-371 0 0,0 0 0 0 0,2 0 0 0 0,0 0 0 0 0,8 19 351 0 0,-12-43-48 0 0,-1 1 0 0 0,1-1 0 0 0,-1 0 0 0 0,1 0 0 0 0,-1 0 0 0 0,1 0 0 0 0,0 0 0 0 0,0 0-1 0 0,0 0 1 0 0,-1 0 0 0 0,1 0 0 0 0,1 1 48 0 0,-2-2-65 0 0,0 0 0 0 0,1 0-1 0 0,-1 0 1 0 0,1 1 0 0 0,-1-1 0 0 0,0 0-1 0 0,1 0 1 0 0,-1 0 0 0 0,0 0 0 0 0,1 0-1 0 0,-1 0 1 0 0,1 0 0 0 0,-1 0 0 0 0,0 0 0 0 0,1 0-1 0 0,-1 0 1 0 0,1 0 0 0 0,-1 0 0 0 0,0 0-1 0 0,1 0 1 0 0,-1 0 0 0 0,1 0 0 0 0,-1 0-1 0 0,0-1 1 0 0,1 1 65 0 0,0-1-167 0 0,0 0-1 0 0,1 0 1 0 0,-1 0-1 0 0,0-1 1 0 0,0 1-1 0 0,0 0 1 0 0,0-1-1 0 0,0 1 1 0 0,0-1-1 0 0,-1 1 1 0 0,1-1-1 0 0,0 1 1 0 0,-1-1-1 0 0,1 1 1 0 0,-1-1-1 0 0,1 0 168 0 0,57-314-2308 0 0,-58 316 2304 0 0,13-103 173 0 0,2-18 24 0 0,-14 119-191 0 0,13-79 92 0 0,18-50-94 0 0,-29 122 168 0 0,0 0 0 0 0,1 0 0 0 0,0 0 0 0 0,0 0 0 0 0,1 1 0 0 0,0-1 1 0 0,5-4-169 0 0,-8 10 94 0 0,0 1 0 0 0,0 0 0 0 0,0 0 0 0 0,0 0 0 0 0,1 0 0 0 0,-1 0 1 0 0,1 0-1 0 0,0 0 0 0 0,0 1 0 0 0,-1 0 0 0 0,4-2-94 0 0,-4 3 64 0 0,0-1 0 0 0,0 1-1 0 0,0 0 1 0 0,1-1 0 0 0,-1 1-1 0 0,0 0 1 0 0,0 0 0 0 0,0 1-1 0 0,0-1 1 0 0,0 0 0 0 0,0 1-1 0 0,0-1 1 0 0,0 1 0 0 0,0 0 0 0 0,0-1-1 0 0,0 1 1 0 0,0 0 0 0 0,0 0-1 0 0,0 1-63 0 0,3 2 172 0 0,1 0-1 0 0,-1 0 1 0 0,1 1-1 0 0,-1 0 1 0 0,-1 0-1 0 0,1 0 1 0 0,3 6-172 0 0,1 2 424 0 0,-1 0-1 0 0,7 14-423 0 0,29 72 662 0 0,17 31-1117 0 0,-44-97-20 0 0,-5-5-33 0 0</inkml:trace>
  <inkml:trace contextRef="#ctx0" brushRef="#br0" timeOffset="17033.725">2462 4135 20391 0 0,'-2'19'210'0'0,"0"0"0"0"0,2 0-1 0 0,0 1 1 0 0,1-1-1 0 0,2 5-209 0 0,63 291 3000 0 0,-54-261-2389 0 0,-5-23-111 0 0,1 13-500 0 0,16 86 16 0 0,-17-94-15 0 0,-7-36-18 0 0,0 1-1 0 0,0 0 0 0 0,1-1 0 0 0,-1 1 1 0 0,0 0-1 0 0,0-1 0 0 0,0 1 1 0 0,1 0-1 0 0,-1-1 0 0 0,0 1 1 0 0,1 0-1 0 0,-1-1 0 0 0,0 1 1 0 0,1-1-1 0 0,-1 1 0 0 0,1-1 0 0 0,-1 1 1 0 0,1-1-1 0 0,-1 1 0 0 0,1-1 1 0 0,0 0-1 0 0,-1 1 0 0 0,1-1 1 0 0,-1 0-1 0 0,1 1 0 0 0,0-1 1 0 0,-1 0-1 0 0,1 0 0 0 0,0 1 0 0 0,-1-1 1 0 0,1 0-1 0 0,0 0 0 0 0,-1 0 1 0 0,1 0-1 0 0,0 0 0 0 0,-1 0 1 0 0,1 0 17 0 0,0 0-54 0 0,1-1 1 0 0,-1 1 0 0 0,0 0 0 0 0,0-1-1 0 0,0 1 1 0 0,0-1 0 0 0,0 1-1 0 0,0-1 1 0 0,0 0 0 0 0,0 1 0 0 0,0-1-1 0 0,-1 0 1 0 0,1 0 0 0 0,0 1 0 0 0,0-1-1 0 0,-1 0 1 0 0,1 0 0 0 0,0 0-1 0 0,-1 0 1 0 0,1 0 0 0 0,-1 0 0 0 0,1 0 53 0 0,0-4-34 0 0,1-1 1 0 0,-1 1 0 0 0,-1 0-1 0 0,1 0 1 0 0,-1-1 33 0 0,2-12 1 0 0,12-86-1795 0 0,-3-31 1794 0 0,-7 73-238 0 0,-1-59 296 0 0,-4 80 576 0 0,3 1 0 0 0,1 0 0 0 0,7-39-634 0 0,-5 55 6 0 0,-5 18-49 0 0,1 0-1 0 0,0 1 1 0 0,1-1-1 0 0,-1 0 1 0 0,1 1-1 0 0,0-1 1 0 0,0 1-1 0 0,1 0 1 0 0,2-4 43 0 0,1-1-475 0 0,-1 0-33 0 0</inkml:trace>
  <inkml:trace contextRef="#ctx0" brushRef="#br0" timeOffset="17365.006">3120 4269 19351 0 0,'3'3'140'0'0,"-1"0"-1"0"0,1 0 0 0 0,0-1 1 0 0,0 1-1 0 0,0-1 0 0 0,0 1 0 0 0,0-1 1 0 0,1 0-1 0 0,-1 0 0 0 0,0-1 0 0 0,1 1 1 0 0,0-1-1 0 0,-1 1 0 0 0,1-1-139 0 0,2 0 40 0 0,1 0 0 0 0,-1 0 0 0 0,0 0 0 0 0,1-1 0 0 0,-1 0 0 0 0,0 0 0 0 0,1-1 0 0 0,1 0-40 0 0,11-3-34 0 0,-1 0-1 0 0,1-2 0 0 0,-1 0 0 0 0,-1-1 0 0 0,9-5 35 0 0,-8 4 57 0 0,-1-1 0 0 0,1-1-1 0 0,-1-1 1 0 0,-1 0-1 0 0,0-1 1 0 0,-1-1 0 0 0,0-1-1 0 0,-1 0 1 0 0,0 0-1 0 0,-2-2 1 0 0,3-2-57 0 0,-4 1-192 0 0,0-1 0 0 0,7-18 192 0 0,-15 28 89 0 0,0 0 1 0 0,0 0 0 0 0,-1 0 0 0 0,0-1 0 0 0,0 1 0 0 0,-1-1 0 0 0,0 1 0 0 0,-1-6-90 0 0,0 7 89 0 0,0 1 1 0 0,-1-1-1 0 0,0 0 1 0 0,0 1 0 0 0,0-1-1 0 0,-1 1 1 0 0,0 0-1 0 0,0-1 1 0 0,-1 1-1 0 0,1 0 1 0 0,-1 0 0 0 0,-2-1-90 0 0,3 3 1 0 0,-1 0 0 0 0,0 1 0 0 0,-1-1 0 0 0,1 0 1 0 0,-1 1-1 0 0,1 0 0 0 0,-1 0 0 0 0,0 0 1 0 0,0 0-1 0 0,-1 1 0 0 0,1 0 0 0 0,0-1 1 0 0,-1 2-1 0 0,1-1 0 0 0,-1 0 0 0 0,-4 0-1 0 0,3 1-18 0 0,0 0 1 0 0,1 0-1 0 0,-1 1 0 0 0,0 0 0 0 0,0 0 0 0 0,1 0 0 0 0,-1 1 0 0 0,0-1 1 0 0,1 1-1 0 0,-1 1 0 0 0,1-1 0 0 0,-4 2 18 0 0,1 1 41 0 0,0 0 0 0 0,0 0 0 0 0,1 0 0 0 0,0 1 0 0 0,0 0 1 0 0,0 0-1 0 0,0 1 0 0 0,0 0-41 0 0,-4 6 130 0 0,1-1 0 0 0,0 1 0 0 0,1 1 0 0 0,0 0 0 0 0,1 0 0 0 0,0 1 0 0 0,1 0 0 0 0,1 0 1 0 0,0 2-131 0 0,-1 3 119 0 0,1 0 1 0 0,2 0 0 0 0,0 1 0 0 0,0-1 0 0 0,2 1 0 0 0,1 0 0 0 0,0 16-120 0 0,2-25-32 0 0,-1 0 1 0 0,2 0 0 0 0,0 1-1 0 0,0-1 1 0 0,1 0-1 0 0,0 0 1 0 0,1-1-1 0 0,0 1 1 0 0,1-1-1 0 0,0 0 1 0 0,1 0-1 0 0,0 0 1 0 0,0-1-1 0 0,2 2 32 0 0,-2-5-177 0 0,0-1 0 0 0,0 0 0 0 0,0 0 0 0 0,1 0 0 0 0,-1 0 0 0 0,1-1 0 0 0,0 0 0 0 0,1-1 0 0 0,-1 0 0 0 0,0 0 0 0 0,1 0 0 0 0,0-1 0 0 0,3 1 177 0 0,29 4-2059 0 0</inkml:trace>
  <inkml:trace contextRef="#ctx0" brushRef="#br0" timeOffset="17699.872">4037 3856 21191 0 0,'-12'-4'578'0'0,"0"0"0"0"0,0 1 0 0 0,-1 0-1 0 0,-8 0-577 0 0,-2-1 69 0 0,21 4 21 0 0,0 0 0 0 0,0 0-1 0 0,0 0 1 0 0,0 0 0 0 0,0 0-1 0 0,0 0 1 0 0,-1 0 0 0 0,1 1-1 0 0,0-1 1 0 0,0 1 0 0 0,0 0-1 0 0,0-1 1 0 0,1 1 0 0 0,-1 0-1 0 0,0 0 1 0 0,0 0 0 0 0,0 0-1 0 0,1 1 1 0 0,-2 0-90 0 0,-1 1 57 0 0,1 0 0 0 0,0 0 0 0 0,0 1 0 0 0,1-1 0 0 0,-1 1 0 0 0,1 0 0 0 0,0 0 0 0 0,-2 2-57 0 0,-2 9 70 0 0,0 1-1 0 0,1-1 0 0 0,1 1 1 0 0,0 0-1 0 0,2 0 0 0 0,-1 0 1 0 0,1 9-70 0 0,1 10-157 0 0,1 1 0 0 0,6 33 157 0 0,-5-58-20 0 0,1-1 0 0 0,0 0-1 0 0,0 0 1 0 0,1 0 0 0 0,2 2 20 0 0,-3-6 51 0 0,0-1 1 0 0,1 1 0 0 0,0-1 0 0 0,0 0-1 0 0,0-1 1 0 0,1 1 0 0 0,0 0 0 0 0,0-1-1 0 0,0 0 1 0 0,1 2-52 0 0,-3-5-17 0 0,0 0 0 0 0,-1 0 0 0 0,1 0 0 0 0,0 1 0 0 0,0-2 0 0 0,0 1 0 0 0,0 0 0 0 0,0 0 0 0 0,0-1 1 0 0,0 1-1 0 0,0-1 0 0 0,0 1 0 0 0,0-1 0 0 0,0 0 0 0 0,1 0 0 0 0,-1 0 0 0 0,0 0 0 0 0,0 0 0 0 0,0 0 0 0 0,0-1 0 0 0,0 1 0 0 0,0-1 0 0 0,0 0 0 0 0,0 1 0 0 0,0-1 0 0 0,0 0 0 0 0,0 0 0 0 0,0 0 0 0 0,0 0 0 0 0,-1-1 0 0 0,1 1 0 0 0,0 0 0 0 0,0-1 17 0 0,7-7-63 0 0,-1 1-1 0 0,1-1 1 0 0,-2 0-1 0 0,1-1 1 0 0,2-4 63 0 0,-7 8-1 0 0,17-24-49 0 0,-2-2 1 0 0,-1 0 0 0 0,-1-1 0 0 0,-2-1 0 0 0,-1 0 0 0 0,5-29 49 0 0,-13 46 27 0 0,-2-1 0 0 0,0 1-1 0 0,-1-1 1 0 0,0 1 0 0 0,-2-1 0 0 0,0 0 0 0 0,-1 0-1 0 0,-1 1 1 0 0,0-1 0 0 0,-2-2-27 0 0,2 15 30 0 0,0 0 0 0 0,0 0-1 0 0,-1 0 1 0 0,1 1 0 0 0,-1-1 0 0 0,0 1 0 0 0,-2-3-30 0 0,-6-8 224 0 0,10 13-80 0 0,1 2-2 0 0,0 2-13 0 0,-1 0-107 0 0,0 0 0 0 0,0 0 0 0 0,0 1 0 0 0,0-1 0 0 0,1 1 0 0 0,-1-1 0 0 0,1 1 0 0 0,0-1 0 0 0,0 0 0 0 0,0 1 0 0 0,0-1 0 0 0,0 1 0 0 0,1-1-1 0 0,-1 1 1 0 0,1 1-22 0 0,13 39 28 0 0,-12-36-40 0 0,6 11-192 0 0,1 0 0 0 0,0-1 0 0 0,1-1 1 0 0,1 1-1 0 0,6 5 204 0 0,-5-4-409 0 0,12 17-315 0 0</inkml:trace>
  <inkml:trace contextRef="#ctx0" brushRef="#br0" timeOffset="18054.125">4928 3674 18479 0 0,'0'0'399'0'0,"0"0"-4"0"0,0-2-253 0 0,0-5 75 0 0,-1-1-1 0 0,0 1 0 0 0,0-1 0 0 0,-1 1 1 0 0,0 0-1 0 0,0 0 0 0 0,-3-5-216 0 0,-25-50 1314 0 0,10 23-630 0 0,9 17-197 0 0,0 1 0 0 0,-3-2-487 0 0,10 17 120 0 0,-1-1-1 0 0,0 1 1 0 0,0-1-1 0 0,-1 1 1 0 0,1 1 0 0 0,-1-1-1 0 0,0 1 1 0 0,-1 0-120 0 0,5 3 46 0 0,-1 1-1 0 0,1 0 1 0 0,0-1-1 0 0,-1 1 1 0 0,1 0 0 0 0,-1 0-1 0 0,1 1 1 0 0,-1-1-1 0 0,1 0 1 0 0,-1 1 0 0 0,1 0-1 0 0,-2-1-45 0 0,2 1 22 0 0,1 1-1 0 0,-1-1 1 0 0,1 0-1 0 0,0 0 1 0 0,-1 1-1 0 0,1-1 1 0 0,0 1 0 0 0,-1-1-1 0 0,1 1 1 0 0,0-1-1 0 0,0 1 1 0 0,0 0-1 0 0,-1 0 1 0 0,1-1-1 0 0,0 1 1 0 0,0 0-1 0 0,0 0 1 0 0,0 0 0 0 0,0 0-1 0 0,0 1 1 0 0,1-1-1 0 0,-2 1-21 0 0,-3 8 81 0 0,0 1-1 0 0,0 0 1 0 0,1 0-1 0 0,0 0 1 0 0,1 0 0 0 0,0 1-1 0 0,1 0 1 0 0,0-1-1 0 0,1 1 1 0 0,0 4-81 0 0,1 21 333 0 0,1 0 0 0 0,5 26-333 0 0,-5-47 24 0 0,1 0-1 0 0,1-1 0 0 0,1 1 0 0 0,4 12-23 0 0,21 49-397 0 0,-28-74 382 0 0,1 1 0 0 0,0-1 0 0 0,0 1 0 0 0,0-1 0 0 0,0 1 0 0 0,0-1 0 0 0,1 0 0 0 0,-1 0 0 0 0,1 0 0 0 0,0-1 1 0 0,0 1-1 0 0,0-1 0 0 0,0 1 0 0 0,1-1 0 0 0,-1 0 0 0 0,1 0 0 0 0,-1 0 0 0 0,1-1 0 0 0,0 1 0 0 0,-1-1 0 0 0,1 0 0 0 0,3 0 15 0 0,-2 0-11 0 0,0 0 0 0 0,1-1 0 0 0,-1 0 0 0 0,0 0 0 0 0,0-1 0 0 0,0 0 1 0 0,0 0-1 0 0,0 0 0 0 0,0 0 0 0 0,0-1 0 0 0,0 1 0 0 0,0-1 0 0 0,0 0 0 0 0,-1-1 0 0 0,1 1 0 0 0,-1-1 1 0 0,1-1 10 0 0,10-8-35 0 0,0-1 1 0 0,-1-1 0 0 0,0 0-1 0 0,-1-1 1 0 0,-1 0 0 0 0,0-1-1 0 0,-1 0 1 0 0,-1-1 0 0 0,-1 0-1 0 0,4-10 35 0 0,12-31-81 0 0,-3-2 0 0 0,8-38 81 0 0,-20 64 16 0 0,-2-1 1 0 0,-2 0-1 0 0,-1 0 0 0 0,-1-1 0 0 0,-2 0 0 0 0,-2 1 1 0 0,-1-1-1 0 0,-1 0 0 0 0,-3 1 0 0 0,-1 0 0 0 0,-1 0 0 0 0,-2 0 1 0 0,-1 1-1 0 0,-4-5-16 0 0,-6-10 365 0 0,-2 1 1 0 0,-5-5-366 0 0,26 51 38 0 0,0 0 1 0 0,0 1-1 0 0,0-1 1 0 0,0 0-1 0 0,-1 1 1 0 0,1-1-1 0 0,-1 1 1 0 0,1-1 0 0 0,-1 1-1 0 0,1 0 1 0 0,-1 0-1 0 0,0-1 1 0 0,1 1-1 0 0,-1 0-38 0 0,1 3 33 0 0,1-1-1 0 0,-1 0 1 0 0,1 1-1 0 0,0-1 1 0 0,0 1-1 0 0,0-1 0 0 0,-1 1 1 0 0,1-1-1 0 0,1 0 1 0 0,-1 1-33 0 0,0-2 13 0 0,0 15 47 0 0,1 0 1 0 0,1-1-1 0 0,1 1 1 0 0,0-1-1 0 0,2 4-60 0 0,25 70-30 0 0,-16-50 47 0 0,12 37-43 0 0,82 211-389 0 0,-94-255 110 0 0,2-1 1 0 0,0-1 0 0 0,2 0 304 0 0,17 20-534 0 0</inkml:trace>
  <inkml:trace contextRef="#ctx0" brushRef="#br0" timeOffset="18379.498">6001 2994 18863 0 0,'0'0'862'0'0,"0"0"-18"0"0,2-1-543 0 0,23-12-195 0 0,0-1 1 0 0,-1-1-1 0 0,-1-1 0 0 0,-1-1 0 0 0,13-13-106 0 0,26-20 62 0 0,178-116-64 0 0,-148 106-128 0 0,-68 45-436 0 0,-1 0-2133 0 0,0-1-1 0 0,11-10 2700 0 0,-26 19-2454 0 0</inkml:trace>
  <inkml:trace contextRef="#ctx0" brushRef="#br0" timeOffset="18715.304">6508 2627 11976 0 0,'-6'13'431'0'0,"1"-1"0"0"0,0 1 0 0 0,0 1 0 0 0,1-1 0 0 0,1 1 0 0 0,1 0 0 0 0,-2 12-431 0 0,3 0 1313 0 0,0 1 1 0 0,2 0-1 0 0,2 18-1313 0 0,2-15 550 0 0,0-1 1 0 0,2 0 0 0 0,6 15-551 0 0,34 85 794 0 0,-39-107-743 0 0,19 47-42 0 0,3-1-1 0 0,30 49-8 0 0,-49-98-377 0 0,2 0 0 0 0,0-2-1 0 0,15 16 378 0 0,-12-16-1308 0 0</inkml:trace>
  <inkml:trace contextRef="#ctx0" brushRef="#br0" timeOffset="19188.229">7179 3015 18111 0 0,'0'0'828'0'0,"2"0"-17"0"0,13 2-495 0 0,-12-2-313 0 0,0 1 0 0 0,0-1 0 0 0,-1 0 0 0 0,1 0 1 0 0,0 0-1 0 0,0 0 0 0 0,0 0 0 0 0,0-1 0 0 0,-1 1 0 0 0,1-1 0 0 0,0 1 0 0 0,0-2-3 0 0,11-3 85 0 0,-1-1 0 0 0,1-1-1 0 0,-1 0 1 0 0,0-1-1 0 0,-1 0 1 0 0,0-1-1 0 0,0 0 1 0 0,-1-1 0 0 0,0 0-1 0 0,-1-1 1 0 0,0 0-1 0 0,0-1 1 0 0,-1 0-1 0 0,6-13-84 0 0,3-4 48 0 0,-2-1 0 0 0,-1-1 0 0 0,1-8-48 0 0,-4 9 0 0 0,-4 11 0 0 0,-1 0 0 0 0,-1 0 0 0 0,0-1 0 0 0,-1 1 0 0 0,-2-1 0 0 0,1-4 0 0 0,-3 10 71 0 0,0 0 0 0 0,-1 0 0 0 0,-1 0 0 0 0,-2-14-71 0 0,3 25 63 0 0,-1 0 0 0 0,0 0 0 0 0,1 0 0 0 0,-1 0-1 0 0,0 0 1 0 0,0 0 0 0 0,0 1 0 0 0,-1-1 0 0 0,1 0-1 0 0,-1 1 1 0 0,0-1 0 0 0,1 1 0 0 0,-1-1 0 0 0,0 1 0 0 0,-1 0-1 0 0,1 0 1 0 0,0 0 0 0 0,0 0 0 0 0,-1 0 0 0 0,1 0 0 0 0,-1 1-1 0 0,0-1 1 0 0,0 1 0 0 0,1 0 0 0 0,-1 0 0 0 0,-1-1-63 0 0,1 2 8 0 0,0 0 0 0 0,0 0 1 0 0,0 0-1 0 0,0 0 1 0 0,0 0-1 0 0,0 1 1 0 0,0-1-1 0 0,0 1 0 0 0,0 0 1 0 0,0 0-1 0 0,0 0 1 0 0,1 0-1 0 0,-1 0 1 0 0,0 1-1 0 0,1-1 0 0 0,-1 1 1 0 0,0 1-9 0 0,-8 4-13 0 0,0 2 0 0 0,1-1 0 0 0,-4 5 13 0 0,1 1 117 0 0,0 1 0 0 0,0 2-117 0 0,-8 9 155 0 0,4-7-24 0 0,2 0 1 0 0,0 2-1 0 0,1 0 1 0 0,2 0-1 0 0,-11 24-131 0 0,13-19 74 0 0,0 1-1 0 0,2 0 0 0 0,2 1 1 0 0,0 0-1 0 0,0 16-73 0 0,4-29 7 0 0,1 1-1 0 0,1-1 1 0 0,1 1 0 0 0,0-1 0 0 0,1 0-1 0 0,1 1 1 0 0,0-1 0 0 0,4 10-7 0 0,-4-15-64 0 0,1 0 0 0 0,0-1 0 0 0,1 1-1 0 0,0-1 1 0 0,0 0 0 0 0,1-1 0 0 0,0 1 0 0 0,1-1 0 0 0,0 0-1 0 0,0 0 1 0 0,1-1 0 0 0,0 0 0 0 0,2 0 64 0 0,-4-2-162 0 0,0-1 0 0 0,0-1 0 0 0,1 1-1 0 0,0-1 1 0 0,-1 0 0 0 0,1-1 0 0 0,0 0 0 0 0,1 0 0 0 0,-1 0 0 0 0,0-1 0 0 0,0 0 0 0 0,1 0-1 0 0,-1-1 1 0 0,1 0 0 0 0,-1 0 0 0 0,0-1 0 0 0,1 0 162 0 0,33-12-2035 0 0</inkml:trace>
  <inkml:trace contextRef="#ctx0" brushRef="#br0" timeOffset="19535.523">8159 1963 21191 0 0,'-37'50'2339'0'0,"-32"34"-2339"0"0,1-1 57 0 0,54-65 124 0 0,-20 25 590 0 0,3 1 0 0 0,1 2 0 0 0,-1 5-771 0 0,18-25 253 0 0,2-7-22 0 0,1 0-1 0 0,1 1 1 0 0,1 0 0 0 0,1 1-1 0 0,-4 16-230 0 0,10-34-20 0 0,1 0-1 0 0,-1 1 1 0 0,1-1-1 0 0,0 0 1 0 0,0 1-1 0 0,0-1 1 0 0,0 0 0 0 0,1 1-1 0 0,-1-1 1 0 0,1 0-1 0 0,0 1 1 0 0,0-1-1 0 0,0 0 1 0 0,0 0-1 0 0,0 0 1 0 0,1 0-1 0 0,0 0 1 0 0,-1 0 0 0 0,1 0-1 0 0,0-1 1 0 0,1 1-1 0 0,-1-1 1 0 0,0 1-1 0 0,1-1 1 0 0,-1 0-1 0 0,1 0 1 0 0,0 0-1 0 0,-1 0 1 0 0,1 0-1 0 0,0-1 1 0 0,0 1 0 0 0,0-1-1 0 0,1 0 1 0 0,-1 0-1 0 0,1 1 21 0 0,24 1-91 0 0,-1 0 0 0 0,1-2 0 0 0,-1-1 1 0 0,1-1-1 0 0,19-4 91 0 0,3 0-256 0 0,6 3 256 0 0,-39 2-66 0 0,-7 0 9 0 0,1 0 1 0 0,0 0-1 0 0,0 1 0 0 0,0 0 1 0 0,-1 1-1 0 0,1 0 57 0 0,0 2 0 0 0,-1-1-13 0 0,1 0 0 0 0,-1 1 0 0 0,10 5 13 0 0,-17-7 12 0 0,0 0 1 0 0,0 0 0 0 0,0 0-1 0 0,0 0 1 0 0,-1 0-1 0 0,1 1 1 0 0,-1-1 0 0 0,1 1-1 0 0,-1 0 1 0 0,0-1 0 0 0,0 1-1 0 0,0 0 1 0 0,0 0 0 0 0,0 3-13 0 0,1 3 73 0 0,0-1 1 0 0,-1 1-1 0 0,0 0 1 0 0,-1 0-1 0 0,0 0 0 0 0,0 0 1 0 0,-1-1-1 0 0,0 1 1 0 0,-1 0-1 0 0,0 0 1 0 0,0 0-1 0 0,-1 0 1 0 0,0 0-1 0 0,0-1 1 0 0,-1 1-74 0 0,-6 15 220 0 0,0-1-1 0 0,-2 0 1 0 0,0-1 0 0 0,-13 16-220 0 0,18-28 30 0 0,-1-1 1 0 0,0-1 0 0 0,0 1-1 0 0,-1-1 1 0 0,0 0 0 0 0,-1-1-1 0 0,1 0 1 0 0,-1-1 0 0 0,-2 1-31 0 0,8-5-112 0 0,0-1 1 0 0,0 1-1 0 0,0-1 1 0 0,0 0-1 0 0,0 0 1 0 0,-1 0-1 0 0,1-1 1 0 0,0 1-1 0 0,0-1 1 0 0,-1 0-1 0 0,1 0 1 0 0,0 0-1 0 0,-1 0 1 0 0,1 0-1 0 0,0-1 1 0 0,-1 0 0 0 0,1 1-1 0 0,0-1 1 0 0,0 0-1 0 0,0-1 1 0 0,-1 1 111 0 0,-25-16-2446 0 0</inkml:trace>
  <inkml:trace contextRef="#ctx0" brushRef="#br0" timeOffset="19870.199">8316 2263 12640 0 0,'30'-10'536'0'0,"-2"-4"-432"0"0,2 3 632 0 0,-2 0 120 0 0,-3 6 24 0 0,-2-5 7 0 0,-5-1-599 0 0,-1 6-128 0 0,1 5-16 0 0</inkml:trace>
  <inkml:trace contextRef="#ctx0" brushRef="#br0" timeOffset="19871.199">8404 1870 23583 0 0,'-7'41'523'0'0,"1"0"1"0"0,2 0-1 0 0,2 1 0 0 0,2-1 0 0 0,2 8-523 0 0,3 1 252 0 0,2 0-1 0 0,2-1 0 0 0,11 29-251 0 0,-13-57 75 0 0,0 1-1 0 0,2-1 1 0 0,1 0-1 0 0,0-1 0 0 0,1 0 1 0 0,2-1-1 0 0,0 0 1 0 0,0-1-1 0 0,4 2-74 0 0,-7-10-35 0 0,0 0-1 0 0,0-1 1 0 0,0-1 0 0 0,1 0-1 0 0,0 0 1 0 0,1-1-1 0 0,0-1 1 0 0,0 0-1 0 0,0 0 1 0 0,1-1 0 0 0,0-1-1 0 0,10 2 36 0 0,-13-3-36 0 0,0-1 1 0 0,0-1-1 0 0,1 0 0 0 0,-1-1 1 0 0,0 1-1 0 0,1-2 0 0 0,-1 0 1 0 0,0 0-1 0 0,0-1 0 0 0,0 0 1 0 0,0-1-1 0 0,0 0 0 0 0,0 0 1 0 0,-1-1-1 0 0,1 0 0 0 0,8-6 36 0 0,0-2-369 0 0,-1-1 1 0 0,-1-1-1 0 0,0 0 0 0 0,-1-1 0 0 0,0-1 0 0 0,-1 0 0 0 0,-1-1 1 0 0,-1 0-1 0 0,0-1 0 0 0,-1-1 0 0 0,5-11 369 0 0,1-11-1395 0 0</inkml:trace>
  <inkml:trace contextRef="#ctx0" brushRef="#br0" timeOffset="20456.632">9326 1926 18151 0 0,'11'-1'203'0'0,"0"-1"0"0"0,0 0-1 0 0,0 0 1 0 0,-1-1-1 0 0,1-1 1 0 0,6-3-203 0 0,-6 3 56 0 0,69-33 875 0 0,-47 22-367 0 0,-1-1 1 0 0,20-14-565 0 0,2-2-12 0 0,-42 25 12 0 0,-1-1 0 0 0,1-1 0 0 0,-2 0 0 0 0,1 0 0 0 0,3-6 0 0 0,8-6 0 0 0,-13 14 0 0 0,1-1 0 0 0,0 2 0 0 0,4-3 0 0 0,-5 4 0 0 0,-7 4 0 0 0,-1 0 0 0 0,0 0 0 0 0,1 0 0 0 0,-1 1 0 0 0,1-1 0 0 0,0 0 0 0 0,-1 1 0 0 0,1-1 0 0 0,0 1 0 0 0,-1 0 0 0 0,1 0 0 0 0,0-1 0 0 0,-1 1 0 0 0,1 0 0 0 0,0 0 0 0 0,-1 1 0 0 0,1-1 0 0 0,0 0 0 0 0,0 1 0 0 0,-1-1 0 0 0,0 0 0 0 0,1 0 0 0 0,-1 1 0 0 0,0-1 0 0 0,1 0 0 0 0,-1 0 0 0 0,0 0 0 0 0,1-1 0 0 0,-1 1 0 0 0,0 0 0 0 0,1 0 0 0 0,1-1 0 0 0,0 1 0 0 0,0-1 0 0 0,0 1 0 0 0,1 0 0 0 0,-1 0 0 0 0,0 0 0 0 0,0 1 0 0 0,0-1 0 0 0,0 1 0 0 0,0 0 0 0 0,0 0 0 0 0,0 0 0 0 0,0 0 0 0 0,0 0 0 0 0,-1 0 0 0 0,1 1 0 0 0,0 0 0 0 0,-1-1 0 0 0,1 2 0 0 0,7 4 0 0 0,0 1 0 0 0,0 1 0 0 0,-1-1 0 0 0,1 3 0 0 0,-7-8 43 0 0,-1 0 0 0 0,0 1 0 0 0,1-1 0 0 0,-1 1 0 0 0,0 0 0 0 0,-1 0 0 0 0,1-1 0 0 0,-1 1-1 0 0,0 0 1 0 0,1 1-43 0 0,6 43 843 0 0,-6-37-675 0 0,0 13-42 0 0,0-1-1 0 0,-2 1 1 0 0,0-1-1 0 0,-2 1 1 0 0,-3 19-126 0 0,-5 6 455 0 0,-1 0 1 0 0,-7 12-456 0 0,4-23 382 0 0,-2-2-1 0 0,-1 0 1 0 0,-22 33-382 0 0,33-57-28 0 0,-4 3 28 0 0,-1 0 0 0 0,0-1 0 0 0,-13 13 0 0 0,9-11 0 0 0,13-15 0 0 0,3-5 0 0 0,2-6 0 0 0,11-10 0 0 0,0 0 0 0 0,1 2 0 0 0,1 0 0 0 0,5-3 0 0 0,-14 13 0 0 0,133-131 4 0 0,34-36-72 0 0,-153 152-54 0 0,46-54-568 0 0,-26 26 182 0 0</inkml:trace>
  <inkml:trace contextRef="#ctx0" brushRef="#br0" timeOffset="31199.328">3074 7390 18743 0 0,'13'0'832'0'0,"-3"0"168"0"0,8 0-800 0 0,0-5-200 0 0,12 5 0 0 0,-7-6 0 0 0,12-4 96 0 0,-2-1-32 0 0,3 1 0 0 0,4-4 0 0 0,-4-8-64 0 0,-1 1 0 0 0,6 0 0 0 0,-11-9 0 0 0,3-2-872 0 0,-8-3-144 0 0,-2 3-24 0 0</inkml:trace>
  <inkml:trace contextRef="#ctx0" brushRef="#br0" timeOffset="31539.213">3459 6529 16416 0 0,'-5'-1'84'0'0,"0"1"0"0"0,0 1 1 0 0,0-1-1 0 0,0 1 1 0 0,1 0-1 0 0,-1 0 1 0 0,0 0-1 0 0,0 1 0 0 0,-2 1-84 0 0,4-2 6 0 0,0 1 0 0 0,0 0 0 0 0,0 0-1 0 0,1 0 1 0 0,-1 1 0 0 0,1-1-1 0 0,-1 1 1 0 0,1-1 0 0 0,0 1 0 0 0,0 0-1 0 0,0 0 1 0 0,0 0 0 0 0,1 0-1 0 0,-2 2-5 0 0,-5 15 414 0 0,0-1-1 0 0,2 1 1 0 0,0 1-1 0 0,1-1 1 0 0,1 1-1 0 0,-1 20-413 0 0,1 26 1685 0 0,3 36-1685 0 0,1-62 62 0 0,7 165 1190 0 0,15 48-1252 0 0,-12-171 552 0 0,16 62-552 0 0,-23-131 55 0 0,1 0 1 0 0,0 0-1 0 0,1-1 0 0 0,1 1 0 0 0,0-1 1 0 0,1-1-1 0 0,0 1 0 0 0,9 10-55 0 0,-13-19 10 0 0,0 0 0 0 0,0 0 0 0 0,1 0 0 0 0,-1 0 1 0 0,1-1-1 0 0,0 1 0 0 0,0-1 0 0 0,1 0 0 0 0,-1-1 0 0 0,1 1 0 0 0,-1-1 0 0 0,1 1 1 0 0,0-1-1 0 0,0-1 0 0 0,0 1 0 0 0,0-1 0 0 0,0 0 0 0 0,0 0 0 0 0,0 0 0 0 0,0-1 0 0 0,0 0 1 0 0,1 0-1 0 0,-1 0 0 0 0,0 0 0 0 0,5-2-10 0 0,-3 0-16 0 0,0 0 0 0 0,0 0 0 0 0,0-1 0 0 0,0 0 0 0 0,-1-1 0 0 0,1 1 0 0 0,-1-1 0 0 0,4-3 16 0 0,2-3-53 0 0,0 0 0 0 0,-1-1 0 0 0,6-6 53 0 0,-5 2-197 0 0,0 0 0 0 0,-2-1 0 0 0,1-1 0 0 0,-2 1 0 0 0,2-6 197 0 0,19-36-967 0 0</inkml:trace>
  <inkml:trace contextRef="#ctx0" brushRef="#br0" timeOffset="31868.545">4224 7085 24319 0 0,'17'5'1024'0'0,"1"-2"-824"0"0,-7 3-200 0 0,1-6 0 0 0,6 5 0 0 0,-8-5 0 0 0,3 0 0 0 0,-3-5 0 0 0,2 5 0 0 0,1-9 0 0 0,4-7-1192 0 0,-11-5-280 0 0</inkml:trace>
  <inkml:trace contextRef="#ctx0" brushRef="#br0" timeOffset="32198.763">5080 5923 21191 0 0,'-20'12'251'0'0,"0"1"-1"0"0,2 0 1 0 0,-1 2 0 0 0,2 0-1 0 0,0 1 1 0 0,1 0-1 0 0,0 2 1 0 0,1 0-1 0 0,2 0 1 0 0,-1 1-1 0 0,2 1 1 0 0,1 0 0 0 0,-9 21-251 0 0,15-29 225 0 0,-5 13 67 0 0,1 1 0 0 0,0-1 0 0 0,-2 17-292 0 0,10-35 1 0 0,0 0 1 0 0,0 0-1 0 0,0 0 0 0 0,1 0 0 0 0,0 0 0 0 0,0 0 0 0 0,1 0 0 0 0,0 0 0 0 0,0 0 0 0 0,0 0 0 0 0,1 0 0 0 0,0-1 0 0 0,1 1 0 0 0,-1-1 0 0 0,1 1 0 0 0,2 1-1 0 0,-2-3 0 0 0,1-1 0 0 0,0 1 0 0 0,0-1 0 0 0,0 0 0 0 0,1 0 0 0 0,-1-1 0 0 0,1 1 0 0 0,0-1 0 0 0,0 0 0 0 0,0 0 0 0 0,0-1 0 0 0,1 0 0 0 0,-1 1 0 0 0,1-2 0 0 0,7 4 0 0 0,1-2 0 0 0,-1 0 0 0 0,1 0 0 0 0,0-1 0 0 0,6-1 0 0 0,145 2 0 0 0,30 1 0 0 0,-190-3 0 0 0,0-1 0 0 0,1 1-1 0 0,-1 0 1 0 0,0 1 0 0 0,0-1-1 0 0,0 1 1 0 0,0 0 0 0 0,0 0-1 0 0,-1 0 1 0 0,1 1 0 0 0,-1 0 0 0 0,1 0-1 0 0,-1 0 1 0 0,-1-1 2 0 0,-1 0 1 0 0,0 0-1 0 0,0 0 0 0 0,0 1 0 0 0,0-1 0 0 0,-1 1 0 0 0,1-1 0 0 0,-1 1 1 0 0,1-1-1 0 0,-1 1 0 0 0,0 0 0 0 0,0 0 0 0 0,0 0 0 0 0,0 0 0 0 0,-1-1 1 0 0,1 1-1 0 0,-1 0 0 0 0,0 0 0 0 0,0 0 0 0 0,0 0 0 0 0,0 0 0 0 0,0 0 1 0 0,-1 2-3 0 0,0 3 90 0 0,-1 0 0 0 0,-1 0 1 0 0,1 0-1 0 0,-1 0 1 0 0,-1-1-1 0 0,0 1 1 0 0,0-1-1 0 0,0 0 1 0 0,-1 0-1 0 0,-2 3-90 0 0,-11 11 306 0 0,0-2 0 0 0,-11 10-306 0 0,18-18 62 0 0,1-2-15 0 0,-1-1-1 0 0,1 0 0 0 0,-1 0 1 0 0,0-1-1 0 0,-1-1 1 0 0,0 0-1 0 0,0 0 1 0 0,0-1-1 0 0,-4 0-46 0 0,-2 1-25 0 0,0-2 1 0 0,0 0-1 0 0,0-1 1 0 0,0-1-1 0 0,0 0 1 0 0,-6-2 24 0 0,9 0-357 0 0,1-1 0 0 0,-1 0 0 0 0,0-1 0 0 0,1-1 0 0 0,0 0 0 0 0,-1-1-1 0 0,1-1 1 0 0,-9-4 357 0 0,15 5-190 0 0,0 0 0 0 0,0 0 0 0 0,0-1 0 0 0,1 0 0 0 0,0-1 0 0 0,-1 1-1 0 0,2-2 1 0 0,-1 1 0 0 0,1-1 0 0 0,0 1 0 0 0,0-2 0 0 0,1 1-1 0 0,0-1 1 0 0,-1-2 190 0 0,4 6-77 0 0,0-1 0 0 0,1 1 0 0 0,-1-1 0 0 0,1 1-1 0 0,0-1 1 0 0,0 0 0 0 0,0 0 0 0 0,1 1 0 0 0,0-1-1 0 0,0 0 1 0 0,0 0 0 0 0,0 0 0 0 0,1 1 0 0 0,-1-1 0 0 0,2 0-1 0 0,-1 0 1 0 0,0 1 0 0 0,1-1 0 0 0,0 1 77 0 0,4-11-221 0 0,1 0 1 0 0,1 1 0 0 0,1 0-1 0 0,9-12 221 0 0,8-5-46 0 0,1 1-1 0 0,1 1 0 0 0,28-22 47 0 0,-13 12-8 0 0,135-121 5 0 0,-89 82 302 0 0,21-16-1011 0 0,109-71 712 0 0,-192 149-1936 0 0</inkml:trace>
  <inkml:trace contextRef="#ctx0" brushRef="#br0" timeOffset="32533.869">5447 5482 19455 0 0,'-19'59'927'0'0,"9"-28"184"0"0,1 1 1 0 0,-4 23-1112 0 0,5 1 496 0 0,3-1 0 0 0,1 1 1 0 0,3 0-1 0 0,3 0 0 0 0,2-1 1 0 0,2 1-1 0 0,3-1 0 0 0,11 34-496 0 0,-20-88 0 0 0,8 31-94 0 0,11 26 94 0 0,-14-48-45 0 0,-1 0-1 0 0,1 0 1 0 0,1 0 0 0 0,0-1-1 0 0,0 1 1 0 0,1-2-1 0 0,3 4 46 0 0,-2-2-140 0 0,1-1 0 0 0,0-1 0 0 0,1 0-1 0 0,-1 0 1 0 0,2-1 0 0 0,-1 0 0 0 0,2 0 140 0 0,-4-3-188 0 0,0 0 0 0 0,0-1-1 0 0,1 0 1 0 0,-1-1 0 0 0,1 0 0 0 0,0 0 0 0 0,0-1 0 0 0,-1 0 0 0 0,1 0 0 0 0,3-1 188 0 0,2-1-709 0 0,-1 1 0 0 0,13-4 709 0 0,32-10-1460 0 0</inkml:trace>
  <inkml:trace contextRef="#ctx0" brushRef="#br0" timeOffset="32868.454">6351 5829 17199 0 0,'0'-4'114'0'0,"-1"0"-1"0"0,1 0 0 0 0,-1-1 0 0 0,0 1 0 0 0,0 0 1 0 0,0 0-1 0 0,-1 0 0 0 0,0 0 0 0 0,1 0 0 0 0,-3-2-113 0 0,-24-36 78 0 0,13 22 79 0 0,9 12 338 0 0,0 0 1 0 0,-1 1-1 0 0,0-1 0 0 0,0 1 1 0 0,-1 0-1 0 0,0 1 0 0 0,-2-1-495 0 0,5 3 238 0 0,0 1 0 0 0,0 0-1 0 0,-1 0 1 0 0,1 1 0 0 0,-1-1 0 0 0,0 1-1 0 0,1 1 1 0 0,-1-1 0 0 0,0 1-1 0 0,0 0 1 0 0,0 0 0 0 0,-4 0-238 0 0,6 2 83 0 0,1-1 1 0 0,0 1-1 0 0,-1-1 0 0 0,1 1 1 0 0,0 0-1 0 0,0 1 1 0 0,0-1-1 0 0,0 0 0 0 0,0 1 1 0 0,0 0-1 0 0,0-1 1 0 0,0 1-1 0 0,1 0 0 0 0,-1 1 1 0 0,1-1-1 0 0,-1 0 1 0 0,1 1-1 0 0,0 0-83 0 0,-5 4 207 0 0,1 1-1 0 0,1 0 1 0 0,-1 1 0 0 0,1 0-1 0 0,-3 7-206 0 0,-1 7 22 0 0,1 1-1 0 0,2 0 0 0 0,0 0 1 0 0,1 0-1 0 0,2 1 0 0 0,0-1 1 0 0,2 1-1 0 0,0 10-21 0 0,3 25 0 0 0,2 0 0 0 0,9 45 0 0 0,-11-92 0 0 0,1-1 0 0 0,-1 0 0 0 0,2-1 0 0 0,0 1 0 0 0,0 0 0 0 0,1-1 0 0 0,1 0 0 0 0,0 0 0 0 0,0-1 0 0 0,1 0 0 0 0,0 0 0 0 0,7 6 0 0 0,-11-12-18 0 0,0-1 0 0 0,0 0-1 0 0,0-1 1 0 0,1 1 0 0 0,-1-1-1 0 0,1 1 1 0 0,0-1 0 0 0,0 0 0 0 0,-1 0-1 0 0,1-1 1 0 0,1 1 0 0 0,-1-1-1 0 0,0 0 1 0 0,0 0 0 0 0,0 0-1 0 0,1-1 1 0 0,2 1 18 0 0,-2-1-37 0 0,0-1 0 0 0,0 0 0 0 0,0 1 0 0 0,-1-2 0 0 0,1 1-1 0 0,0 0 1 0 0,0-1 0 0 0,-1 0 0 0 0,1 0 0 0 0,-1 0 0 0 0,0-1 0 0 0,0 0-1 0 0,0 1 1 0 0,0-1 0 0 0,1-1 37 0 0,10-10-212 0 0,-1 0-1 0 0,-1 0 1 0 0,0-2 0 0 0,0 1-1 0 0,6-14 213 0 0,3-6-19 0 0,-3-1 0 0 0,5-12 19 0 0,0-11 0 0 0,15-53 0 0 0,-30 77 6 0 0,-1-1 0 0 0,-2 0 0 0 0,-1 0-1 0 0,-2 0 1 0 0,-2-1 0 0 0,-1 1 0 0 0,-2-1 0 0 0,-1 1 0 0 0,-2 0-1 0 0,-2 0 1 0 0,-6-18-6 0 0,2 25 803 0 0,10 27-308 0 0,1 2-59 0 0,1 3-283 0 0,7 17-151 0 0,0-1 0 0 0,1 1 0 0 0,1-2 0 0 0,2 2-2 0 0,50 73-974 0 0,-38-58-528 0 0,-1 0-773 0 0</inkml:trace>
  <inkml:trace contextRef="#ctx0" brushRef="#br0" timeOffset="33202.97">6754 5243 20063 0 0,'4'63'1007'0'0,"-3"-43"-876"0"0,0-1 0 0 0,1 1 0 0 0,2 5-131 0 0,10 45 53 0 0,7 26 833 0 0,31 125 231 0 0,-45-181-1117 0 0,-3-29-64 0 0,-3-10-273 0 0,-1-13-646 0 0,5-86-1065 0 0,2-9 1440 0 0,-7 66 1004 0 0,2-1-1 0 0,2 1 0 0 0,2 0 0 0 0,1 1 0 0 0,7-19-395 0 0,-10 47 6 0 0,1 0-1 0 0,0 1 0 0 0,5-8-5 0 0,2-4 0 0 0,-8 15 0 0 0,1 0 0 0 0,0 0 0 0 0,0 1 0 0 0,0 0 0 0 0,1-1 0 0 0,12-9 0 0 0</inkml:trace>
  <inkml:trace contextRef="#ctx0" brushRef="#br0" timeOffset="33203.97">7232 5192 21111 0 0,'18'5'600'0'0,"-1"1"128"0"0,1-1-584 0 0,5-10-144 0 0,-5 5 0 0 0,4-11 0 0 0,1 1 128 0 0,-5-1-8 0 0,0-8 0 0 0,5 3 0 0 0,-6-6-8 0 0,1-4 0 0 0,-6 1 0 0 0</inkml:trace>
  <inkml:trace contextRef="#ctx0" brushRef="#br0" timeOffset="33549.048">7437 4482 16535 0 0,'-18'90'1268'0'0,"4"1"-1"0"0,3 0 1 0 0,5 1-1 0 0,4 0 0 0 0,4 0 1 0 0,4-1-1 0 0,7 25-1267 0 0,-7-75 187 0 0,3 0-1 0 0,6 18-186 0 0,-10-43 22 0 0,0-1-1 0 0,1 0 0 0 0,0 0 1 0 0,2-1-1 0 0,0 1 1 0 0,0-2-1 0 0,10 13-21 0 0,-14-22-44 0 0,1 1 0 0 0,-1 0 0 0 0,1-1 0 0 0,0 0 0 0 0,0 0 0 0 0,1-1 0 0 0,-1 1 0 0 0,1-1 0 0 0,-1 0 0 0 0,1-1 0 0 0,0 1 0 0 0,0-1 0 0 0,5 1 44 0 0,-6-2-242 0 0,0 0-1 0 0,0-1 0 0 0,0 1 1 0 0,-1-1-1 0 0,1 0 1 0 0,0 0-1 0 0,0 0 0 0 0,0-1 1 0 0,0 0-1 0 0,-1 0 1 0 0,1 0-1 0 0,0-1 0 0 0,-1 1 1 0 0,1-1-1 0 0,-1 0 1 0 0,0 0-1 0 0,1-1 0 0 0,0 0 243 0 0,6-5-1340 0 0,0-1-1 0 0,0 0 0 0 0,2-3 1341 0 0,10-12-2449 0 0</inkml:trace>
  <inkml:trace contextRef="#ctx0" brushRef="#br0" timeOffset="33550.048">7804 4399 20423 0 0,'0'27'864'0'0,"5"-2"-696"0"0,1 6 616 0 0,1 5 120 0 0,-2 1 24 0 0,7 3 8 0 0,-1-3-680 0 0,1 9-128 0 0,-1-3-32 0 0,6-8-8 0 0,-4 7-88 0 0,4-6 0 0 0,-6-4 0 0 0</inkml:trace>
  <inkml:trace contextRef="#ctx0" brushRef="#br0" timeOffset="33889.047">8199 4265 18207 0 0,'12'9'156'0'0,"0"0"0"0"0,-1 0 0 0 0,0 1 0 0 0,-1 0 0 0 0,0 1 0 0 0,7 10-156 0 0,17 24 735 0 0,-8-12 304 0 0,-2 1 1 0 0,-2 0 0 0 0,-1 2 0 0 0,9 21-1040 0 0,-20-30 244 0 0,0 0 1 0 0,-1 1-1 0 0,-2 1 0 0 0,-1-1 1 0 0,-2 1-1 0 0,0 0 1 0 0,-2 0-1 0 0,-1 0 1 0 0,-1 0-1 0 0,-3 13-244 0 0,-1-5-132 0 0,-2-1 0 0 0,-2-1 1 0 0,-1 1-1 0 0,-1-1 0 0 0,-2 0 0 0 0,-2-1 0 0 0,-1-1 0 0 0,-5 7 132 0 0,-7 10-827 0 0</inkml:trace>
  <inkml:trace contextRef="#ctx0" brushRef="#br0" timeOffset="34217.564">3978 8515 18959 0 0,'36'-22'536'0'0,"4"1"120"0"0,6-3-528 0 0,7-3-128 0 0,0-8 0 0 0,5 3 0 0 0,-5 0 264 0 0,-7-3 24 0 0,0 3 8 0 0,-4 2 0 0 0,-1-2-232 0 0,-13 11-64 0 0,2-5 0 0 0</inkml:trace>
  <inkml:trace contextRef="#ctx0" brushRef="#br0" timeOffset="34218.564">4386 7800 18479 0 0,'-14'69'716'0'0,"2"-7"52"0"0,2 0 0 0 0,2 5-768 0 0,5 14 611 0 0,3 0 0 0 0,3 1 0 0 0,5-1 0 0 0,6 21-611 0 0,-4-49 177 0 0,1-1 0 0 0,10 22-177 0 0,-13-50 1 0 0,1 1 1 0 0,2-2-1 0 0,0 1 0 0 0,1-1 0 0 0,15 20-1 0 0,-22-36 7 0 0,0-1-1 0 0,0 0 0 0 0,0 0 1 0 0,0 0-1 0 0,1 0 0 0 0,0-1 1 0 0,0 0-1 0 0,1-1 1 0 0,0 1-1 0 0,-1-1 0 0 0,1 0 1 0 0,1-1-1 0 0,-1 0 0 0 0,0 0 1 0 0,1 0-1 0 0,0-1 0 0 0,-1 0 1 0 0,1-1-1 0 0,0 0 0 0 0,0 0 1 0 0,0 0-1 0 0,0-1 1 0 0,0 0-1 0 0,0-1 0 0 0,0 0 1 0 0,7-2-7 0 0,0 0 51 0 0,1-1 1 0 0,-1 0 0 0 0,0-1-1 0 0,0-1 1 0 0,0-1 0 0 0,-1 0-1 0 0,0-1 1 0 0,8-6-52 0 0,-2 0-209 0 0,0-1-1 0 0,-1-2 1 0 0,-1 0 0 0 0,0 0-1 0 0,2-6 210 0 0,22-32-692 0 0</inkml:trace>
  <inkml:trace contextRef="#ctx0" brushRef="#br0" timeOffset="34567.106">5034 7685 20423 0 0,'0'0'440'0'0,"2"1"-5"0"0,2 0-416 0 0,1 1 0 0 0,-1-1-1 0 0,1 0 1 0 0,0 0 0 0 0,0-1 0 0 0,-1 1-1 0 0,1-1 1 0 0,0 0 0 0 0,2-1-19 0 0,0 1 89 0 0,0 0 1 0 0,0 0-1 0 0,0 1 1 0 0,0 0-1 0 0,7 1-89 0 0,-2 2 161 0 0,1-1-1 0 0,-1 2 1 0 0,0-1-1 0 0,-1 2 1 0 0,1-1-1 0 0,-1 2 1 0 0,0-1-1 0 0,-1 2 1 0 0,1-1-1 0 0,8 10-160 0 0,-4-1 63 0 0,0 0-1 0 0,8 13-62 0 0,-18-21 115 0 0,0 1 0 0 0,0-1 1 0 0,0 1-1 0 0,-1 0 0 0 0,-1 0 0 0 0,0 1 0 0 0,1 2-115 0 0,3 13 275 0 0,-2-1 1 0 0,0 1-1 0 0,-2 0 0 0 0,0 15-275 0 0,-4-3 3 0 0,-2 1 0 0 0,-2-1-1 0 0,-1-1 1 0 0,-2 1 0 0 0,-2-1-1 0 0,-9 23-2 0 0,10-30 0 0 0,3-10 0 0 0,-1 1 0 0 0,0-1 0 0 0,-2-1 0 0 0,-6 13 0 0 0,63-85 0 0 0,-19 21-2041 0 0,12-10 2041 0 0,-26 27-647 0 0,21-20-865 0 0</inkml:trace>
  <inkml:trace contextRef="#ctx0" brushRef="#br0" timeOffset="34899.12">6100 7851 24319 0 0,'-10'42'512'0'0,"3"-33"96"0"0,1 7-480 0 0,1-5-128 0 0,5-1 0 0 0,-7 1 0 0 0,7-11 432 0 0,0 0 64 0 0,0 0 16 0 0,0 0 0 0 0,0 0-824 0 0,7-11-160 0 0,-2-5-32 0 0</inkml:trace>
  <inkml:trace contextRef="#ctx0" brushRef="#br0" timeOffset="35219.294">6533 6866 21975 0 0,'-9'0'188'0'0,"0"0"0"0"0,0 1 0 0 0,0 0-1 0 0,1 1 1 0 0,-1 0 0 0 0,0 0 0 0 0,1 1 0 0 0,0 0-1 0 0,-1 0 1 0 0,1 1 0 0 0,0 0 0 0 0,1 1-1 0 0,-1 0 1 0 0,1 0 0 0 0,0 0 0 0 0,0 1-1 0 0,1 0 1 0 0,-1 1-188 0 0,-5 6 228 0 0,0 1 1 0 0,1 1-1 0 0,0-1 0 0 0,1 2 0 0 0,1-1 0 0 0,-2 6-228 0 0,-1 4 289 0 0,1 1 0 0 0,2 1 0 0 0,-5 20-289 0 0,12-41 0 0 0,1 1 0 0 0,-1-1 0 0 0,2 0 0 0 0,-1 1 0 0 0,1-1 0 0 0,0 1 0 0 0,0-1 0 0 0,1 1 0 0 0,0-1 0 0 0,1 6 0 0 0,-1-9 0 0 0,0 1 0 0 0,0-1 0 0 0,1 0 0 0 0,-1 1 0 0 0,1-1 0 0 0,0 0 0 0 0,0 0 0 0 0,0 0 0 0 0,0-1 0 0 0,0 1 0 0 0,1 0 0 0 0,-1-1 0 0 0,1 1 0 0 0,0-1 0 0 0,-1 0 0 0 0,1 0 0 0 0,0 0 0 0 0,0 0 0 0 0,1-1 0 0 0,1 2 0 0 0,8 1 0 0 0,-1-1 0 0 0,1 0 0 0 0,1-1 0 0 0,-1-1 0 0 0,0 0 0 0 0,0 0 0 0 0,0-1 0 0 0,9-2 0 0 0,38 2 0 0 0,-9 3 0 0 0,-1 3 0 0 0,16 4 0 0 0,-47-6 0 0 0,0 0 0 0 0,0 2 0 0 0,-1 0 0 0 0,0 1 0 0 0,0 0 0 0 0,-1 2 0 0 0,0 0 0 0 0,0 1 0 0 0,8 7 0 0 0,-21-14 0 0 0,0 1 0 0 0,0-1 0 0 0,0 1 0 0 0,0 0 0 0 0,-1 0 0 0 0,0 1 0 0 0,0-1 0 0 0,0 1 0 0 0,0-1 0 0 0,-1 1 0 0 0,0 0 0 0 0,0 0 0 0 0,0 0 0 0 0,0 0 0 0 0,-1 1 0 0 0,0-1 0 0 0,0 0 0 0 0,-1 1 0 0 0,1-1 0 0 0,-1 0 0 0 0,0 1 0 0 0,-1-1 0 0 0,1 0 0 0 0,-2 5 0 0 0,0 2 0 0 0,-1-1 0 0 0,0 0 0 0 0,0 0 0 0 0,-1-1 0 0 0,-1 1 0 0 0,0-1 0 0 0,0 0 0 0 0,-1 0 0 0 0,0-1 0 0 0,-1 1 0 0 0,-1 0 0 0 0,-2 1 0 0 0,-1-1 0 0 0,0 0 0 0 0,0 0 0 0 0,-1-1 0 0 0,-1 0 0 0 0,0-1 0 0 0,-16 9 0 0 0</inkml:trace>
  <inkml:trace contextRef="#ctx0" brushRef="#br0" timeOffset="35220.294">6882 6815 19263 0 0,'23'-11'856'0'0,"-5"-5"168"0"0,5-3-816 0 0,0 3-208 0 0,2 0 0 0 0,-2-5 0 0 0,0-1-352 0 0,-6-2-104 0 0,1 3-24 0 0</inkml:trace>
  <inkml:trace contextRef="#ctx0" brushRef="#br0" timeOffset="35221.294">6941 6378 22367 0 0,'0'78'944'0'0,"0"0"-752"0"0,0-4 664 0 0,5-2 136 0 0,0 1 24 0 0,13-1 8 0 0,0-5-824 0 0,-1-10-200 0 0,6 1 0 0 0,12-7 0 0 0,-5-10-368 0 0,11-15-112 0 0,0-5-32 0 0,-1-5 0 0 0,1-16-816 0 0,-6 0-168 0 0,1-10-32 0 0</inkml:trace>
  <inkml:trace contextRef="#ctx0" brushRef="#br0" timeOffset="35836.912">7769 6416 18479 0 0,'-13'-4'475'0'0,"1"2"0"0"0,-1-1-1 0 0,1 2 1 0 0,-1 0 0 0 0,0 0-1 0 0,0 1 1 0 0,1 1 0 0 0,-1 0-1 0 0,0 1 1 0 0,0 0-475 0 0,6 0 169 0 0,0 0 1 0 0,0 1-1 0 0,0 0 1 0 0,1 0-1 0 0,-1 1 1 0 0,1-1-1 0 0,0 1 1 0 0,0 1-1 0 0,0-1 1 0 0,0 1-1 0 0,1 0-169 0 0,-2 2 60 0 0,1-1-1 0 0,-1 2 1 0 0,1-1 0 0 0,1 1-1 0 0,0 0 1 0 0,0 0 0 0 0,0 0-1 0 0,-1 5-59 0 0,-1 4 0 0 0,1 0 0 0 0,0 0 0 0 0,1 0 0 0 0,1 0 0 0 0,1 1 0 0 0,-1 12 0 0 0,2 3 72 0 0,2 0 0 0 0,1 0 0 0 0,1 0 0 0 0,2 0 0 0 0,1 0 0 0 0,2-1 0 0 0,1 0 0 0 0,2 1-72 0 0,-6-24-5 0 0,-1 0 1 0 0,1 0-1 0 0,1-1 0 0 0,0 1 0 0 0,0-1 0 0 0,0-1 0 0 0,1 1 1 0 0,0-1-1 0 0,4 4 5 0 0,-7-9-18 0 0,0 1 0 0 0,0 0 0 0 0,0-1 0 0 0,0 0 0 0 0,1 0 0 0 0,-1 0 0 0 0,1 0 0 0 0,-1 0 0 0 0,1-1 0 0 0,-1 1 0 0 0,1-1 0 0 0,0 0 0 0 0,0 0 0 0 0,0-1 0 0 0,-1 1 0 0 0,1-1 0 0 0,0 0 0 0 0,0 0 0 0 0,0 0 0 0 0,0 0 0 0 0,0-1 0 0 0,0 1 1 0 0,0-1-1 0 0,2-1 18 0 0,6-3 15 0 0,0-1 1 0 0,0 0-1 0 0,-1 0 1 0 0,0-1 0 0 0,0-1-1 0 0,-1 0 1 0 0,0 0 0 0 0,0-1-1 0 0,-1 0 1 0 0,0 0 0 0 0,0-1-1 0 0,-1-1 1 0 0,-1 1-1 0 0,1-3-15 0 0,13-22-88 0 0,-2 0 0 0 0,-1-1 0 0 0,12-37 88 0 0,-16 35 13 0 0,-1 0-1 0 0,-2-1 0 0 0,0-12-12 0 0,-7 30 71 0 0,-1-1-1 0 0,-1 0 1 0 0,-1 0-1 0 0,-1 0 1 0 0,-1 0-1 0 0,-3-18-70 0 0,2 30 65 0 0,-1-11 278 0 0,0 0 1 0 0,-2 0-1 0 0,-1 0 1 0 0,-4-8-344 0 0,5 14 250 0 0,5 13-211 0 0,-1 1 0 0 0,1-1 0 0 0,-1 0 0 0 0,0 1 0 0 0,1-1 0 0 0,-1 0 0 0 0,0 1 0 0 0,0 0 0 0 0,0-1 0 0 0,0 1 0 0 0,0-1 0 0 0,0 1 0 0 0,-1-1-39 0 0,0 1 229 0 0,15 23 406 0 0,-8-8-596 0 0,1 0 0 0 0,1-1 0 0 0,1 0 0 0 0,-1 0 0 0 0,3 1-39 0 0,6 11 13 0 0,-2-1-858 0 0,2-1-1 0 0,0 0 1 0 0,8 6 845 0 0,4-2-1440 0 0</inkml:trace>
  <inkml:trace contextRef="#ctx0" brushRef="#br0" timeOffset="36164.693">8199 6295 19119 0 0,'0'0'694'0'0,"0"0"-266"0"0,0 0 570 0 0,0 0 297 0 0,2 2 60 0 0,1 5-858 0 0,0-1 1 0 0,0 1 0 0 0,-1-1 0 0 0,1 4-498 0 0,7 16 198 0 0,2 9 12 0 0,-1 1 1 0 0,-1 0-1 0 0,-2 1 1 0 0,3 36-211 0 0,-7-42 46 0 0,-3-21 83 0 0,0 1 0 0 0,-1-1 0 0 0,0 4-129 0 0,-1 4-1122 0 0,1-21 1033 0 0,0 0 1 0 0,-1 0-1 0 0,0 1 0 0 0,0-1 0 0 0,0 0 1 0 0,0 1-1 0 0,0-2 89 0 0,-5-11 13 0 0,3-5-13 0 0,1 0 0 0 0,0 0 0 0 0,2 0 0 0 0,1 0 0 0 0,0 0 0 0 0,2-5 0 0 0,0-15 0 0 0,1 9-5 0 0,1 0 0 0 0,2 0 0 0 0,1 1 0 0 0,4-7 5 0 0,4-16-165 0 0,-9 30 28 0 0,0 0 1 0 0,2 0-1 0 0,1 1 1 0 0,10-16 136 0 0,-13 26-7 0 0,1 0 0 0 0,0 0 0 0 0,0 1 0 0 0,2 0 0 0 0,-1 1 0 0 0,1 0 0 0 0,0 1 1 0 0,12-8 6 0 0,-6 5-64 0 0,-10 7-263 0 0,0 1 0 0 0,0-1 0 0 0,1 1 0 0 0,-1 0 0 0 0,1 1-1 0 0,0 0 1 0 0,0 0 0 0 0,0 0 0 0 0,0 1 0 0 0,4-1 327 0 0,7 2-1815 0 0</inkml:trace>
  <inkml:trace contextRef="#ctx0" brushRef="#br0" timeOffset="36513.909">8632 6234 21191 0 0,'18'-6'936'0'0,"5"1"200"0"0,-1-5-912 0 0,1 1-224 0 0,7-7 0 0 0,-7 0 0 0 0,7-5 456 0 0,-14-9 48 0 0,9 3 8 0 0,-2-5 0 0 0,0-3-608 0 0,-5 3-112 0 0,-1-3-24 0 0,1 3-8 0 0,0-5-1664 0 0,-8 2-336 0 0,2 3-64 0 0</inkml:trace>
  <inkml:trace contextRef="#ctx0" brushRef="#br0" timeOffset="36514.909">8964 5498 14528 0 0,'-3'1'194'0'0,"0"1"-1"0"0,0 0 1 0 0,0 1 0 0 0,0-1 0 0 0,1 0 0 0 0,-1 1 0 0 0,1 0 0 0 0,-1-1 0 0 0,1 1 0 0 0,0 0 0 0 0,-1 2-194 0 0,-1 2 715 0 0,0 0 0 0 0,0 0 0 0 0,1 0 0 0 0,-2 7-715 0 0,-1 10 771 0 0,0 0 0 0 0,2 0 0 0 0,0 0 0 0 0,2 0 1 0 0,1 2-772 0 0,3 124 1278 0 0,-1-130-1118 0 0,3 42 58 0 0,2 0 0 0 0,7 26-218 0 0,-7-59 44 0 0,1-1-1 0 0,1 0 0 0 0,2-1 1 0 0,1 0-1 0 0,0 0 0 0 0,8 9-43 0 0,-16-30 4 0 0,1 0-1 0 0,0 0 1 0 0,0 0-1 0 0,1-1 1 0 0,0 0 0 0 0,0 0-1 0 0,0 0 1 0 0,0 0-1 0 0,2 0-3 0 0,-5-4 2 0 0,1 1-1 0 0,-1 0 1 0 0,1-1-1 0 0,0 0 0 0 0,0 1 1 0 0,0-1-1 0 0,0 0 1 0 0,0-1-1 0 0,0 1 1 0 0,0 0-1 0 0,0-1 1 0 0,0 0-1 0 0,0 1 1 0 0,0-1-1 0 0,1-1 1 0 0,-1 1-1 0 0,0 0 0 0 0,0-1 1 0 0,0 1-1 0 0,0-1 1 0 0,0 0-1 0 0,1-1-1 0 0,3-1-3 0 0,-1 0 0 0 0,0-1 0 0 0,1 0 0 0 0,-2 0-1 0 0,1-1 1 0 0,0 1 0 0 0,-1-1 0 0 0,0 0 0 0 0,2-4 3 0 0,9-11-428 0 0,-1 0 0 0 0,0-2 428 0 0,-7 9-356 0 0,-1 0-1 0 0,-1 0 1 0 0,2-5 356 0 0,9-20-1248 0 0,0 3-156 0 0,-4-1-47 0 0</inkml:trace>
  <inkml:trace contextRef="#ctx0" brushRef="#br0" timeOffset="37115.74">9407 5229 21975 0 0,'-18'46'624'0'0,"-5"5"136"0"0,11-3-608 0 0,1 3-152 0 0,-1 2 0 0 0,12-2 0 0 0,0 6 512 0 0,5-4 80 0 0,8 3 16 0 0,4 1 0 0 0,6-10-608 0 0,7-6 0 0 0,-1-4-112 0 0,6-7 16 0 0,0-3-1568 0 0,0-17-304 0 0</inkml:trace>
  <inkml:trace contextRef="#ctx0" brushRef="#br0" timeOffset="37452.998">9757 4994 20879 0 0,'95'93'2732'0'0,"1"9"-2732"0"0,-13-14 1454 0 0,-42-46-582 0 0,-2 3 0 0 0,29 44-872 0 0,-55-70 92 0 0,0 1 0 0 0,-2 1 0 0 0,0 0-1 0 0,-2 0 1 0 0,0 1 0 0 0,-1 1-1 0 0,-2-1 1 0 0,4 20-92 0 0,-6-21 185 0 0,-2 0 0 0 0,0 0 0 0 0,-2 1 0 0 0,0-1 0 0 0,-2 6-185 0 0,1-15 148 0 0,-1 1 0 0 0,-1 0-1 0 0,0-1 1 0 0,-1 1 0 0 0,0-1 0 0 0,-1 0 0 0 0,0 0 0 0 0,-1-1 0 0 0,-3 5-148 0 0,2-4-24 0 0,-1 0 0 0 0,0-1 0 0 0,-1 0 0 0 0,0 0 0 0 0,-1-1 0 0 0,0 0 0 0 0,0-1 0 0 0,-1 0 0 0 0,0-1 0 0 0,-1 0 0 0 0,0 0 0 0 0,0-2 0 0 0,-3 2 24 0 0,-33 9-1000 0 0,-3-1-64 0 0</inkml:trace>
  <inkml:trace contextRef="#ctx0" brushRef="#br0" timeOffset="38221.552">8941 3730 19727 0 0,'-30'27'416'0'0,"19"-22"80"0"0,4 0-400 0 0,7-5-96 0 0,0 0 0 0 0,0 0 0 0 0,0 0 168 0 0,0 0 16 0 0,0-5 0 0 0,7-5 0 0 0,-1-6-472 0 0,6 5-88 0 0,-1-5-16 0 0</inkml:trace>
  <inkml:trace contextRef="#ctx0" brushRef="#br0" timeOffset="38553.163">9495 3891 18927 0 0,'28'21'392'0'0,"-22"-16"96"0"0,6 6-392 0 0,0 0-96 0 0,-1 3 0 0 0,1-4 0 0 0,-6 12 744 0 0,-1-1 128 0 0,-5 9 24 0 0,-5 2 8 0 0,-13 5-376 0 0,0 9-80 0 0,-10 5-8 0 0,-7 2-8 0 0,-6-2-432 0 0,-6 0-104 0 0,-5-3-16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24:52.85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7793.80273"/>
      <inkml:brushProperty name="anchorY" value="3276.31006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747.34766"/>
      <inkml:brushProperty name="anchorY" value="14086.78613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449.28125"/>
      <inkml:brushProperty name="anchorY" value="9478.69141"/>
      <inkml:brushProperty name="scaleFactor" value="0.5"/>
    </inkml:brush>
  </inkml:definitions>
  <inkml:trace contextRef="#ctx0" brushRef="#br0">1 14868 13576 0 0,'0'0'0'0'0,"1"-8"704"0"0,2-3-822 0 0,11 0 236 0 0,5 1-118 0 0,19 0 0 0 0,5 1 0 0 0,22-1 74 0 0,3-1-95 0 0,23-8 106 0 0,2-3-31 0 0,13-8-65 0 0,13-8 96 0 0,30-20 43 0 0,-2-3-85 0 0,32-21 732 0 0,-9 2-613 0 0,13-8 729 0 0,10-7-37 0 0,30-17-39 0 0,-12 4-760 0 0,26-13 415 0 0,-21 12-468 0 0,-6 3 112 0 0,-12 8-42 0 0,-14 8-9 0 0,-14 10 21 0 0,-17 9-100 0 0,-22 12 104 0 0,-21 10-35 0 0,-22 12 39 0 0,-17 6 627 0 0,-19 8-542 0 0,-14 3 643 0 0,-7 3-49 0 0,-2-2-104 0 0,-4 1-635 0 0,5-4 253 0 0,1 2-325 0 0,7-2 69 0 0,8-5-29 0 0,11-5 0 0 0,14-6 75 0 0,15-7 16 0 0,10-8 93 0 0,11-6-40 0 0,9-7 0 0 0,5-7-7 0 0,4-5-9 0 0,0-3-73 0 0,-2 1 19 0 0,-2 0 65 0 0,-2 0-59 0 0,14-7-16 0 0,-10 8-69 0 0,1 0 15 0 0,1 2-10 0 0,10-9 75 0 0,-12 6-96 0 0,5-5 153 0 0,-15 9-74 0 0,0-1 17 0 0,-17 9-198 0 0,-10 6 167 0 0,-11 5-60 0 0,-4 0 16 0 0,-12 6 0 0 0,-9 4 0 0 0,-7 5-84 0 0,-7 1-489 0 0,-9 9 433 0 0,-8 8-2669 0 0,-11 7 2197 0 0,-6 11-10308 0 0,-2 2-1352 0 0</inkml:trace>
  <inkml:trace contextRef="#ctx0" brushRef="#br1" timeOffset="1777.905">6612 11446 14416 0 0,'0'0'0'0'0,"1"-3"408"0"0,3-6 112 0 0,14-12-508 0 0,12-9 40 0 0,15-7-36 0 0,19-7-110 0 0,3 0 121 0 0,10-1-40 0 0,9-2 13 0 0,28-11 196 0 0,1 2-84 0 0,35-18 260 0 0,0 1-358 0 0,17-8 116 0 0,17-5-145 0 0,18-8 30 0 0,19-8-15 0 0,18-9 74 0 0,17-8-20 0 0,17-9-65 0 0,15-6 22 0 0,14-8 63 0 0,11-9-95 0 0,12-9 106 0 0,11-8-106 0 0,12-5 32 0 0,12-5-11 0 0,9 2 111 0 0,8 5 277 0 0,6 10-6 0 0,4 11 71 0 0,3 10-78 0 0,4 8-85 0 0,3 7-24 0 0,2 4-60 0 0,5 4-18 0 0,6 2-46 0 0,8 3 8 0 0,11 0-6 0 0,7-1 38 0 0,6 0 44 0 0,1-5 84 0 0,-1-6 102 0 0,-3-7 81 0 0,-5-10 110 0 0,-6-9-207 0 0,-6-8-210 0 0,-9-7-67 0 0,-9-6-15 0 0,-8-3-24 0 0,-9-4-92 0 0,66-40 175 0 0,-9-7-38 0 0,-14-3 35 0 0,-27 4-96 0 0,-35 8-64 0 0,-32 8 88 0 0,-30 7-35 0 0,-25 8 11 0 0,-23 6-74 0 0,-19 7 95 0 0,-18 8-22 0 0,-19 7-2 0 0,-16 5 4 0 0,-17 6 83 0 0,-15 3 116 0 0,-15 5-177 0 0,-15 3-87 0 0,-14 6 21 0 0,-19 5-21 0 0,-18 9 178 0 0,-48 75 126 0 0,5-18-304 0 0,-17 34 130 0 0,-2 0 0 0 0,0-7-130 0 0,-6 18 90 0 0,-1-1 1 0 0,0 0 0 0 0,-1-7-91 0 0,-3 13 29 0 0,0 1 0 0 0,0-1 0 0 0,-2 0 0 0 0,-1-6-29 0 0,1 6-26 0 0,-2 0 0 0 0,0 1 1 0 0,-1 0-1 0 0,-1-3 26 0 0,-2-2 17 0 0,-1 1 1 0 0,0 1-1 0 0,-3-3-17 0 0,-5-8-15 0 0,-17-19 15 0 0,5 10 0 0 0,-6-2 0 0 0,-37-36 0 0 0,-7 1 0 0 0,-6 1 0 0 0,-6 3 0 0 0,-3 2 0 0 0,-4 3 0 0 0,-3 1 0 0 0,0 2 0 0 0,1 0 0 0 0,2-2 0 0 0,1 0 0 0 0,1 2 0 0 0,3 2 0 0 0,2 1-112 0 0,1 3-108 0 0,-1 1 146 0 0,-3-2-37 0 0,-9-4-100 0 0,-11-5 35 0 0,-13-3-660 0 0,-13-2-740 0 0,81 42-10144 0 0,0 1-1837 0 0</inkml:trace>
  <inkml:trace contextRef="#ctx0" brushRef="#br2" timeOffset="2723.106">24076 3922 17407 0 0,'0'0'0'0'0,"-1"-4"904"0"0,1-5-1054 0 0,6 2 300 0 0,4 0-150 0 0,13 5 0 0 0,3 4 0 0 0,20 10 0 0 0,4 4 0 0 0,24 17 75 0 0,6 5-96 0 0,24 23 31 0 0,0 4-10 0 0,5 14 75 0 0,-1 12-96 0 0,-6 10 31 0 0,-63-54 65 0 0,14 21-75 0 0,-23-24-21 0 0,19 37 21 0 0,-30-41 47 0 0,0 1 0 0 0,2 15-47 0 0,-8-14 35 0 0,-1 0 0 0 0,2 23-35 0 0,-9-23 30 0 0,0 0 0 0 0,-2 33-30 0 0,-5-33 103 0 0,-1 1 0 0 0,-9 39-103 0 0,1-39 46 0 0,0 0-1 0 0,-3-1 0 0 0,-2 2-45 0 0,-5 3 180 0 0,-1-1 0 0 0,-25 37-180 0 0,11-31 290 0 0,-1-1 0 0 0,-22 21-290 0 0,0-8 398 0 0,-56 47-398 0 0,20-29 288 0 0,-25 11-288 0 0,-137 82 369 0 0,-36-3 54 0 0,-33-6 73 0 0,-25-6 108 0 0,-17-10 44 0 0,-9-10 64 0 0,-1-9-178 0 0,5-7-203 0 0,6-3-80 0 0,7 0-197 0 0,9 2-36 0 0,9 3-8 0 0,14 1-10 0 0,15-1 0 0 0,17-3 0 0 0,23-4 0 0 0,21-7 0 0 0,21-6-74 0 0,20-6 95 0 0,19-8-125 0 0,19-8-9 0 0,18-7-57 0 0,14-8-18 0 0,17-6-56 0 0,14-8-1304 0 0,15-5-1545 0 0,59-30-7285 0 0,3-3-1680 0 0</inkml:trace>
  <inkml:trace contextRef="#ctx0" brushRef="#br3" timeOffset="3112.146">17062 8498 18479 0 0,'0'0'0'0'0,"-5"-17"952"0"0,-2-6-709 0 0,1 3 734 0 0,0 4-430 0 0,1 7-536 0 0,3 11-3 0 0,2-2 1 0 0,-1 0 0 0 0,1 0 0 0 0,-1 0-1 0 0,1 1 1 0 0,-1-1 0 0 0,1 0 0 0 0,-1 0-1 0 0,1 1 1 0 0,-1-1 0 0 0,1 0-1 0 0,-1 1 1 0 0,1-1 0 0 0,0 0 0 0 0,-1 1-1 0 0,1-1 1 0 0,0 0 0 0 0,-1 1 0 0 0,1-1-1 0 0,-1 1-8 0 0,-13 16-13 0 0,-10 16 101 0 0,-15 17-109 0 0,-14 16 106 0 0,-14 13-13 0 0,-11 11 80 0 0,-9 6-75 0 0,-3 3 65 0 0,-1 4-20 0 0,2 1-68 0 0,5 0 30 0 0,12-5-23 0 0,15-7 23 0 0,49-73 48 0 0,-1 0-1 0 0,1 0 1 0 0,-2 12-132 0 0,6-19 23 0 0,0 2 0 0 0,1 1 0 0 0,0-1 0 0 0,1 4-23 0 0,3-12 38 0 0,-1 0 1 0 0,0 1 0 0 0,1-1 0 0 0,0 1 0 0 0,0-1 0 0 0,0 0-1 0 0,1 1 1 0 0,1 3-39 0 0,0-5 12 0 0,0 0 0 0 0,-1 1 0 0 0,2-2 0 0 0,-1 1 0 0 0,0 0 0 0 0,1-1 0 0 0,0 1 0 0 0,0-1 0 0 0,3 3-12 0 0,2-1 39 0 0,0 0-1 0 0,0-1 0 0 0,0 1 0 0 0,0-1 0 0 0,1-1 1 0 0,4 2-39 0 0,9 1 97 0 0,0-1 1 0 0,0-1 0 0 0,13 1-98 0 0,13-1 311 0 0,44 0-311 0 0,84-12 370 0 0,27-15-75 0 0,19-10-76 0 0,5-10-111 0 0,-5-4-34 0 0,-15 1-76 0 0,-22 5-109 0 0,-23 10-1861 0 0,-33 11 241 0 0,-80 13-9738 0 0,-8 2-1660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48:34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16314 4820 20239 0 0,'0'0'448'0'0,"0"0"88"0"0,0 0 16 0 0,5-8 24 0 0,3-8-464 0 0,-3 2-112 0 0,3 2 0 0 0,1-7-5976 0 0,-5 3-1215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44:32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26307 8710 1198 0,'-7'13'34'0,"3"-7"7"0,1 6-33 0,-1 1-8 0,4 9 0 0,0 0 0 15,4 3 0-15,3 3 12 0,-4 4-12 0,4-1 12 0,0 3-12 16,4 4 0-16,-4 0-12 0,3 2 12 0,1 1 0 0,0-3 0 16,-1-1 0-16,1 1 0 0,-1 0 0 15,1-4 0-15,0 1 0 0,-4-4 0 16,3 3 0-16,1-2 8 0,-4-4-8 0,0-3 0 16,0 0 0-16,0-3 0 0,0 0 0 0,0-3 0 15,-3-7 0-15,3 1 0 0,-7-4 0 0,7-2 0 0,-7-4-11 0,0-3-7 16,0-10-2-16,0 1 0 0</inkml:trace>
  <inkml:trace contextRef="#ctx0" brushRef="#br0" timeOffset="483.355">25915 8509 1180 0,'-7'4'26'0,"-4"2"6"0,-3 3 0 0,4 1 1 0,-4 2-33 0,3 4 0 0,0 3 0 0,4 6 0 16,0 3 0-16,0 10 0 0,4-1 0 0,-1 4-9 16,4 3 9-16,0 0-8 0,0 6 8 0,7-3-8 15,-3 3 8-15,6 0 0 0,1 0 0 0,3 1-8 16,0 2-5-16,4-3-1 0,3 3 0 0,4-2 0 31,-1 2-34-31,5-6-8 0,-1 3 0 0,7-3-1 0,0-3 15 0,8-3 3 0,-1-7 1 16,0-6 0-16,4-2 18 0,-3-8 4 0,-5-2 1 0,5-7 0 15,-1-2 15-15,4-4 0 0,-4-3 0 0,4-3-9 0,-4-4 26 16,1-5 6-16,-4-1 1 0,-4-5 0 0,0-8 12 0,-3-2 4 16,0-6 0-16,-1-4 0 0,-2-6 28 0,-5 0 5 15,5-3 2-15,-5 0 0 0,1 0-33 0,-4-6-6 16,-3 0-2-16,-1-4 0 0,-3 1-22 0,1-4-4 15,-8 4 0-15,-4-4-8 0,-3-3 13 16,-3 4-4-16,-4-4-1 0,-4 7 0 0,-3 6 12 16,3 3 3-16,-3 6 0 0,-7 6 0 0,0 7 59 0,0 3 12 15,-4 3 2-15,0 6 1 0,1 1-70 0,-1 5-15 16,-3 4-2-16,-1 6-1 0,1 0-27 0,-3 6-6 16,-1 7 0-16,0 2-1 15,0 4-89-15,1 3-18 0,2 6-3 0,-2 1-1 0</inkml:trace>
  <inkml:trace contextRef="#ctx0" brushRef="#br0" timeOffset="748.187">26868 10692 306 0,'0'0'0'0,"0"0"12"0,0 0-3 0,0 0 1 0,0 0-10 0</inkml:trace>
  <inkml:trace contextRef="#ctx0" brushRef="#br0" timeOffset="2500.202">26783 9971 892 0,'0'0'20'0,"0"0"4"0,0 6 0 0,-4 6 1 0,8 4-25 0,-4 0 0 0,7 6 0 0,-4 0 0 15,5 3 8-15,-1 6-8 0,3-3 8 0,4 7-8 16,0 6 24-16,1-4 0 0,2 4 0 0,4 3 0 16,0 3-24-16,4 0 0 0,-4 0 0 15,4-3 0-15,0-3 14 0,-1-1 1 0,1 1 0 16,-4-3 0-16,4-7-15 0,-4 0 11 0,0-2-11 0,-3-1 10 16,0-3-10-16,-1-3 8 0,1-3-8 0,-8-4 8 15,1-2 0-15,-4-1 0 0,0-2 0 0,-3-4 0 16,-4 0-26-16,0-6-6 0,0 0 0 0</inkml:trace>
  <inkml:trace contextRef="#ctx0" brushRef="#br0" timeOffset="3035.603">27199 11416 1292 0,'0'0'28'0,"7"3"7"0,4 3 1 0,-1 1 0 0,8-1-36 15,0 7 0-15,-1-1 0 0,1 7 0 0,0-3 16 0,3 5-3 0,-4 1-1 0,-2 7 0 16,-5-1-3-16,1 10-1 0,-8 5 0 0,-3 4 0 15,0 4-8-15,-3 2 8 0,-4 3-8 0,-4 1 8 16,-3-4-8-16,0 0-17 0,0-2 4 0,0-8 1 16,-4 1-19-1,0-9-3-15,4-1-1 0,-3-9 0 0,2-3 35 0,5-6 17 0,-1 0-1 0,4-4-1 0,0-2 20 16,4-4 4-16,3 0 1 0,0-6 0 16,7 0-20-16,7-3-4 0,0 0-1 0,4-6 0 15,3-4 19-15,7 0 4 0,4-5 1 0,3-4 0 16,4 0-17-16,3-3-3 0,4 3-1 0,0-3 0 0,-4 0-18 15,1 3 0-15,-5 0 0 0,1 0-9 16,-7 3-111-16,-4 3-23 0,-3 1-4 0,-8-1-1 0</inkml:trace>
  <inkml:trace contextRef="#ctx0" brushRef="#br0" timeOffset="3412.619">26832 11494 1220 0,'-39'13'27'0,"18"-7"5"0,-3 4 2 0,-1 5 0 0,-3 7-34 0,-1 3 0 0,8 4 0 0,0 5 0 16,7 4 0-16,0 6 0 0,7 3 0 0,0 0 0 15,7 6 8-15,0 3-8 0,0 7 0 16,7-3 0-16,3-1 0 0,8-2 0 16,-4 2-8-16,7-2 8 0,4-1 0 0,0-3-9 0,-1-2 9 0,8-4 0 15,0 0 0-15,3-3-8 0,4-7 8 0,3-2 0 16,8-4 0-16,6-6 0 0,4-9 0 0,-3-4 0 15,3-9 8-15,0-3-8 0,3-9 8 0,4-7-8 16,0-2 31-16,0-11 1 0,0-2 1 0,-3-3 0 16,-4-7-20-16,0-3-4 0,0-3-1 0,-4-3 0 15,-3-7-8-15,-7 1 0 0,0-7 0 0,-11 3 0 16,4-5 0-16,-7-1-12 0,-8 0 2 0,-3 0 1 16,-3 0 9-16,-11 0 0 0,0 4 0 0,-10-1 0 15,-4 3-30-15,-8 4-4 0,1 3-1 0,-7 3 0 16,-7 6 11-16,0 3 1 0,-8 3 1 0,-2 10 0 0,-1 9 2 0,-4 7 0 15,1 5 0-15,0 7 0 0,-4 7 33 0,4 8 7 16,-4 4 2-16,-4 9-348 16,5 10-70-16</inkml:trace>
  <inkml:trace contextRef="#ctx0" brushRef="#br0" timeOffset="3786.698">27587 13369 1839 0,'0'0'40'0,"0"0"9"0,0 7 2 0,0 2 1 0,7 1-42 0,-3 5-10 0,6 1 0 0,-3 0 0 16,8 6 0-16,-5-1 0 0,4 5 0 0,0 2-11 15,4 3 11-15,0 0 0 0,-1 4 0 0,1-1 0 16,3 4 0-16,-3-3 0 0,-1 2 0 0,1 1 0 15,0-1 0-15,-1-2 0 0,1 3 0 0,0-7 0 16,-4 3-50-16,3 1-8 16,-3-4-2-16,-3 1-691 0</inkml:trace>
  <inkml:trace contextRef="#ctx0" brushRef="#br0" timeOffset="4329.08">27633 14780 1825 0,'-14'-6'40'0,"3"3"8"0,4-3 1 0,0 3 3 0,0-1-41 0,4-2-11 0,-1 0 0 16,1-3 0-16,6-1 47 0,1-2 7 0,3-4 2 0,3 3 0 15,1 4-45-15,3-4-11 0,4-2 0 0,-1 2 0 16,4 4-12-16,4-1-5 0,3-2-1 0,-3 6 0 16,0-1 18-16,3 1 0 0,0 6-8 0,4 0 8 15,-4 3-18-15,-3 0 0 0,0 7 0 0,-4-1 0 16,0-3-16-16,-10 4-3 16,3 2-1-16,-7 7 0 0,-4 3 10 0,-3 6 1 0,-7 1 1 15,-3 2 0-15,-5 0 26 0,-2 4 0 0,-1 2 0 0,-3-2 0 0,-4-4 14 0,4-3 2 16,-4 1 0-16,1-1 0 0,3-3 25 15,3 0 6-15,-3-3 1 0,3 0 0 0,4-3-4 0,3-4-1 16,1 1 0-16,3-3 0 0,0-1-31 0,3-2-12 16,8-1 11-16,-1-3-11 0,4 4 0 0,0-1 0 15,8-3 0-15,-5 4 0 0,8-4 0 16,-1-3 0-16,5 0-13 0,-5 0 4 0,8 1 9 16,0-1 0-16,-1 0-9 0,4 3 9 0,4-3 0 0,-7 0 0 15,3 4 0-15,0 2 0 0,-3-3 0 0,0 4-9 16,-4-4 9-16,0 3 0 0,0 7-8 0,-7-3 8 15,0 2 0-15,-3 4 0 0,-4 0 0 0,-3 0 0 16,-1 6 0-16,-6-3 0 0,-1 6 0 0,-3 0 0 16,-4 4 12-16,-3-1-3 0,0 0-1 0,-3 4-8 15,3-1 12-15,-4-2-4 0,0-4-8 0,-3 0 0 0,3-3-10 16,-3 0-600-16,0-6-120 0</inkml:trace>
  <inkml:trace contextRef="#ctx0" brushRef="#br0" timeOffset="4786.197">26871 15288 1265 0,'-14'32'36'0,"7"-17"8"0,-4 10-36 0,4 4-8 0,4 5 0 0,-1 1 0 16,4 5 28-16,0 4 3 0,0 0 1 0,4 6 0 15,3 4-3-15,3-4 0 0,1 0 0 0,0 0 0 16,6-3-21-16,-3 0-8 0,7-3 0 0,1-3 9 16,-1-3-9-16,7-4 0 0,4 1 0 0,0-7 0 0,3-3 17 15,4-3 2-15,-1-7 0 0,1 1 0 0,4-10-5 0,2-2-1 16,-2-4 0-16,3-4 0 0,3-8-13 0,4-1 0 16,0-2 0-16,-4-7-10 0,1-3 21 0,3-7 4 15,-4 1 1-15,0-7 0 0,4-2 16 0,-3-7 3 16,3-4 1-16,-8-2 0 0,1-3-7 0,0-4-1 15,-4-3 0-15,1 1 0 0,-4-4-9 16,-4 0-3-16,4 0 0 0,-8-3 0 0,1 3-3 16,-7-3-1-16,0 3 0 0,-8-3 0 0,1 0 2 0,-8 4 0 0,1-1 0 0,-7 3 0 15,-1 0-2-15,-10 4 0 0,0 2 0 16,-11 4 0-16,1 3-1 0,-8 3-1 16,-3 0 0-16,-4 3 0 0,-3 3-2 0,-4 4 0 15,-3 5 0-15,-4 4 0 0,-4 6-8 0,1 6 0 0,-7 4 0 0,3 5 0 16,0 4-9-16,0 6 9 0,0 7-12 0,0-1 12 31,4 4-40-31,-4 6-2 0,3 3 0 0,8 0 0 16,0 3-30-16,6 3-5 0,5 6-2 0,2 1 0 0</inkml:trace>
  <inkml:trace contextRef="#ctx0" brushRef="#br0" timeOffset="7517.22">28794 16483 1335 0,'0'0'29'0,"0"0"7"0,-7 3 0 0,3 3 2 0,1 4-30 0,-1-1-8 16,1 7 0-16,3 3 0 0,-4 0 0 0,1 6 0 16,3 3 0-16,-4 6 0 0,0 4 8 0,1 0 0 0,-1 2 0 0,1 1 0 15,-1 3 3-15,1 0 1 0,-1 3 0 0,1 0 0 16,-4 3-4-16,3 0 0 0,1 0 0 0,-1-2 0 15,1-1 0-15,3-4 0 0,0-2 0 0,0-3 0 16,0-7-8-16,0-3 0 0,0-6 0 0,0 0 0 16,3-6 8-16,1 0 0 0,3-7 0 15,-4 0 0-15,4-2 15 0,4-4 2 16,-1 0 1-16,8-3 0 0,0 0-11 0,6-3-3 0,-2 0 0 0,2-4 0 16,1 1 0-16,0 0-1 0,-1-3 0 0,5-4 0 15,-5 0-11-15,5-2 10 0,-1 2-10 0,28-15 10 16,-10 9-10-16,-28 10 0 0,3-1 0 0,4 1 0 31,-1-4-167-31,1 1-35 0</inkml:trace>
  <inkml:trace contextRef="#ctx0" brushRef="#br0" timeOffset="7702.922">29171 17000 1862 0,'-21'-9'52'0,"14"9"13"0,-4 3-52 0,4 3-13 16,0 1 0-16,0-1 0 0,0 6 32 0,4 1 3 15,-1 6 1-15,4 6 0 0,4 3-36 0,-1 3 0 16,8 7 0-16,-1 3-9 0,4 0 9 0,4 3 0 16,0 3-9-16,3 3 9 0,4 0 0 15,3-3 0-15,-3 0 0 0,3-3 0 0,0 3-12 0,0-6 12 16,0-4-10-16,-3-5-549 16,0-4-109-16</inkml:trace>
  <inkml:trace contextRef="#ctx0" brushRef="#br0" timeOffset="8200.754">28582 16891 1504 0,'-25'15'43'0,"15"-5"9"0,-4 2-42 0,0 7-10 0,3 3 0 0,-3 6 0 16,3 0 0-16,1 7 0 0,-1 6 0 0,4-1 0 16,0 4 28-16,3 3 3 0,1 0 1 0,-1 0 0 15,8 0 9-15,-4 4 3 0,7-4 0 0,4 3 0 16,-1-6-16-16,4 3-4 0,4-6 0 0,0-1 0 16,6-2-24-16,1 0 0 0,3-4 0 0,7-3 0 15,1 1-44 1,3-4-2-16,3 0 0 0,0-6 0 0,4 0-1 0,-4-6 0 0,1-4 0 0,-4-2 0 15,3-4 23-15,-3-3 5 0,3-3 1 0,-3-3 0 0,3-3 26 16,-3-7 6-16,0 1 1 0,0-7 0 0,-4-3 23 0,0-3 5 16,0-3 1-16,1-7 0 0,-1-3-16 0,-3-9-4 15,3-6 0-15,28-53 0 0,-13 11-24 0,-32 52 0 16,6-11 0-16,-3-8 0 16,1-4-18-16,-1 0-9 0,-4-3-1 0,-3 3-1 0,1-3 29 0,-8 0 0 0,0 3 0 15,-4-3 10-15,-3 7-2 0,-3 2 0 0,-8 7 0 0,1 2 0 16,-8 8 13-16,0 5 3 0,-3 3 0 0,-4 10 0 15,1 0 3-15,-8 10 1 0,4 2 0 0,-8 4 0 16,5 6-8-16,-5-1-2 0,-2 8 0 0,-1-1 0 16,-4 6-18-16,-2 4 0 0,-1 2 8 15,-4 7-8 1,4 0-113-16,1 6-27 0,2 1-4 0,-3-1-331 0,8 0-65 0</inkml:trace>
  <inkml:trace contextRef="#ctx0" brushRef="#br0" timeOffset="8617.037">28300 15655 1652 0,'-14'-9'36'0,"10"6"8"0,-3 0 2 0,0-1 0 0,4 4-37 0,3 0-9 0,-7 0 0 0,7 0 0 16,0 0 0-16,3 10 0 16,-3-1 0-16,4 4 8 0,3 2-8 0,3 4 0 0,1 3-12 0,6 10 12 15,1-1 0-15,7 7 0 0,-1 2 9 0,5 1-1 16,-1 6-8-16,-3 0 12 0,3 3-4 0,0-3 0 16,-3-3-8-16,3 0 0 0,0 0 0 0,0-6-8 31,1-1-112-31,-5-5-21 0,22 24-5 0,-21-21-1 0</inkml:trace>
  <inkml:trace contextRef="#ctx0" brushRef="#br0" timeOffset="8934.835">28631 16122 979 0,'0'0'21'0,"0"7"5"0,-3-1 1 0,-1 3 1 0,1 1-28 0,-1 2 0 15,1 1 0-15,-4 3 0 0,0-1 0 0,0 4 8 16,0 0-8-16,-4 3 0 0,0-3 32 0,4-1 0 16,-3 1 1-16,-1 0 0 0,1 0 6 0,-1 0 1 15,-3-4 0-15,7 1 0 0,-4 0-6 0,1-1-1 16,-1-2 0-16,-3-1 0 0,3 1-4 0,-3 0-1 0,0-1 0 0,0-2 0 15,-4 2 12-15,4 1 1 0,0-4 1 0,0 0 0 16,-4 1 12-16,4-1 2 0,0-6 1 16,4 4 0-16,-1-4-36 0,4 0-7 0,0-3-2 15,7 0-560-15,0 0-112 16</inkml:trace>
  <inkml:trace contextRef="#ctx0" brushRef="#br0" timeOffset="9271.535">29429 16521 1851 0,'-25'-3'52'0,"14"3"12"0,1 3-51 0,-1 0-13 16,4 0 0-16,-3 0 0 15,6 0-49-15,-3 3-13 0,4 1-2 0,-1-1-1 16,0 3-35-16,4-2-6 0</inkml:trace>
  <inkml:trace contextRef="#ctx0" brushRef="#br0" timeOffset="9817.902">29535 16474 1620 0,'0'0'36'0,"0"0"7"0,3-7 1 0,8 1 1 0,-4 0-36 0,3-4-9 0,4 4 0 0,4-3 0 16,0-4 48-16,3 1 7 0,0-1 1 0,4-3 1 16,3 1-23-16,0-4-5 0,0 0-1 0,4-3 0 15,-4-3-8-15,1 0-1 0,2-3-1 0,-2-4 0 16,2 1-3-16,1-7-1 0,0 1 0 0,3-4 0 16,0-3 9-16,1-6 1 0,-1 0 1 0,0-3 0 15,-3-4-5-15,0-3 0 0,-1 1-1 0,1-4 0 16,-4 0 4-16,1-2 1 0,-1-4 0 0,0-3 0 0,0-1-12 15,-3-8-1-15,0-1-1 0,-1-5 0 16,-2 2 1-16,-5-9 0 0,4 0 0 0,-3-7 0 0,-4 1-11 16,0-3 0-16,0-7 0 0,-3-6 0 15,-4 0 0-15,0-6 0 0,0-7 9 0,-3 7-9 0,-4-1 0 0,-4 7 0 16,-3 0 0-16,-7 4 0 0,0 2 0 0,-4 3 16 16,-3-3-4-16,-4 1-1 0,-3 2-1 0,-4 1 0 15,-3-1 0-15,0-3 0 0,0 7-10 0,-4-7 0 16,-4 0 9-16,-2 4-9 0,-5-1 0 0,1 4 0 15,-1 2 0-15,-3 7-8 0,4 0 17 0,3 9 4 0,-3 7 1 0,-1 3 0 16,-3-1-14-16,4 11 0 0,-4 2 0 16,0 3-10-16,4 10 21 0,-1 3 4 0,-2 6 1 0,-1 10 0 15,-4 0 0-15,1 9 0 0,-1 3 0 16,1 6 0-16,3 10-16 0,0 0 0 16,0 6 0-16,-3 4 0 0,3 2-11 0,-4 10 11 0,1 6-10 0,3 3 10 15,4 0-16-15,-4 4 4 0,3 5 0 0,1 1 0 16,-1 3 3-16,1-1 1 0,-4 1 0 15,4 0 0 1,3 0-20-16,4 3-4 0,-1-7-1 0,8 4 0 0,0-3 11 0,3 2 2 0,4-5 1 0,0 2 0 31,6-5-29-31,1-4-7 0,0 0-1 0,7 0 0 0,0-2-115 16,0-1-23-16,-4 22-5 0,11-19-1 0</inkml:trace>
  <inkml:trace contextRef="#ctx0" brushRef="#br0" timeOffset="10854.511">30053 17511 1825 0,'-10'-9'40'0,"3"3"8"0,-1-4 1 0,1 4 3 0,0 0-41 0,4 0-11 0,3 6 0 0,0-7 0 0,0-2 16 0,0 3 2 16,7 2 0-16,-4-2 0 16,4 3-18-16,4 0 0 0,0 0 8 0,-1 3-8 0,4 0 0 0,4 3 0 15,0-3 0-15,6 6-9 0,-3 0 9 0,8 1-8 16,-1-1 8-16,0 3-8 0,0 1 8 0,4-1 0 15,0 1 0-15,0-4 0 0,-1 0 0 0,5 0 0 16,2-2 0-16,-2-1 0 0,3-3 0 0,-1 0 11 16,1-3-3-16,-4-4 0 0,1 1-8 0,-1-3 0 15,-3 2 0-15,3 1 0 0,0-3 0 0,-3-1 0 0,0 1 0 16,0-1-11-16,-1 1 11 0,1 0 0 0,0 2 8 0,0-2-8 16,3 0-15-16,-7-1-7 0,0 1-2 0,0-4-524 15,-3 1-104-15</inkml:trace>
  <inkml:trace contextRef="#ctx0" brushRef="#br0" timeOffset="11077.834">31309 16552 2178 0,'0'0'48'0,"0"0"9"0,4-6 3 0,3-4 1 0,7-2-49 0,3-4-12 0,8 4 0 0,0-7 0 16,10 0 0-16,0 0-13 0,1-3 2 0,2 3 1 16,5-3 10-16,-4 0 0 0,-1 1 0 0,5-5-8 0,-5 4 8 0,1 1 0 15,4 5 0-15,-5-3-8 16,-2 3-128-16,-5 1-24 0,1 5-6 0,-4-2-613 16</inkml:trace>
  <inkml:trace contextRef="#ctx0" brushRef="#br0" timeOffset="11412.11">31595 16684 1045 0,'-21'34'29'0,"10"-18"7"0,0 0-28 16,1 5-8-16,-1-2 0 0,4 3 0 0,4 0 53 0,-1-3 10 16,4 3 1-16,7-6 1 0,0-1 3 0,0-2 0 0,7-1 0 0,4 1 0 15,0-1-30-15,6-2-6 0,1-1 0 0,3-2-1 16,4 2-31-16,3-3 8 0,1 1-8 0,2-1 0 15,1 0 0-15,4 0 8 0,-1 4-8 0,-3-4 0 16,0-3 11-16,-1 3-11 0,1-2 12 0,0-1-12 16,0 0 0-16,-4 0 0 0,-3 6 0 0,0-6 0 15,-4 1 11-15,0 2-11 0,-3 3 10 0,-8 1-10 16,1 2 16-16,-7-2-4 0,-1 2 0 0,-6 4 0 16,-4 0 11-16,-4-1 1 0,-6 1 1 0,-1 3 0 15,-7 0 11-15,1-1 3 0,-4 4 0 0,-4-3 0 16,-3 0-9-16,-1 0-2 0,1-4 0 0,-4 1 0 15,1 0-52-15,-1-1-10 16,0 4-2-16,0-3-1 0,-6-4-153 0,2-2-30 16,-31 12-7-16,18-13-1 0</inkml:trace>
  <inkml:trace contextRef="#ctx0" brushRef="#br0" timeOffset="11903.664">31154 16565 1785 0,'-7'6'39'0,"-4"3"8"0,4 1 1 0,4 8 4 0,-1 8-42 0,4 2-10 0,4 6 0 0,-1 4 0 15,4-1 0-15,0 7-11 0,0 3 3 0,4 4 0 16,3-1 8-16,0 3 0 0,4 0 0 0,3 4-8 15,0-4 16-15,4 4 3 0,3 2 1 0,4-2 0 32,3-1-51-32,4 0-9 0,0 1-3 0,3-4 0 15,0-3 20-15,4-6 4 0,-4-3 1 0,4-10 0 0,0 4 16 0,4-10 10 0,-1-6-12 0,4-7 12 16,-4 1 19-16,1-1 10 0,-1-5 3 0,-3-4 0 16,3-3 16-16,-3-6 3 0,4-1 1 0,-5-2 0 15,1-4-36-15,0-2-6 0,-7-7-2 0,0 0 0 16,-4-3 9-16,-3-7 2 0,0 1 0 0,-4-7 0 15,-4 1 21-15,1-4 4 0,-4-6 0 0,0 0 1 16,-6-3 15-16,-1-4 4 0,-4 1 0 0,1-7 0 16,-8-2-32-16,1 2-7 0,-4-3-1 0,-4-2 0 15,-3 2-12-15,0-3-4 0,-3-3 0 0,-4 3 0 0,-4-3 12 16,-3 3 1-16,0 4 1 0,-4 2 0 0,4 1 12 0,-7-1 2 16,-4 4 1-16,0 2 0 0,0 4 3 0,1 6 1 15,-1 3 0-15,0 4 0 0,0 2-18 0,1 7-4 16,-1 3-1-16,4 6 0 0,-1 4-18 0,1 5 10 15,0 4-10-15,-4 6 8 16,0 3-114-16,-3 10-23 0,-7 2-5 0,-1 13-626 16,-2 7-126-16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47:22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26790 4333 1743 0,'0'0'49'0,"0"0"11"0,0 0-48 0,-4 3-12 0,1 3 0 0,-1 1 0 16,8 2 0-16,-4 4-13 0,3-4 2 0,1 3 1 15,-1 4 10-15,1-3 0 0,3 2 0 0,-3 4-8 16,3 0 8-16,0 3 0 0,0 3-9 0,0 6 9 0,0 4-8 15,0 6 8-15,0 3-10 0,0 3 10 0,0 3 0 0,0 0-9 16,0 0 9-16,0 0 0 0,-3 4 0 0,3-4 0 16,0-3 12-16,-4 0-4 0,4-6-8 0,4-4 0 15,-4-5 8-15,4-4-8 0,-1-3 0 16,1-6-15-16,-1-4 3 0,1-2 0 16,3-10-45-16,-3 0-9 0,-1-3-2 0,1-9-364 15,-4-4-72-15</inkml:trace>
  <inkml:trace contextRef="#ctx0" brushRef="#br0" timeOffset="528.31">26088 4273 1926 0,'-21'19'42'0,"14"-9"9"0,-4 2 1 0,-3 7 3 0,3 6-44 0,4 3-11 0,4 7 0 0,-4 2 0 16,7 7-11-16,0 3-4 0,3 10-1 0,4-1 0 15,0 1-3-15,4 2-1 0,7 4 0 0,-1 0 0 31,1 2-12-31,7 4-4 0,3 3 0 0,4-3 0 0,3 0-3 0,4-3-1 16,-1 0 0-16,5-6 0 0,3-7-3 0,0-6-1 16,10-6 0-16,-3-7 0 0,7-2 28 0,-4-7 4 0,1-6 2 0,-1-7 0 0,1 1 10 15,3-7 0-15,0-6 0 0,3 0 0 0,-3-6 36 16,-3-7 4-16,-1 1 0 0,-3-7 0 0,0 0 38 0,0-9 8 16,0 0 2-16,-4-4 0 0,0-2-65 0,-6-7-13 15,-1-3-2-15,0-6-8 0,-6 0 11 0,-5-7-11 16,1-9 10-16,-4 1-10 15,1-1-29-15,-8-10-12 0,-4-5-3 0,-6-4 0 0,-4-3 25 0,-7 1 5 16,-7-1 1-16,-4-3 0 0,-6 6 13 0,-1 4 0 0,-7 5 0 16,1 11 0-16,-4 8 69 0,-4 7 7 0,0 9 2 0,-3 7 0 15,-4 9-5-15,0 6-1 0,0 3 0 0,-3 10 0 16,3 3-57-16,-7 3-15 0,0 6 0 0,1 3 0 31,-8 1-23-31,3 2-7 0,1 4-2 0,0 3 0 16,3-3-51-16,0 6-10 0,0 0-3 0,4-1-460 15,3 1-92-15</inkml:trace>
  <inkml:trace contextRef="#ctx0" brushRef="#br0" timeOffset="1194.726">27496 6258 2098 0,'0'0'46'0,"-4"-3"10"0,4 3 1 0,-7-3 3 0,7 3-48 0,0 0-12 0,-7 6 0 0,3 0 0 16,4 7-46-1,0 3-11-15,0 2-3 0,0 4 0 0,0 7 45 0,0 2 15 0,0 10-9 0,4-1 9 16,3 11 0-16,-4-1 0 0,1 3 0 0,0 4 0 16,-1 2 0-16,1 1 0 0,-4 2 0 0,3 1 8 0,1 0 0 0,-4-4 0 15,0-2 0-15,0-1 0 0,0-2-8 0,0-4 0 16,0 3 0-16,0-9 0 0,3-10 11 0,-3-5 1 15,4-4 0-15,-1-3 0 0,1-4-29 0,-1-2-6 16,1-6-1-16,3-4 0 16,-4-3-144-16,4-3-28 0,4 0-7 0,3-13-1 0</inkml:trace>
  <inkml:trace contextRef="#ctx0" brushRef="#br0" timeOffset="6616.702">27594 8773 1868 0,'0'0'41'0,"0"0"9"0,4-6 2 0,-4-4 0 0,7 1-42 0,0-1-10 0,4 1 0 0,6 3 0 15,1-4 0-15,3 1-17 0,4 3 4 0,-1 2 1 16,5-2 12-16,2 6 0 0,8 0 0 0,-4 0 0 16,11 3 0-16,0 0 0 0,-4 1 0 0,4-1 0 15,0 3 0-15,4 3 0 0,-5 1 0 0,-2 2 0 16,-1 4 0-16,-3 0 0 0,-4-1 0 0,-3 4 0 16,-11 0-9-16,-3 0 1 0,-4 3 0 0,-11 3 0 15,-3 3-26 1,-10 0-5-16,-8 4-1 0,-7-4 0 0,-3 6 28 0,-11 1 12 0,1-4-12 0,-5 0 12 15,-6 4 0-15,-4-7 15 0,0 0-1 0,0-2 0 0,-3-5 30 0,3 1 7 16,3-3 1-16,1-3 0 0,3 0 0 0,4-4 0 16,-1-2 0-16,8-1 0 0,3 0 3 0,4 1 1 15,7-4 0-15,3 0 0 0,4 1-36 0,7-4-6 16,7-3-2-16,0 0 0 0,7 3-12 0,7-3-16 16,8 3 3-16,-1-3 1 0,7 3 12 15,0-3 0-15,7-3 0 0,4 0 0 0,4 0 0 16,2 0 0-16,1-4 0 0,4 1 0 0,-1 0 0 0,1-1 0 15,-8 1 0-15,0 0 0 0,1-3 0 0,-5-1 0 16,-2-2 0-16,-5 2 0 16,5-2-28-16,-8-1-4 0,0-3 0 0,-7 4 0 15,0-4 0-15,-3-3 0 0,-7 1 0 0,-4-1 0 16,-4-6-118-16,-3 3-24 0,-10-7-5 0,-1-2-1 16,-3-3-19-16,-7-1-4 0,-25-31-1 0,4 13 0 0</inkml:trace>
  <inkml:trace contextRef="#ctx0" brushRef="#br0" timeOffset="7027.255">27580 8227 1335 0,'-42'0'29'0,"21"3"7"0,-4 0 0 0,0 4 2 0,-3 5-30 0,0 1-8 0,0 3 0 0,-1-4 0 15,5 4 52-15,-1 6 8 0,0 0 3 0,1 3 0 16,2 3-45-16,1 10-9 0,4 5-1 0,-1 8-8 16,4 5 0-16,0 4 0 0,3 9 0 0,1 3 0 15,6 3 0-15,1 7-9 0,6-1 9 0,1 7-8 16,-1-4 17-16,8 4 4 0,3-3 1 0,0 0 0 15,4-7 30-15,3-3 5 0,3-6 2 0,1-9 0 16,7-4-35-16,0-9-8 0,6-6 0 0,8-6-8 16,4-7 0-16,-1-6 0 0,8-7 0 0,-1-8 0 0,0-7 9 15,4-4-9-15,0-5 0 0,4-3 9 16,-4-4-9-16,0-6 0 0,-4-6 0 0,4-1 8 16,-3-2-8-16,-4-3 12 0,3-4-12 0,-3-6 12 0,-4-3-4 0,1-3-8 15,-4 0 12-15,-4-4-4 0,-3-2-8 0,-8 3 10 16,1 3-10-16,-4-4 10 0,-3 1-10 0,-7 0 0 15,-8 2 0-15,-3 1 0 0,-7 0 8 0,-3 3-8 16,-8 0 8-16,-3 0-8 0,-10 0 0 0,-1 3 0 16,-3 0 0-16,-11 7 0 0,0 2 0 0,-7 7 18 0,-3 0-3 15,-1 3-1-15,1 6 10 0,-4 6 1 0,0 1 1 0,0 2 0 16,-3 4-26-16,3 3-11 0,-4 3 1 16,4 0 0-1,4 3-13-15,7 0-2 0,-1 3-1 0,5 1 0 16,2-1-2-16,8 3 0 0,0-2 0 0,7-1-525 15,0 3-106-15</inkml:trace>
  <inkml:trace contextRef="#ctx0" brushRef="#br0" timeOffset="7742.745">28924 8701 1724 0,'0'0'48'0,"0"0"12"0,0 6-48 0,0-6-12 0,0 6 0 0,4 0 0 32,-1-2-31-32,4 2-9 0,4-3-1 0,0 0-1 0,6-3 50 0,-3 3 11 0,7 0 1 0,1-3 1 15,6-3-6-15,4-3-2 0,3 0 0 0,0-1 0 16,7 1-1-16,1-3 0 0,-4 3 0 0,3-1 0 15,4 4-12-15,-4-3 0 0,4 3 0 0,0 0 0 16,0 3 28-16,3 3 10 0,4 0 2 16,0 0 0-16,0 3 13 0,0 1 3 0,0-1 1 15,3 0 0-15,1 3-12 0,3-2-2 0,0 2-1 0,-4 1 0 16,0 2-12-16,1 1-2 0,-4 2-1 0,0 1 0 16,-4 3 5-16,4 0 0 0,-4-1 1 0,-3 8 0 0,-3 2-5 0,-5 3-2 15,1 0 0-15,0 1 0 0,-4 2-14 0,1 1-2 16,-5-1-1-16,1-2 0 0,-4-1-9 0,1-6 0 15,-1 3 0-15,-4-6 0 0,-2 3 0 0,-1-6 0 16,-4 3-12-16,-2-3 12 0,-5 0 0 0,-3 0 0 16,0-1 0-16,-7 1 0 0,0 0-13 0,0 3 1 15,-7-3 1-15,4 0 0 16,-8-4-30-16,4 1-7 0,-4 0 0 0,1-7-1 16,3 4-143-16,-4-7-28 0,1 0-5 0,3-6-2 0</inkml:trace>
  <inkml:trace contextRef="#ctx0" brushRef="#br0" timeOffset="8323.573">31461 8528 1954 0,'0'0'43'0,"0"0"9"0,0 0 1 0,3-6 3 0,4 0-45 0,4-1-11 15,3 4 0-15,-3 0 0 16,6-3-16-16,1 6-4 0,3-3-2 0,4 3 0 15,3 3 22-15,0 0 0 0,4 3 0 0,0 4 0 0,-1 2 0 0,1 1 0 16,-7-1 0-16,0 4 8 0,-4 3-8 0,-7 3 0 16,0 3 0-16,-7 0 0 0,-7 6 14 0,-4 4-2 15,-6-1-1-15,-1 4 0 0,-6-1 21 0,-1 1 5 16,-3-3 1-16,-4 2 0 0,0-2 18 0,1-1 3 16,3-6 1-16,-1 1 0 0,5-7-27 0,3-4-5 15,0 1 0-15,3-3-1 0,0-4 1 0,8-2 1 0,-1-4 0 16,4 0 0-1,4 1-46-15,3-4-10 0,0 3-1 0,4-3-1 16,6-3 1-16,1 3 1 0,0-3 0 0,-1 3 0 0,8 1 15 0,0-1 4 0,3 3 0 0,0 3 0 31,0-2-22-31,0 5-4 0,-3 1-1 0,3 2 0 0,-3 1 26 0,-4 6 9 0,0 0 0 0,-7 3-9 16,1-3 9-16,-5 6 8 0,1-3-8 16,-8 4 11-16,-3 2 12 0,-3 0 2 0,-4 4 1 15,-4-4 0-15,1 1 0 0,-5-4 0 0,-2 3 0 0,-1-3 0 16,-7-3-26-16,4 0 0 0,-3-6 0 0,-5 3 0 31,1-6-46-31,0-4-14 0,-4 1-4 0,0-4 0 16,1-2-99-16,-5-7-20 0,1-7-4 0,-4 1-1 0</inkml:trace>
  <inkml:trace contextRef="#ctx0" brushRef="#br0" timeOffset="8778.697">31083 8898 1265 0,'-3'13'36'0,"-1"-4"8"0,4 4-36 0,-3 6-8 15,3-1 0-15,-4 7 0 0,4 4 34 0,0 2 5 16,0 3 1-16,4 1 0 0,-1 6 19 0,1 6 4 16,6 3 1-16,1 6 0 0,3 4-31 0,0 6-5 15,4 0-2-15,-4 3 0 0,7-4 10 0,-3 1 3 16,3 0 0-16,4-6 0 0,-1-7-15 0,1-3-2 15,3-3-1-15,4-9 0 0,3-4-21 0,0-9 0 0,4-3 0 16,0-9 0-16,0-4 0 0,3-2 0 0,-3-4 0 0,3-6-8 16,-3-4 8-16,3-2 0 0,1-4 0 15,-1-5 0-15,0-1 0 0,1-3 8 0,-4-3 0 0,-1-4 0 16,-2-2 12-16,-1-6 2 0,0-1 1 0,1-6 0 16,-5 3-9-16,5-6-2 0,-5-3 0 0,1-3 0 15,0-1-12-15,0-2 9 0,-4-4-9 0,0 1 8 16,-7-1-8-16,0-6 0 0,-3 1 0 0,-7-8-11 15,-4 1 11-15,-4 0 0 0,-3 0 0 0,-7 0 8 16,-3-3-8-16,-8 3 9 0,0 3-9 0,-6 3 10 16,-1 6 10-16,-3 7 1 0,-4 6 1 0,0 6 0 0,-3 3-2 15,0 10-1-15,-8 9 0 0,-3 1 0 0,1 5 0 16,-8 4 0-16,-4 2 0 0,-3 11 0 16,-3 2-57-1,3 6-11-15,-4 4-3 0,-3 0 0 0,0 6-19 0,0 3-4 0,0 0-1 16,4 3 0-16,3 0-7 0,0 4-1 0,0 2-1 15,0 1-642-15</inkml:trace>
  <inkml:trace contextRef="#ctx0" brushRef="#br0" timeOffset="9710.821">27284 9337 1375 0,'0'0'30'0,"0"0"6"0,0 0 2 0,0 0 1 0,0 0-31 0,-7 0-8 0,0 0 0 0,7 0 0 16,-7 0 71-16,7 0 13 0,-4 0 2 0,4 0 1 0,0 0-39 16,0 0-8-16,-7 0-2 0,7 0 0 15,-7 0-30-15,0 3-8 0,0 0 0 0,-4 4 0 16,4-1 13-16,-7 7-1 0,0 2-1 0,-4 7 0 15,-3 0-11-15,-3 6 0 0,-1 4 0 0,-7 5 8 0,0 4-8 0,-3 3 10 16,-4 6-10-16,0 0 10 0,1 10 22 16,-5-1 4-16,-3 1 0 0,1 6 1 15,-5 3 21-15,1 3 4 0,-1 3 1 0,1 7 0 0,0-1-27 0,3 7-4 16,-4 3-2-16,-2 3 0 0,2 3-6 0,-3 0-2 16,4 1 0-16,-1-4 0 0,8 3-14 0,0-6-8 15,-1-3 10-15,8-4-10 0,-4-2 0 0,8-1 0 16,-1-2 0-16,0-7 0 0,4-3 0 0,3-3 0 0,4-4 0 15,-4-5-10-15,11-1-10 0,-3-9-3 0,-1-3 0 0,4-6 0 32,0-4-33-32,3-2-6 0,1-7-2 0,-1 0 0 15,0-6-32-15,1-4-6 0,3-2-2 0,0-7-464 0,0 4-92 0</inkml:trace>
  <inkml:trace contextRef="#ctx0" brushRef="#br0" timeOffset="11588.475">24275 13203 1713 0,'-11'13'48'0,"4"-7"12"0,0 3-48 0,0 7-12 0,0 3 0 0,0 6 0 16,0 0-44-16,-4 6-10 0,1 7-2 0,-1 0-1 0,0 6 33 0,-3 0 8 15,4 6 0-15,-4 0 1 16,-1 0-52-16,1 3-10 16,-3-6-3-16,-1 0 0 0,4-3 48 0,-4-6 8 0,4 3 3 0,0-10 0 15,4 0 52-15,-1-2 10 0,4-7 3 0,3 0 0 0,4-7 13 0,4 1 3 16,-1-7 1-16,8 4 0 0,3-7-39 0,4 0-8 15,-1-2-2-15,5-4 0 0,2-4 16 0,1-2 4 16,3-6 0-16,0 2 0 0,1 1-32 0,2-4-13 16,1 1 1-16,0-4 0 0,0 0 0 0,-1 4 0 0,-2-1 0 15,-5 1-653-15</inkml:trace>
  <inkml:trace contextRef="#ctx0" brushRef="#br0" timeOffset="11792.173">24292 13561 1857 0,'-7'19'40'0,"0"-7"9"0,4 4 2 0,3 6 2 0,0 3-42 0,3 3-11 0,1 3 0 0,3 7 0 16,0 6 0-16,3 3 0 0,4 3 0 0,1-3 0 15,-1 3 0-15,3-3 0 0,1 0 0 0,0 0 0 16,3-6 0-16,-4-3-9 0,5-1 9 0,-1-5-13 15,-4-7-133-15,1 0-26 16,0-6-6-16</inkml:trace>
  <inkml:trace contextRef="#ctx0" brushRef="#br0" timeOffset="12275.439">23777 13683 1573 0,'-24'22'34'0,"9"-13"7"0,-2 7 2 0,-1 0 2 0,1 3-36 0,-5 2-9 0,1-2 0 0,4 6 0 15,-5-3 53-15,8 3 9 16,-3 4 2-16,2-1 0 0,5-3-32 0,-1 6-5 0,8 1-2 0,3 2 0 15,7 7-25-15,3 3 0 0,8 3 0 0,0 0 0 16,3 3-10-16,7 3 10 0,0 4 0 16,4-1-9-16,7 7 9 0,0-4 0 0,3 1 0 0,7-4-8 15,4 1 8-15,-3-7 0 0,6-3 0 0,-6-6 0 16,-1-10-12-16,4-6 4 0,-4-3 0 0,4-12 0 16,0-4-8-16,0-9 0 0,0-3-1 0,-4-13 0 15,-3-3 4-15,-4-6 1 0,4-4 0 0,-7-5 0 16,0-7 12-16,-4-3 0 0,-3 0 0 0,-4-7 0 15,4 1 0-15,-7 0 8 0,-1-4 0 0,-2-2-8 0,-5 2 23 16,-6-2-3-16,-1-1 0 0,-6-3 0 0,-8-2-20 16,-3-4 8-16,0 0-8 0,-10-4 0 0,-1 1 9 0,-7 0-9 15,4 3 12-15,-7 0-12 0,7 10 0 0,-4 5 0 16,4 11 0-16,0 2-9 16,0 9-29-16,3 4-6 0,-3 9 0 0,3 4-1 15,0 2 6-15,-3 7 2 0,4 6 0 16,2 3 0-16,-2 3-43 0,-4 7-8 0</inkml:trace>
  <inkml:trace contextRef="#ctx0" brushRef="#br0" timeOffset="12765.21">25100 14000 1818 0,'-10'9'52'0,"6"-3"10"0,0 7-50 0,1-4-12 15,3 4 0-15,0-1 0 0,3 7 0 0,5 0 0 16,2 3 0-16,1 3 0 0,3 3 12 0,3 0 0 15,5 7 0-15,-1-1 0 0,4 1-3 0,3 3-1 16,3 5 0-16,5 1 0 0,-5 0-8 0,5 3 8 16,-4 7-8-16,-4-1 8 0,4 0 0 0,-1 4 0 0,-3-1 0 15,1 1 0-15,2-1-8 0,-6-9 8 16,3-6-8-16,-3-7 8 0,0-2-8 0,-4-7-17 0,-3 0 4 16,3-10 1-1,-7-2-52-15,0 0-9 0,-3-10-3 0,-1 0 0 16,-3-6-160-16,-3 3-33 0,3-7-7 0</inkml:trace>
  <inkml:trace contextRef="#ctx0" brushRef="#br0" timeOffset="13162.757">26084 15448 2101 0,'0'0'60'0,"0"0"12"0,0 0-57 16,0 0-15-16,0 0 0 0,0 0 0 0,7-3 37 0,1-3 5 16,-1-4 1-16,7 1 0 15,0-7-91-15,3 1-19 0,1-4-3 0,3 0-1 0,0-6 52 0,4-3 11 0,-4 0 8 0,4-1-12 31,-4 1-40-31,-3 0-8 0,3 3-1 0,-3 0-723 0</inkml:trace>
  <inkml:trace contextRef="#ctx0" brushRef="#br0" timeOffset="13541.62">25947 15696 2026 0,'-4'6'44'0,"1"1"10"0,-1 2 2 0,1-3 1 0,3 4-45 0,0-1-12 0,3-3 0 0,1 1 0 16,3 2 0-16,3-3 0 0,1 1 0 0,3-4 0 15,7 3 0-15,0-3 0 0,8 0-9 0,-1-3 9 16,0 0 0-16,7-3-10 0,1 0 10 0,2-3-8 16,1-1 8-16,0-2-8 0,0 0 8 0,0-4-8 0,-1 0 8 0,1 4 0 15,0-3 0-15,0-1 0 0,0 4 8 0,0-4 3 16,-4 4 1-16,-3 2 0 0,-1 1-12 0,-2 3 0 15,-1 0 0-15,-7 3 0 0,0 0 0 0,0 3 0 16,-3 0 0-16,-4 0 0 0,-3 4 0 0,-1 2 0 16,-3 0 0-16,0 4 0 0,-3-1 8 0,-4 4 0 15,-4 0 0-15,-3-1 0 0,0 4 9 0,-3 3 2 16,-5 0 0-16,1 3 0 0,-7 0 6 0,-4 0 2 0,1-3 0 16,-4 7 0-16,-4-4-14 0,-3 0-2 15,-1 0-1-15,1 0 0 0,-4-3-21 0,0 0-4 16,-3-3-1-16,0-4 0 15,-1 1-129-15,-6 0-27 0,0-7-4 0,3-3-624 0</inkml:trace>
  <inkml:trace contextRef="#ctx0" brushRef="#br0" timeOffset="14006.096">25696 15991 1195 0,'-7'-7'26'0,"-3"-2"6"0,-1-3 0 0,1 2 2 0,-1-2-34 0,-3-4 0 0,3 6 0 0,1-2 0 15,-1 6 53-15,4-1 4 0,0 1 1 0,0 0 0 16,0 3-18-16,3 3-4 0,-3 3-1 0,4 3 0 15,3 0-5-15,-4 4-1 0,4 2 0 0,4 4 0 16,-1 6-29-16,4 0 0 0,0 6 0 0,4 0 0 16,7 7 0-16,-4 2 0 0,7 1 0 0,0 0 0 15,7 2 0-15,4 4 0 0,3 3 0 0,1 0 0 0,-1-3 0 16,4 0 11-16,-1 0-3 0,1-6-8 0,0-4 39 16,3-2 1-16,1-7 0 0,3-6 0 15,3-4-27-15,-3-9-5 0,3-2 0 0,-3-11-8 16,0-5 0-16,0-4 0 0,0-9 0 0,3-3 0 15,-3-10 12-15,0 1 3 0,-7-7 0 0,-1 0 0 0,-2-3-7 0,-5-7 0 16,1 1-8-16,-4-3 12 0,-3-1-3 0,-4 1-1 16,0-1 0-16,1 1 0 0,-5 3-8 0,1-4 0 15,-4 1 9-15,0-4-9 0,0 1 8 0,-7-1-8 16,0 0 8-16,0 4-8 0,-7-4 22 0,0-2 0 16,-3-1 0-16,-4 0 0 0,-7 4-22 0,0-4 0 15,-4 7 0-15,0-1 0 0,-6 10 0 0,-1 0 0 0,0 6 0 16,-3 4 0-16,-4 2 8 0,1 7 0 0,-5 3 0 0,1 6 0 15,0 10 13-15,-1-1 3 0,1 7 1 0,-4 3 0 16,1 6-10-16,2 4-3 0,-6 5 0 0,3 1 0 16,-3 6-12-16,-1 0 0 0,1 3 0 0,0 0 0 15,-1 3-13-15,1 4-6 0,3-4-1 0,4 0 0 32,0 0-21-32,3 1-5 0,0-1-1 0,4-3 0 15,-4 3-124-15,8-3-25 0,-26 25-4 0,18-15-2 0</inkml:trace>
  <inkml:trace contextRef="#ctx0" brushRef="#br0" timeOffset="17863.758">27739 17251 673 0,'-11'0'14'0,"8"0"3"0,-4 0 1 0,7 0 2 0,0 0-20 0,0 0 0 0,0 0 0 0,0 0-195 16,0 0-43-16</inkml:trace>
  <inkml:trace contextRef="#ctx0" brushRef="#br0" timeOffset="18896.048">30088 17784 1321 0,'0'0'28'0,"4"3"7"0,-1 4 1 0,1 5 2 0,0 4-30 0,3 3-8 15,3 6 0-15,1 6 0 0,-1 7 14 0,4-1 2 16,1 7 0-16,-1-3 0 0,3 0-4 0,-3 0 0 16,1 2 0-16,2-5 0 0,-3 0-12 0,0-1 0 0,4-2 0 15,-4-4 0 1,0 1-109-16,-3-4-25 0,14 19-5 0,-8-16-1 0</inkml:trace>
  <inkml:trace contextRef="#ctx0" brushRef="#br0" timeOffset="19063.669">30568 17850 1176 0,'-3'10'33'0,"-1"-4"7"0,4 6-32 0,0 7-8 0,4 3 0 0,-4 6 0 16,3 4 35-16,4 5 5 0,0-2 0 0,4 2 1 15,-1-2-11-15,5-1-2 0,-5-2-1 0,4 2 0 16,0-2-19-16,4-4-8 0,0-3 8 0,-1-6-624 16</inkml:trace>
  <inkml:trace contextRef="#ctx0" brushRef="#br0" timeOffset="19426.532">29810 18082 975 0,'-4'10'21'0,"-3"2"5"0,0 10 1 0,0 6 1 0,0 10-28 0,3-1 0 0,1 7 0 0,3 7 0 16,3 5 24-16,1-3 0 15,3 4 0-15,4-4 0 0,3-3-9 0,0 0-3 16,3-3 0-16,5-6 0 0,2-3 0 0,1-4 0 15,10-5 0-15,1-8 0 0,6-2-12 0,4-6 0 0,3-7 8 16,4-6-8-16,0-3 0 0,0-10 8 0,3 1-8 16,1-7 0-16,-1 0 11 0,1-6-11 15,-4-3 12-15,0-3-12 0,-8-1 36 0,1-2 0 0,-3-4 0 0,-5 0 0 16,-2-2 26-16,-1-1 6 0,-3 0 0 0,-4 0 1 16,-3 1-28-16,-1-4-5 0,-3 3-2 0,-6 0 0 15,-5 0-3-15,-6 4-1 0,-1-1 0 0,-10 4 0 16,-3-4-6-16,-5 4 0 0,-6-1-1 0,0 1 0 15,-7 2-39-15,0-2-7 0,-1-1-1 0,-2-2-787 16</inkml:trace>
  <inkml:trace contextRef="#ctx0" brushRef="#br0" timeOffset="25294.607">29274 17085 1278 0,'0'3'28'0,"-4"7"5"0,0 8 2 0,1 4 1 0,6 3-28 0,1 1-8 0,0-1 0 0,-1 3 0 0,4 0 0 0,-3-3 0 15,6 0 0-15</inkml:trace>
  <inkml:trace contextRef="#ctx0" brushRef="#br0" timeOffset="25628.837">29496 16947 878 0,'-4'31'19'0,"4"-15"4"0,0 6 1 0,0 3 1 0,4 3-25 0,-1 1 0 0,4 2 0 0,0-3 0 16,4 4 33-16,3-7 2 0,0 0 0 0,4 0 0 15,-1-3-27-15,1-7-8 0,0 4 0 0,3-9 0 16,4-1-16-16,-1-3-6 0,1-6-2 0,-4 0 0 15,4-6 8-15,-4-7 2 0,0-2 0 0,-3-4 0 16,-1-3 46-16,1-3 10 0,-4-3 2 0,0 0 0 16,0-4 32-16,-3 1 6 0,0-1 2 0,-4 1 0 15,0 0-44-15,0-1-9 0,-4 4-2 0,-3-3 0 16,0 3-17-16,-7 2-3 0,0-2-1 0,-3 3 0 16,-4 0-48-16,-4 0-9 0,-3 0-3 0,-4 0-547 15</inkml:trace>
  <inkml:trace contextRef="#ctx0" brushRef="#br0" timeOffset="26178.029">28790 17703 914 0,'4'3'20'0,"6"3"4"0,4 4 0 0,4-1 3 0,3 0-27 0,0 4 0 0,4-7 0 0,0 4 0 16,-1-1 21-16,5 0-1 0,-1-2 0 0,4-1 0 15,3-3-20-15,0-3 0 0,1-3 0 0,2 0 8 16,5-7-8-16,-1 1 0 0,-3 0-11 0,0-4 11 15,-1 0 13-15,1-5 9 0,4-1 2 0,-5-6 0 16,8 0 52-16,-3-4 10 0,-1-2 2 0,4 3 1 16,-4-3-27-16,-3-1-6 0,0-2 0 0,-8 2-1 15,1 1-6-15,0 0-1 0,-7 2 0 0,-1-2 0 16,1 0-12-16,-4-7-2 0,0 4-1 0,-3-4 0 16,3 0-14-16,-7 1-3 0,4-1-1 0,-4 0 0 15,-3 1-15-15,-1-4 8 0,-6 3-8 0,-1-2 0 16,-6 2 0-16,-4 0-12 0,0-2 1 0,-8 5 0 15,-2 1 11-15,-4 2 0 0,0 7-9 0,-8 0 9 0,1 6 0 16,-4-3 13-16,-3 7-1 0,0 2-1 16,-8 4 21-16,-2-1 5 0,-1 7 1 0,0 0 0 0,0 6-20 0,0 4-4 15,0 2-1-15,0 0 0 0,-3 4-13 0,0 3-8 16,-4 2 8-16,0 4-13 16,3 3-35-16,5 4-8 0,-1-1 0 0,0 0-1 15,3 3 17-15,5-2 4 0,2 2 1 0,1-3 0 0,0 4 21 0,3-1 4 0,4 0 1 16,0-3 0-16,3 7 1 0,4-1 0 0,0 1 0 0,3-1 0 31,0 4-48-31,4 0-8 0,4-4-3 0,-1 1 0 0</inkml:trace>
  <inkml:trace contextRef="#ctx0" brushRef="#br0" timeOffset="26684.994">29838 17326 1576 0,'-7'0'35'0,"-4"-3"7"0,1 0 2 0,3 3 0 0,0-3-36 0,7 3-8 15,0 0 0-15,0 0 0 0,0 0 42 0,0 0 6 0,0 0 2 0,0 0 0 16,0 0-26-16,0 0-4 0,0 0-2 0,0 0 0 16,10 3-18-16,-3 3-17 0,4 4 3 0,-1 2 1 15,5 4 13-15,-5 3 0 0,4 6 0 0,0 0 0 16,0 3 8-16,4 1-8 0,-4 5 0 0,0-3 0 15,4 1-12-15,0 2-10 0,-4-2-2 0,3-4 0 32,-3 3-114-32,-3-6-23 0</inkml:trace>
  <inkml:trace contextRef="#ctx0" brushRef="#br0" timeOffset="30763.86">30152 16624 1778 0,'-14'-6'39'0,"7"6"8"0,7 0 1 0,-7-3 3 0,7 3-41 0,0 0-10 16,0 0 0-16,-7 0 0 0,7 0 0 0,0 0 10 16,-7-3-10-16,3-1 10 0,4 4-10 0,-3-3 0 15,3 3 0-15,-4-6 0 0,-3-3-16 0,3 2 5 16,4-2 1-16,-3-4 0 0,6 1 10 0,-3-1 0 16,4-2-9-16,3-4 9 0,0 0 0 0,4-6 8 0,-1 0 0 0,8-7 0 15,-4-2 7-15,7-4 1 0,0-6 0 0,0 1 0 16,4-8-16-16,0 4 11 0,3-6-11 0,0 0 10 15,1-1 10-15,-1-5 1 0,7-1 1 0,-3-6 0 16,7 1 2-16,-1-1 0 0,1-3 0 0,0-3 0 16,0-4-6-16,3-5-1 15,0-4 0-15,1 1 0 0,3-7-1 0,3 0 0 0,0 3 0 16,1-3 0-16,-1 0-16 0,1 0 10 0,3-3-10 0,-4 3 8 16,-3-3-8-16,3 0 8 0,1 0-8 0,-5 0 8 15,5 3 0-15,-4-3 0 0,-4 3 0 0,-3 0 0 16,3 0 19-16,-7 0 3 0,1 7 1 0,-1-4 0 15,-3 0-21-15,3 0-10 0,-3 3 10 0,-4-2-10 16,4 2 9-16,-4 0-9 0,0 1 8 0,0-4-8 16,1 6 8-16,-5 1-8 0,-6 2 0 0,3 1 8 15,-7 0 1-15,4 6 0 0,-8-4 0 0,1 4 0 16,0-3 11-16,-4 3 1 0,-4 0 1 0,-3 3 0 0,4 0 7 16,-1 3 2-16,-3 3 0 0,-3-6 0 0,3 0-22 0,-4 0-9 15,4 0 8-15,0 0-8 0,0-3 0 0,0 0 0 16,0 0 0-16,0 0 0 0,0 0-9 0,0 3-1 15,0 3 0-15,0-3 0 0,-3 3 10 0,3 3 0 16,-4 4 0-16,4 2-8 0,-3 7 8 0,3 0 0 16,-4 0 0-16,4 6 0 0,-3-3 0 0,3 6 0 15,-4 0-8-15,4 4 8 0,-3-1 0 16,-1 7-8-16,-3-1 8 0,3 4 0 16,1 3-30-16,-4 0-1 0,3 6 0 0,1 0 0 15,-4 1-87-15,0 5-18 0,3 0-3 0,1 1-487 16,3 3-98-16</inkml:trace>
  <inkml:trace contextRef="#ctx0" brushRef="#br0" timeOffset="35641.194">26744 15163 680 0,'0'0'15'0,"-3"3"3"0,-1 3 1 0,-3-2 0 0,3 2-19 0,-3 0 0 0,4 0 0 0,-4 1 0 15,3-1 46-15,-3-3 6 0,7-3 0 0,0 0 1 16,0 3-10-16,0-3-3 0,0 0 0 0,0 0 0 15,0 0 12-15,0-9 1 0,4-1 1 0,-1-5 0 16,4-4-2-16,4-3 0 0,-4-3 0 0,4-7 0 16,3 1-4-16,0-7 0 15,-4-5-1-15,4-1 0 0,1 0-19 0,2-3-4 0,-3-3-1 0,4-1 0 16,0 4 13-16,-1-3 4 0,4 0 0 0,-3 0 0 16,7 3-16-16,-1-3-2 0,1-4-1 0,3-2 0 15,1-1-4-15,-1-2-1 0,4-1 0 0,-4-2 0 16,4-4-16-16,-4 0 0 0,-4 0-13 0,1-3 5 15,0 3 8-15,0 0 0 0,-4 4 0 0,3 2 0 16,-2 1 15-16,-1 5-2 0,-4 7 0 0,5 0 0 16,-1 3-13-16,0 4 0 0,0 5 0 0,-3-3 0 15,-1 7 17-15,1 0 1 0,0 6 0 0,-1 0 0 16,-3-1-26-16,4 8-6 0,-7-4-1 0,6 6 0 0,-6 0 15 0,3 4 0 16,-4 2-10-16,1 1 10 15,0 0-160-15,-1 2-27 0,11-8-5 0,-6 5-2 0</inkml:trace>
  <inkml:trace contextRef="#ctx0" brushRef="#br0" timeOffset="36117.743">28145 11410 1821 0,'-11'0'40'0,"-3"0"8"0,0 0 1 0,0 6 3 0,0 0-41 0,3 1-11 0,0 2 0 0,1 0 0 15,3 4 0-15,0 3-11 0,3 2 3 0,-3 1 0 16,0 6 8-16,7 4 0 0,-3 2 0 0,3 7 0 15,3 5 0-15,1 4 0 0,3 7 0 0,-4 2-8 16,8 7 8-16,-1 3 0 0,1 0 0 0,3 3 8 16,0 6-8-16,0-3 0 0,4 3 0 0,-4-9 0 15,7 0 0-15,-3-10 0 0,3-2 0 0,0-7 0 0,0-7-15 16,4-8-4-16,0-4-1 0,3-6 0 16,-3-6 32-16,-1-4 7 0,1-6 1 0,-4-6 0 15,4-3-12-15,-7-6-8 0,-4-7 9 0,0-6-9 0,0 0 52 16,-4-6 5-16,-2-3 1 0,-1-4 0 0,-4-2-33 15,-3-1-6-15,0 3-2 0,-7 1 0 0,0 0-1 16,-7-1 0-16,0 4 0 0,-7-1 0 0,-1 7-4 0,1 3-2 16,-3 0 0-16,-1 7 0 0,0 2-18 0,0 7-4 15,1 3-1-15,3 6 0 0,-1 0-7 0,1 6 0 16,0 7-1-16,0 0 0 16,0-1-87-16,3 1-16 0,1 3-4 0,-1-3-657 0</inkml:trace>
  <inkml:trace contextRef="#ctx0" brushRef="#br0" timeOffset="36564.162">27658 11698 1112 0,'-14'-19'32'0,"7"13"6"0,-4-3-30 0,0 2-8 0,1 1 0 0,-4 3 0 16,3 3 72-16,-3 6 12 0,0 4 4 0,3 2 0 15,1 4-60-15,-1 6-12 0,1 3-3 0,3 9 0 16,7 1-13-16,0 6 0 0,0-1 0 0,7 8 0 15,3 2 33-15,4 6 1 0,0 1 0 0,8 2 0 16,-1 1-13-16,3 2-2 0,1 4-1 0,0 0 0 16,3 3-3-16,4-6-1 0,-4-4 0 0,4-5 0 15,3-10 2-15,0-4 1 0,8-5 0 0,-5-10 0 16,5-3-5-16,6-6-2 0,-3-7 0 0,3-3 0 0,4-6-10 16,0-6 12-16,7-7-12 0,-3-2 12 0,-1-4-3 0,1-6 0 15,-8-3 0-15,0-4 0 0,1-2-9 0,-8-4 12 16,0-3-12-16,-3 1 12 0,-3-1 0 0,-8 0 0 15,0-6 0-15,-3 0 0 0,-4-6 3 0,-4 3 1 16,-2-4 0-16,-1 1 0 0,-7-3-4 0,-4-1-1 16,-3 4 0-16,-7-4 0 0,-3 1-2 15,-8-4 0-15,-7-2 0 0,-6 2 0 0,-1-3-1 16,-3-3 0-16,-4 4 0 0,-4-4 0 0,1 9 0 0,0 4 0 16,3 9 0-16,-3 4 0 0,3 8 20 0,0 7 3 15,4 6 1-15,-1 4 0 0,1 8 12 0,0 4 2 16,0 3 1-16,3 10 0 0,0 2-39 0,-3 1-8 15,3 2 0-15,0 1 0 16,1 3-28-16,-1 3-3 0,4 0 0 0,3-3 0 16,0 6-147-16,4-7-30 0,3 4-5 0</inkml:trace>
  <inkml:trace contextRef="#ctx0" brushRef="#br0" timeOffset="41144.47">28910 11773 1466 0,'-14'4'41'0,"7"-1"11"0,3-3-42 0,4 0-10 16,0 0 0-16,0 0 0 15,0 0 36-15,0 0 6 0,0 0 1 0,8 0 0 0,-1 0-12 0,7-7-3 16,3 4 0-16,1-6 0 0,3 0-16 0,4-1-4 15,0 1-8-15,3-7 12 0,3 0-12 0,-2 1 0 16,6-1 0-16,-3-3 0 0,3 4 0 0,0-1 0 16,-3 0 0-16,0 4-10 0,0-4 0 0,-4 0 0 15,-4 4 0-15,1-1 0 0,-4 4 10 0,4-4 0 16,-7 4 0-16,3-4-8 0,-4 4 8 0,1-1 0 0,0 1 0 16,13-7-8-16,-9 4 8 0,-15 6 0 0,3-1 0 0,1-2 0 31,-1 3-122-31,-2-4-22 0,2 1-5 0</inkml:trace>
  <inkml:trace contextRef="#ctx0" brushRef="#br0" timeOffset="41515.946">29580 11168 1836 0,'0'0'40'0,"0"0"9"0,7-3 2 0,1-3 0 0,-1 3-41 0,7-4-10 0,0 1 0 0,3 0 0 15,5 0 0-15,-1-1 0 0,3 1-10 0,-2 0 10 16,2 0 0-16,1-4 0 0,-4 4 0 0,4-3 0 0,0 2-8 0,-4-2-3 16,0-1 0-16,-3 4 0 0,3-3-1 0,0 2-1 15,-7-2 0-15,4 3 0 16,-4 0-14-16,-4 2-2 0,-3 1-1 0,0 3 0 0,4-3 16 0,-4 3 3 15,-3 3 1-15,6 7 0 0,1 2 10 0,-11-6 0 16,3 4 0-16,1-1 0 0,3 7 13 0,3 3 5 16,-2 3 1-16,2 3 0 15,1 3-7-15,-1 3-2 0,1 4 0 0,3-1 0 0,0 7-10 0,0 0 0 16,0 0 0-16,-3-4 8 0,3 1-8 0,-3-4 0 16,-4 1-10-16,3-7 10 15,-3 0-31-15,0-3 0 0,-3-3 0 0,3-3 0 16,-4-3-109-16,1 0-23 0</inkml:trace>
  <inkml:trace contextRef="#ctx0" brushRef="#br0" timeOffset="41976.738">29563 10955 1461 0,'-7'3'32'0,"-4"-3"6"0,1 7 2 0,-1 2 2 0,0 3-34 0,1 1-8 0,-1 3 0 0,1-1 0 16,-1 4 8-16,4 3-8 0,0 3 12 0,0 7-4 15,3 2-8-15,1 4-12 0,3 6 2 0,3 6 1 16,1 0 9-16,3 3 0 0,0 4 0 0,7-4 0 16,4 3 0-16,3 1-13 0,0-4 5 0,11 0 8 15,0-2 0-15,3-1 0 0,7-6 0 0,1-4 0 0,-1-5 0 16,0-7 0-16,4-3 0 0,0-6 0 0,3-6 0 15,1-7 0-15,-1-6 0 0,0-3 0 16,1-7 0-16,-4-5 0 0,0-4 0 0,-1-3 0 0,-6-6 12 0,0-7 1 16,0 1 0-16,-4-7 0 0,-3 0 11 0,-4 0 3 15,0-3 0-15,-3 1 0 0,0 2 5 0,-8 0 2 16,5 0 0-16,-8-3 0 0,-4 4-4 0,-3-4-1 16,-3-3 0-16,-4 0 0 0,0-3-12 0,-11-4-2 0,1-5-1 15,-8-1 0-15,-3-6-14 0,-7-3 11 0,-4 3-11 0,0 1 10 16,-7 8-10-16,1 4 10 0,-5 6-10 0,1 6 10 15,-4 7 40-15,-3 8 8 0,-1 11 2 0,1 5 0 16,-1 10-22-16,1 7-4 0,3 2-1 0,0 7 0 16,4 6-33-16,3 0-22 0,0 3 3 0,1 0 1 31,2 3-70-31,5 3-13 0,2 4-3 0,1 2-755 0</inkml:trace>
  <inkml:trace contextRef="#ctx0" brushRef="#br0" timeOffset="48208.034">28459 12934 1758 0,'0'0'50'0,"0"0"10"0,0 0-48 0,0 0-12 0,-4 0 0 0,4 0 0 15,-3 6 0-15,-1 0 0 0,4 4 0 0,4-4 0 16,-1 3 0-16,4 4-8 0,4 6 8 0,3-1-13 16,3 7 13-16,-2 1 0 0,6 5-10 0,0 3 10 15,4 1-9-15,-1-1 9 0,8 4-12 0,24 40 12 16,-13-15 0-16,-22-35 0 0,7 4 0 0,0 5 0 15,1-2 0-15,-1 2 0 16,0 1 0-16,0-3 0 0,-3-4 0 0,0-6 0 0,-1-3 12 0,-2 0-3 31,2-3-31-31,-6-7-6 0,3 1-2 0,-3-7-681 0</inkml:trace>
  <inkml:trace contextRef="#ctx0" brushRef="#br0" timeOffset="48808.356">29097 13153 1681 0,'0'0'36'0,"0"0"8"0,0 0 2 0,0-6 2 0,4 0-38 0,3-4-10 16,3 4 0-16,4-4 0 0,4 4 0 0,3 0 0 15,4 0 0-15,0-1 0 0,6 1 0 0,-2 0 0 16,2 3 0-16,1 0 0 0,0-1 0 0,-4 4 0 0,0 4 0 0,-3 2 0 15,0 0 0-15,-4 4-11 0,-4-1 3 0,-6 3 0 16,0 4-13-16,-4 0-3 16,-4 6 0-16,-6 0 0 0,-4 3 24 0,-4 3 0 15,-3 0-9-15,0 4 9 0,-4-1 0 0,-3 0 12 16,0 4-1-16,0-7-1 0,-4 0 15 0,4 0 3 0,-4 1 1 0,4-4 0 16,0-3 5-16,7-3 1 0,-4-1 0 15,7-5 0-15,1-1-16 0,3 1-3 0,3-7-1 16,1 1 0-16,6-4-15 0,1 0 0 0,6 0 0 0,1 0 0 15,3 0 0-15,4-3-8 0,3 0 8 0,0-3-10 16,0 0 10-16,4-3-8 0,3 3 8 0,-3-4-8 16,3 1 8-16,0 3 0 0,1-7 0 0,-1 4 0 15,0 3-9-15,-3-3 9 0,3-1-10 0,-3 4 10 16,-1 0 0-16,-6 0 0 0,0-3-8 0,-1 3 8 16,-3 0 0-16,-3-4 0 0,-1 1 0 0,1 0 0 0,0-1 0 0,-8 1 0 15,4-6 0-15,-7-1 0 0,4 1 0 0,-1-4 10 16,-3-3 0-16,-3 0 0 0,-1-3-2 0,1-3-8 15,-1 0 12-15,-3 0-4 0,-3 3-8 0,-5 0 12 16,-2 3-12-16,-1 1 12 0,0 2-12 16,-6 0 0-16,-1 0 9 0,-3 7-9 15,0 3 0-15,-1 0 0 0,1 6 0 0,-4 0 8 16,1 3 5-16,-1 3 2 0,-3 0 0 0,3 0 0 0,-3 7-15 0,-1-4 9 16,1 1-9-16,7 2 8 0,-4-2-8 15,7 2 12-15,1-2-12 0,3-4 12 0,3 3 1 0,0 1 1 16,8-1 0-16,-1-3 0 0,1 1-14 0,2-4-10 15,8-3 2-15,0 0 0 16,0 0-138-16,0 0-27 0,8 3-6 0,2-3-1 0</inkml:trace>
  <inkml:trace contextRef="#ctx0" brushRef="#br0" timeOffset="49047.616">29196 13266 486 0,'-14'3'10'0,"10"0"2"0,-3 0 1 0,4 1 2 0,-4 2-15 0,3 0 0 15,-3-3 0-15,0 0 0 16</inkml:trace>
  <inkml:trace contextRef="#ctx0" brushRef="#br0" timeOffset="49411.264">29101 13040 1146 0,'-11'6'32'0,"4"-2"8"0,3 2-32 0,-3 0-8 0,4 4 0 0,-1-1 0 16,1 0-37-16,-1 4-9 0,4-4-2 0,-3 1 0 0</inkml:trace>
  <inkml:trace contextRef="#ctx0" brushRef="#br0" timeOffset="50055.609">29136 13125 1459 0,'-21'25'41'0,"14"-16"10"0,-4 7-41 0,1 0-10 0,-1 3 0 0,4 2 0 16,0 1 0-16,0 4 8 0,7 2-8 0,0 3 8 0,0 4-8 15,7 2 0-15,0 4 0 0,3 6-11 16,8 0 11-16,0 3 0 0,6 0 0 0,5 1 0 16,-1-1 0-16,7 0 0 0,0-3-9 0,1-3 9 0,3-13 0 0,-4 1 0 15,4-7 12-15,-1-7-4 0,1-2-8 0,0-7 12 16,3-5-12-16,1-4 12 0,-4-10-12 0,-4-5 0 16,0-4 0-16,-3-6 0 0,-4 0 0 0,-3-7 13 15,-4 1-3-15,-7-4-1 0,0-2 19 0,-3-4 3 16,-1 0 1-16,-6-3 0 0,-1-3-7 0,-3 0-1 15,0-3 0-15,-3 3 0 0,-4 0-9 0,-4-3-3 16,1 0 0-16,-5 0 0 0,-6-4 7 0,4 4 1 0,-4 3 0 16,-1 6 0-16,5 4-11 0,-4 5-1 15,-1 4-8-15,1 3 12 0,0 6 12 0,0 3 1 16,0 7 1-16,-4 0 0 0,-3 2 6 0,3 7 0 16,-3-3 1-16,-4 6 0 0,0 4-18 0,1 2-4 0,-5 0-1 15,5 4 0-15,-8 3-10 0,7-1 0 0,-3 7 0 16,3 0 0-16,0 3-15 0,4 4-1 0,0 2-1 15,3 3 0 1,4-2-47-16,0 2-10 0,0 1-2 0,3-4-470 0,0 4-94 0</inkml:trace>
  <inkml:trace contextRef="#ctx0" brushRef="#br0" timeOffset="50557.8">30163 12153 1672 0,'-18'6'48'0,"7"-3"9"0,4 4-45 0,-3-1-12 0,3 3 0 0,-15 16 0 16,8 0 0-16,7-15 0 0,0 2 0 0,0 1 0 15,-3 3 20-15,-1 2 3 0,0 1 0 0,-3 3 0 16,4 0-23-16,-4 3 9 0,3 3-9 0,-3 4 0 16,0-1 11-16,0 4-11 0,-4-1 10 0,0 4-10 15,1-1 20-15,3 1-1 0,-8 0-1 0,5-4 0 16,3 1-6-16,-4-1-2 0,0-3 0 0,1 4 0 15,3-1-10-15,-4-2 0 0,7-1 0 0,-3 0 0 16,4-2-76-16,3-1-13 0,0 0-3 16</inkml:trace>
  <inkml:trace contextRef="#ctx0" brushRef="#br0" timeOffset="53324.605">29598 14109 1386 0,'0'0'30'0,"-7"7"6"0,0 2 2 0,-4 1 2 0,4 5-32 0,0 1-8 0,0 0 0 0,0 2 0 16,0 1 0-16,4-3 8 0,-4 3-8 0,3 3 8 16,-3-4 14-16,3 1 3 0,1 3 1 0,3 3 0 15,-4 0-8-15,8 4-2 0,-4-4 0 0,3 6 0 16,1-3-16-16,-4 7 0 0,7-1 0 0,-3 1 0 0,3 5 12 15,0 4 0-15,0-3-1 0,-4-3 0 0,4-4-11 16,4-2 0-16,-4-4 0 0,0-9-312 16,4-4-65-16,-4-5-13 0</inkml:trace>
  <inkml:trace contextRef="#ctx0" brushRef="#br0" timeOffset="53955.568">29277 15357 1930 0,'-14'0'55'0,"3"-3"11"0,4 3-53 0,-3-3-13 0,3 0 0 0,-4-3 0 15,4-1 10-15,-4 1-1 0,4-3 0 0,0-1 0 16,0 1-9-16,0-4 0 0,0 1 0 0,-3-4-11 16,3 0 11-16,-1 1 0 0,-2-1 0 0,-1-3 0 15,1 1-10-15,-1-1 10 0,1 0-12 0,2 3 12 16,1 4-13-16,0-1 4 0,0 7 1 0,4 0 0 0,-4 2-2 0,0 4 0 16,3 7 0-16,-3 2 0 15,0 4-22-15,4 5-4 0,-5 4 0 0,1 7-1 0,4-1 37 0,-1 3 0 16,1 7 0-16,-1-4 0 0,4 7 0 0,4-3 18 15,-4 2-2-15,3-2 0 0,4 0 12 0,-3-1 1 16,7 1 1-16,-4-7 0 0,3 1-14 16,1-4-2-16,-1-6-1 0,1-3 0 15,3-7-2-15,0-6-1 0,0 4 0 0,4-10 0 0,0 0-10 0,-1-10 0 16,-3-2 9-16,4-4-9 0,-4-6 0 0,0 0 9 16,0-6-9-16,0 0 0 0,-3 0 9 15,-4-4-9-15,-3 4 0 0,-1 0 9 0,1 0-9 0,-4-1-11 16,-4 4 3-16,4 3 0 0,0 0 16 0,-3 4 4 15,-1 5 1-15,4 1 0 0,-4 2 5 0,4 1 1 16,-3-1 0-16,3 10 0 0,-4-3-19 0,4 3-11 0,0 0 2 16,0 0 0-16,0 0 9 0,0 0 14 0,0 0-3 0,0 0-1 15,-3 0 2-15,-4 7 0 0,3-1 0 0,1 3 0 16,-1 4-12-16,4-1 0 0,-3 4 9 0,3 3-9 16,0-4 0-16,3 4 0 0,-3 0 0 0,0 0 0 15,4 0 0-15,-1 0 0 0,1 2 0 0,-4-2 0 16,7 0 0-16,-4 0 0 0,-3 0 0 0,7 0 0 15,1-4 0-15,-5 1-8 0,4 3 8 16,0 0 0-16,-3-1-13 0,6 4 2 0,-3 0 1 0,4 0 0 31,-1 0-146-31,-2 0-28 0,13 22-7 0,-11-13-1 0</inkml:trace>
  <inkml:trace contextRef="#ctx0" brushRef="#br0" timeOffset="66794.263">28871 14840 1173 0,'-10'-9'25'0,"-1"-1"6"0,1 4 1 0,-5-7 2 0,1 1-34 0,4-1 0 16,-4-2 0-16,0 2 0 0,-1 1 40 0,1 2 2 16,0 1 0-16,0-1 0 0,0-2-2 0,-4 2-1 15,4 4 0-15,0 3 0 0,0 0-30 0,3 0-9 16,1 3 0-16,-1 0 0 0,1 3 0 0,3 3 0 15,0 0 0-15,0 7 0 0,-1 3 0 0,5 2-16 16,-4 1 5-16,7 3 1 0,-4 6 10 0,4 4-12 16,0 2 12-16,4 7-12 0,-4 0 12 0,7 6-10 15,0 0 10-15,0 3-10 0,4 3 10 0,-1 4 0 16,4 2 0-16,0 4 8 0,8-3-8 0,-5-1 0 0,4 1 0 16,4-4 8-16,0-6-8 0,7 1 0 0,-1-8 0 15,1-2 0-15,3-3 0 0,1-7 0 16,-1-3 0-16,0-6 0 0,4 0 0 0,-4-6 0 0,1-4 0 0,2-2 0 15,1-4 0-15,0-3 0 0,-4-3 0 0,1-3 8 16,-5-3-8-16,1-4 12 0,-4-2-4 0,-3-1 0 16,3-5 2-16,-7-1 1 0,0-6 0 0,1 0 0 15,-1-4 25-15,-4 4 6 0,1-6 1 0,3 0 0 16,-3-1 1-16,0-2 1 0,-4 2 0 0,0-2 0 16,0-1-30-16,0 1-7 0,-7-4 0 0,4 4-8 0,-8-4 15 15,1 4-4-15,-4 2-1 0,0-2 0 0,-7-1 0 16,0-2 0-16,-4-1 0 0,-3 0 0 0,0-2 2 15,-7-1 0-15,-1 0 0 0,1 0 0 0,-3 4 16 16,-1 5 3-16,0 1 1 0,-3 6 0 16,3 3-1-16,-6 0 0 0,-5 6 0 0,1 1 0 15,-4-1-9-15,0 7-2 0,1-1 0 0,-5 4 0 0,1 3-12 0,0 0-8 16,-1 3 10-16,1 0-10 0,-4 0 0 16,4 3 0-16,3 0 0 0,4 0 0 0,3 0 0 15,4 0-10-15,3 7 0 0,4-4 0 16,3 7-28-16,4-4-6 0,0 0 0 0,3 1-1 15,4 6-103-15,0-1-21 0,4-2-4 0,-1 6-567 0</inkml:trace>
  <inkml:trace contextRef="#ctx0" brushRef="#br0" timeOffset="67572.724">29429 15781 1407 0,'0'0'31'0,"0"0"6"0,0 0 2 0,0 0 1 0,0 0-32 0,0 0-8 0,0 0 0 0,0 0 0 15,0 0 0-15,0 0-8 0,0 0 8 0,0 0-12 16,0 0 12-16,-4 6 0 0,4 3 8 0,-3-2-8 16,3-1 0-16,0 3 0 0,-4 1 0 0,1 5 0 15,3-2 14-15,-4 3 5 0,4-1 1 0,-3 4 0 16,-1 0 16-16,1 3 3 0,-1 6 1 0,0 0 0 0,-3 0 9 16,4 7 3-16,-4-1 0 0,3 1 0 15,1 6-7-15,-1-4-1 0,-3 4 0 0,0 3 0 0,0-3-9 0,0 3-3 16,0-7 0-16,-4 4 0 0,8-3-12 0,-4-4-4 15,3-2 0-15,4-4 0 0,-3-6-16 0,3-3 0 16,3-7 0-16,1 1 0 16,-1-7-150-16,4-3-34 0,4-6-6 0,0-16-2 0</inkml:trace>
  <inkml:trace contextRef="#ctx0" brushRef="#br0" timeOffset="89355.593">26751 16398 1044 0,'0'0'23'0,"0"0"5"0,0 0 0 0,0 0 1 0,0 0-29 0,0 7 0 16,4-1 0-16,-1 0 0 0,1 0 19 0,3 4-3 0,-4-1 0 15,8 4 0-15,-4-1-25 0,4 4-6 0,-1-3-1 0,1 2 0 16,-1 4 25-16,4-3 5 0,1 3 1 0,2 2 0 16,1 1-27-16,-1 0-6 0,1 3-1 0,3 1 0 15,4 2 19-15,0 0 0 16,-1 3 0-16,8-2 0 0,0 2 0 0,-4 0 0 15,7 1 0-15,-6-4 9 0,2 3-9 0,1-3 10 16,0 4-10-16,0-1 10 0,-1 4 2 0,1-4 0 16,0 7 0-16,7-4 0 0,-4 1-12 0,4-4 0 0,-4 0 0 0,4-2-11 15,0-1 11-15,-1 0 0 0,1-6 8 0,0 0-8 16,0-3 14-16,3-4-2 0,-3 1 0 0,3-3 0 16,1-1 16-16,-5 1 4 0,1-4 0 0,0-3 0 15,0 1 18-15,0-4 4 0,-4 0 1 0,4 0 0 16,0 0-15-16,-4-3-4 0,0 0 0 0,4 3 0 15,-4-3-18-15,-3 0-4 0,0-3-1 0,-4 3 0 16,-3-3 3-16,-4 3 0 0,0-3 0 0,0 0 0 0,-7 3-7 0,0-3-1 16,-3-1 0-16,-1-2 0 0,1 3 0 0,-4 0 0 15,0 0 0-15,-7 3 0 0,0 0-8 0,0 0 0 16,-3-6 0-16,-1-1-777 0</inkml:trace>
  <inkml:trace contextRef="#ctx0" brushRef="#br0" timeOffset="90916.065">24306 14771 907 0,'0'0'20'0,"0"0"4"0,-3 0 0 0,3 0 2 0,0 0-26 0,0 0 0 0,0 0 0 0,0 0 0 16,0 0 13-16,0 0-2 0,0 0-1 0,-7 3 0 0,0 0-10 0,0 7 0 16,3-4 0-16,-3 7 0 0,0 2 0 0,0 4 0 15,3 0 0-15,-3 3-11 0,4-3 11 0,-4 6 0 16,3 0 10-16,-3 0-10 0,0 3 0 0,0 3 0 16,0 1 0-16,0-1 0 0,-4 7 0 0,1-1 0 15,-1 1 0-15,4 3 0 0,-3 6 8 16,-1-3 9-16,4 0 2 0,0-1 0 15,0 5-11-15,0-5-8 0,3 4 12 0,1 0-12 0,3 4 15 0,3-1-4 16,-3-3-1-16,7 0 0 0,-3 3-10 0,-1-3 10 16,4 3-10-16,1-3 10 0,2 3-10 0,-3 1 8 15,7 2-8-15,-3-3 8 0,3-3 5 0,4 0 1 16,-1-3 0-16,1-3 0 0,7 3 3 0,-4-4 1 16,3 1 0-16,1 0 0 0,3 6-10 0,1-3-8 0,6 0 9 15,-3-3-9-15,-1 2 12 0,1-5-4 0,0 3-8 16,3-4 12-16,-3 1-12 0,3 0 9 0,4-1-9 0,-4 1 8 15,4 3-8-15,0-7 0 0,0-2 0 0,-1-1 8 16,1 0 1-16,-3 1 0 0,2-4 0 0,-2-3 0 16,-1 3 7-16,4-3 0 0,-4 3 1 0,4-2 0 15,3-1-1-15,0 0 0 0,-3 3 0 0,4 0 0 16,-5-3-2-16,1 3-1 0,0 1 0 0,-4-1 0 16,8 0 10-16,-5-3 1 0,-2 3 1 15,3 1 0-15,3-1-25 0,-3 0 0 0,-1 0-9 0,-2-3 9 16,3 1 0-16,-4-5 9 0,-3 5 1 0,3-1 0 15,4-3-2-15,-4 0 0 0,4-4 0 0,0 4 0 16,-4-3 2-16,4 0 0 0,-1-3 0 0,1-1 0 0,-7 4 2 16,3-6 1-16,-3 2 0 0,0-2 0 15,3-1 15-15,-3-2 2 0,0-1 1 0,3 1 0 0,0-1-15 16,0-3-4-16,1-3 0 0,-1 4 0 0,-3-4 7 16,-1 0 1-16,5 3 0 0,-5 0 0 15,1 1-20-15,0-1 10 0,3 0-10 0,-3-3 8 0,-4 1-8 0,4-1 0 16,0 3 0-16,-4-3-11 0,0 0 19 0,0-3 3 15,1 3 1-15,-5 1 0 0,1-1 6 0,-4 0 2 16,4-3 0-16,0 3 0 0,-4 0-7 0,0 0-1 16,0-3 0-16,0 0 0 0,0 3 0 0,1-3 0 15,2 0 0-15,-3 0 0 0,4-3-3 0,-4 3-1 0,4-6 0 16,0 0 0-16,-1-1 7 0,1 1 1 0,-4 3 0 0,4-3 0 16,0-4 0-16,-1 4 0 0,1 0 0 0,0-4 0 15,-1 4-16-15,-2 3 0 0,2 0 0 0,-3 0 0 16,4-4 0-16,-4 4 0 15,8-3 0-15,-8 0 0 0,3-1 0 0,5 1 0 16,-5-3 0-16,5-1 0 0,-5 7 0 0,1-6 9 0,3-1-9 0,-3 1 12 16,0 0 2-16,-1-1 1 0,4-2 0 15,-3-1 0-15,0 4-2 0,0-1 0 0,-1-2 0 16,1-1 0-16,0 1-13 0,-1-1 9 0,5 1-9 0,-5-4 8 16,1 0-8-16,0 4 0 0,-1-4 9 0,-3 0-9 15,4 1 12-15,0-1-1 0,0 0-1 0,-4 1 0 16,3 2 3-16,-2-6 1 0,2 0 0 0,-3 1 0 15,1 2-5-15,-1 0-1 0,0-3 0 0,-3 4 0 16,3-1-8-16,3 0 10 0,-2-2-10 0,-1 2 10 16,0 0 2-16,-3 1 0 0,3-1 0 0,-4 3 0 0,1 1-12 0,-4 2 8 15,4 4-8-15,-4-3 8 0,0-1-8 16,-3 4 0-16,-1-3 0 0,1 6 0 0,-4-4 0 0,3 4 0 16,-3-3 0-16,0 3 0 0,1 3 0 0,-1-3 0 15,0-1-9-15,0 4 9 0,-4 0-22 16,1 0-1-16,3 0 0 0,-4 4 0 15,-3-1-149-15,0 9-29 0,-3 1-7 16</inkml:trace>
  <inkml:trace contextRef="#ctx0" brushRef="#br0" timeOffset="131875.459">18782 8381 1980 0,'0'0'44'0,"0"0"8"0,0 0 3 0,0 0 0 0,0 0-44 0,0 0-11 0,7-6 0 0,4 2 0 16,-1 1-16-16,4 0-6 0,0 3-1 0,4-6 0 31,-4 0-4-31,4-1-1 0,-1 4 0 0,1 0-517 0,-4 3-104 0</inkml:trace>
  <inkml:trace contextRef="#ctx0" brushRef="#br0" timeOffset="136335.052">22920 15401 777 0,'4'16'16'0,"-4"-13"4"0,0 3 1 0,0-6 3 0,0 0-24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50:14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570 7796 8064 0 0,'7'-8'51'0'0,"1"0"1"0"0,1 0-1 0 0,-1 1 1 0 0,1 0 0 0 0,1 1-1 0 0,-1 0 1 0 0,1 1-1 0 0,0-1 1 0 0,7-1-52 0 0,7-3 125 0 0,2 2 0 0 0,-1 0 1 0 0,15-1-126 0 0,45-6 132 0 0,1 3 1 0 0,60 1-133 0 0,-136 10-23 0 0,0 1 0 0 0,0 0 0 0 0,1 1 0 0 0,-1 0 0 0 0,0 1-1 0 0,0 0 1 0 0,0 1 0 0 0,0 0 0 0 0,0 0 0 0 0,-1 1 23 0 0,-4-2 18 0 0,-1 1 0 0 0,1-1-1 0 0,-1 1 1 0 0,0 0 0 0 0,0 0 0 0 0,0 0 0 0 0,-1 1-1 0 0,1-1 1 0 0,-1 1 0 0 0,0 0 0 0 0,0 0 0 0 0,0 0-1 0 0,0 0 1 0 0,-1 1 0 0 0,0-1 0 0 0,0 1 0 0 0,0 0-1 0 0,0-1 1 0 0,-1 1 0 0 0,1 0 0 0 0,-1 2-18 0 0,2 13 121 0 0,-1-1 0 0 0,-1 1 0 0 0,-1-1 0 0 0,-1 1 0 0 0,0-1 0 0 0,-2 0 0 0 0,0 1 0 0 0,-2 3-121 0 0,-12 41 857 0 0,-19 48-857 0 0,23-75 80 0 0,-64 169 366 0 0,56-160-461 0 0,-1-2 1 0 0,-2 0 0 0 0,-13 14 14 0 0,-78 102 280 0 0,89-130 1008 0 0,-1-1 0 0 0,-1-1 1 0 0,-1-1-1 0 0,-33 21-1288 0 0,55-43 654 0 0,16-14-136 0 0,2-3-402 0 0,23-27-520 0 0,2 2 0 0 0,14-11 404 0 0,-3 4-62 0 0,21-24 66 0 0,-15 14 62 0 0,2 3-1 0 0,24-15-65 0 0,250-160-245 0 0,-303 209-1097 0 0,1-2 0 0 0,16-16 1342 0 0,-21 13-5373 0 0</inkml:trace>
  <inkml:trace contextRef="#ctx0" brushRef="#br0" timeOffset="361.261">259 7282 14480 0 0,'-13'11'202'0'0,"1"0"1"0"0,0 1 0 0 0,0 0-1 0 0,1 1 1 0 0,1 0 0 0 0,0 0-1 0 0,-5 10-202 0 0,-3 10 87 0 0,1 0 0 0 0,-12 33-87 0 0,12-20-112 0 0,3 0 0 0 0,1 1 0 0 0,-5 44 112 0 0,-10 151-336 0 0,19-73 449 0 0,11 137-113 0 0,6-187 249 0 0,6 0-1 0 0,10 26-248 0 0,-7-62 293 0 0,26 74-293 0 0,-25-103 85 0 0,3-1 0 0 0,1-1 0 0 0,9 9-85 0 0,-9-23 44 0 0,1-1-1 0 0,3 0 1 0 0,1-2-1 0 0,1-1 0 0 0,32 28-43 0 0,-42-44 9 0 0,1-2-1 0 0,0-1 0 0 0,2 0 0 0 0,-1-1 0 0 0,2-2 0 0 0,0 0 1 0 0,0-1-1 0 0,1-1 0 0 0,10 2-8 0 0,-13-5 6 0 0,0-2 1 0 0,0-1-1 0 0,0 0 1 0 0,1-1-1 0 0,-1-2 0 0 0,1 0 1 0 0,-1-1-1 0 0,1 0 1 0 0,-1-2-1 0 0,1-1 0 0 0,8-2-6 0 0,6-4 30 0 0,0-2-1 0 0,-1-1 0 0 0,-1-2 1 0 0,0-1-1 0 0,21-14-29 0 0,8-9 15 0 0,-3-2-1 0 0,17-17-14 0 0,10-12 42 0 0,-4-3-1 0 0,-3-4 1 0 0,-3-3-1 0 0,44-63-41 0 0,-63 65 66 0 0,-2-3 0 0 0,-4-2 0 0 0,-4-2 0 0 0,-4-2 0 0 0,14-43-66 0 0,-22 36 175 0 0,11-49-175 0 0,-33 92 79 0 0,-2 0 0 0 0,-2 0-1 0 0,2-46-78 0 0,-10 76 54 0 0,0-1 0 0 0,-2 1 0 0 0,0 0 0 0 0,-2-1 0 0 0,0 1 0 0 0,-1 0 0 0 0,-1 0 0 0 0,0 1 0 0 0,-2-1 0 0 0,0 1 0 0 0,-2 1 0 0 0,0-1 0 0 0,-1 1 0 0 0,0 1 0 0 0,-2 0 0 0 0,-3-4-54 0 0,-14-14 98 0 0,-1 2 0 0 0,-2 1 0 0 0,0 2 1 0 0,-3 1-1 0 0,0 2 0 0 0,-2 1 0 0 0,0 2 0 0 0,-2 1 0 0 0,0 2 0 0 0,-38-13-98 0 0,38 19 9 0 0,-1 2 0 0 0,-29-6-9 0 0,42 14-1 0 0,1 0 1 0 0,-1 2 0 0 0,0 1-1 0 0,-26 1 1 0 0,24 3-127 0 0,0 1-1 0 0,0 1 1 0 0,0 2-1 0 0,1 0 1 0 0,-1 2-1 0 0,2 2 1 0 0,-1 0-1 0 0,-6 5 128 0 0,-41 26-1060 0 0</inkml:trace>
  <inkml:trace contextRef="#ctx0" brushRef="#br0" timeOffset="-1889.721">3774 2562 8592 0 0,'1'1'38'0'0,"0"1"0"0"0,0 0-1 0 0,1 0 1 0 0,-1-1 0 0 0,1 1 0 0 0,-1 0 0 0 0,1-1 0 0 0,0 0 0 0 0,-1 1 0 0 0,1-1-1 0 0,0 0 1 0 0,0 0 0 0 0,0 0 0 0 0,0 0 0 0 0,0 0 0 0 0,0 0 0 0 0,0-1 0 0 0,0 1 0 0 0,1 0-38 0 0,8 1 184 0 0,0 0-1 0 0,0-1 1 0 0,5 0-184 0 0,-8-1 251 0 0,112 12 308 0 0,-1 4 0 0 0,13 9-559 0 0,102 18-93 0 0,-30-5 18 0 0,-22-4 120 0 0,77 16 50 0 0,93 34 1004 0 0,205 39 412 0 0,-17-41-1789 0 0,497 42 2020 0 0,-953-115-1605 0 0,296 28 473 0 0,105-6 252 0 0,565-19 641 0 0,-148-66-835 0 0,-477 6-408 0 0,42-27-260 0 0,-280 35 521 0 0,158-57-521 0 0,167-88 22 0 0,-406 140 42 0 0,-1-5 0 0 0,-2-5 0 0 0,-3-4 0 0 0,46-38-64 0 0,-89 55 163 0 0,-3-2 0 0 0,-1-2 0 0 0,-3-3 0 0 0,-2-1 0 0 0,2-7-163 0 0,-17 16 250 0 0,-2-2 1 0 0,-2-1-1 0 0,-1-2 1 0 0,-3 0 0 0 0,-2-2-1 0 0,-1-1 1 0 0,-3 0-251 0 0,-11 22 174 0 0,-1 0-1 0 0,0 0 1 0 0,-3 0-1 0 0,0-1 1 0 0,-1 1-1 0 0,-2-28-173 0 0,-2 14 212 0 0,-3 1 0 0 0,-1 0 0 0 0,-2 0 0 0 0,-5-13-212 0 0,2 19 168 0 0,-1 2 0 0 0,-2 0-1 0 0,-1 0 1 0 0,-8-12-168 0 0,-1 3 133 0 0,-2 1 0 0 0,-2 0 0 0 0,-1 2 0 0 0,-23-22-133 0 0,-35-32 239 0 0,-13-5-239 0 0,14 20 117 0 0,-4 4 0 0 0,-3 3 0 0 0,-2 5 0 0 0,-4 4 0 0 0,-2 4 0 0 0,-63-23-117 0 0,-92-31 145 0 0,156 73-56 0 0,-68-15-89 0 0,-20 9 68 0 0,-2 8 1 0 0,-2 8 0 0 0,-188-3-69 0 0,-137 16 0 0 0,-42 23 0 0 0,233 17-83 0 0,91-5-32 0 0,-1106 114-380 0 0,388 20 282 0 0,18 55 318 0 0,243-4 36 0 0,444-114 86 0 0,-66 43-227 0 0,251-107 25 0 0,-162 75 47 0 0,-193 122-72 0 0,320-161-26 0 0,3 4-1 0 0,3 5 0 0 0,-2 8 27 0 0,36-29-101 0 0,2 3-1 0 0,2 3 0 0 0,-13 23 102 0 0,33-36-464 0 0,2 1 0 0 0,2 2 0 0 0,2 1 0 0 0,2 1 0 0 0,0 4 464 0 0,10-16-1060 0 0,1 1-1 0 0,1 0 1 0 0,3 0-1 0 0,1 1 1 0 0,1 1-1 0 0,0 26 1061 0 0,6 2-6651 0 0</inkml:trace>
  <inkml:trace contextRef="#ctx0" brushRef="#br0" timeOffset="-1026.357">3559 3570 7344 0 0,'3'-8'75'0'0,"0"1"1"0"0,0 0-1 0 0,1 1 0 0 0,0-1 1 0 0,1 1-1 0 0,-1-1 1 0 0,1 1-1 0 0,0 0 0 0 0,1 1 1 0 0,0-1-76 0 0,16-13 6 0 0,1 1 0 0 0,4-2-6 0 0,5-3 154 0 0,-10 7-1 0 0,0 0 0 0 0,1 2-1 0 0,1 1 1 0 0,0 1 0 0 0,1 1 0 0 0,0 1 0 0 0,1 1 0 0 0,0 1 0 0 0,10-1-153 0 0,-27 7 180 0 0,0 1 1 0 0,0 0 0 0 0,0 1-1 0 0,0 0 1 0 0,0 0 0 0 0,1 1-181 0 0,-8-1 102 0 0,0 0 1 0 0,0 1-1 0 0,0-1 1 0 0,0 1 0 0 0,0 0-1 0 0,0-1 1 0 0,0 1-1 0 0,0 0 1 0 0,0 0-1 0 0,-1 0 1 0 0,1 0 0 0 0,0 1-1 0 0,0 0-102 0 0,-1-1 71 0 0,0 0 0 0 0,0 0-1 0 0,0 0 1 0 0,-1 1 0 0 0,1-1 0 0 0,0 0 0 0 0,-1 1-1 0 0,1-1 1 0 0,-1 0 0 0 0,1 1 0 0 0,-1-1 0 0 0,0 1-1 0 0,0-1 1 0 0,0 1 0 0 0,1-1 0 0 0,-1 0-1 0 0,-1 1 1 0 0,1-1 0 0 0,0 1 0 0 0,0-1 0 0 0,0 1-71 0 0,-6 23 565 0 0,-1 0 0 0 0,-1 0 1 0 0,-1-1-1 0 0,-8 13-565 0 0,7-12 244 0 0,-22 43 333 0 0,-4-2 0 0 0,-14 17-577 0 0,31-51 126 0 0,-165 243 785 0 0,89-139-601 0 0,4 2-114 0 0,-153 211 179 0 0,171-258-297 0 0,-64 84 75 0 0,86-105-74 0 0,-20 40-79 0 0,37-53 19 0 0,-6 9-990 0 0,14-19-3427 0 0,8-7-1651 0 0</inkml:trace>
  <inkml:trace contextRef="#ctx0" brushRef="#br0" timeOffset="-659.337">4019 3554 9728 0 0,'8'-8'26'0'0,"0"0"92"0"0,1 1 0 0 0,-1 0 0 0 0,1 0 0 0 0,1 0 0 0 0,-1 1 0 0 0,1 0 0 0 0,0 1 0 0 0,9-3-118 0 0,2 2 96 0 0,0 2-1 0 0,1 0 1 0 0,-1 1 0 0 0,1 1-1 0 0,0 1 1 0 0,3 1-96 0 0,-13 1 115 0 0,0 0 0 0 0,0 0 0 0 0,0 2 0 0 0,0-1 0 0 0,-1 1 1 0 0,1 1-1 0 0,-1 0 0 0 0,1 1-115 0 0,24 12 622 0 0,27 17-622 0 0,-7-4 417 0 0,-35-19-286 0 0,129 69 510 0 0,-122-62-575 0 0,-1 0 0 0 0,0 2 1 0 0,-1 1-1 0 0,3 5-66 0 0,-24-20 4 0 0,1 0 0 0 0,0 0 0 0 0,-1 0 0 0 0,-1 1 0 0 0,1 0 0 0 0,2 4-4 0 0,-6-8-9 0 0,0 0 0 0 0,1 0 0 0 0,-1 0 0 0 0,0 0 0 0 0,0 0 0 0 0,-1 0 0 0 0,1 0 0 0 0,-1 0 0 0 0,1 0 0 0 0,-1 0 0 0 0,0 0 0 0 0,0 0 1 0 0,-1 1-1 0 0,1-1 0 0 0,0 0 0 0 0,-1 0 0 0 0,0 0 0 0 0,0 2 9 0 0,-7 12-1047 0 0,-1-1-3654 0 0</inkml:trace>
  <inkml:trace contextRef="#ctx0" brushRef="#br0" timeOffset="-334.543">4032 4163 10536 0 0,'0'0'233'0'0,"1"2"39"0"0,15 32-36 0 0,-2 0 0 0 0,-2 2-1 0 0,0 0 1 0 0,-3 0 0 0 0,-1 1 0 0 0,3 34-236 0 0,-4-9 244 0 0,11 117 978 0 0,-16 131 779 0 0,-18-2-221 0 0,10-197-842 0 0,-1 100 958 0 0,9 11-1896 0 0,0-192-97 0 0,0 0 1 0 0,3 0-1 0 0,0-1 1 0 0,3 7 96 0 0,-2-16-1817 0 0,1 1 1 0 0,1-1-1 0 0,5 10 1817 0 0,-10-25-2061 0 0</inkml:trace>
  <inkml:trace contextRef="#ctx0" brushRef="#br0" timeOffset="2870.809">6854 5997 13736 0 0,'-5'-7'121'0'0,"0"0"1"0"0,-1 0 0 0 0,0 1 0 0 0,0 0-1 0 0,-1 0 1 0 0,1 1 0 0 0,-1 0-1 0 0,-1 0 1 0 0,1 0 0 0 0,-1 1 0 0 0,1 0-1 0 0,-1 1 1 0 0,-7-3-122 0 0,-5 0 279 0 0,0 1 0 0 0,0 1 0 0 0,-1 0 0 0 0,1 2 0 0 0,-5 0-279 0 0,18 2 43 0 0,1 0 1 0 0,0 0-1 0 0,0 0 1 0 0,-1 1-1 0 0,1 0 0 0 0,0 0 1 0 0,0 1-1 0 0,0 0 1 0 0,0 0-1 0 0,0 0 0 0 0,0 1 1 0 0,-1 0-44 0 0,0 2 65 0 0,0-1 0 0 0,0 1 1 0 0,0 1-1 0 0,1-1 0 0 0,0 1 1 0 0,0 0-1 0 0,0 0 0 0 0,-2 5-65 0 0,-4 5 202 0 0,2 2 0 0 0,0-1 0 0 0,1 1 0 0 0,1 1 0 0 0,0 0 0 0 0,1 0 0 0 0,0 7-202 0 0,-6 24 81 0 0,3 0-1 0 0,2 0 1 0 0,1 11-81 0 0,0 38 3 0 0,5 17-3 0 0,2-85 23 0 0,1-1-1 0 0,2 0 0 0 0,1 0 1 0 0,2 0-1 0 0,0-1 0 0 0,2 1 1 0 0,2-2-1 0 0,3 9-22 0 0,-6-24-91 0 0,-1 0 0 0 0,1 0 0 0 0,1 0 1 0 0,0-1-1 0 0,1 0 0 0 0,1-1 0 0 0,-1 0 0 0 0,5 3 91 0 0,-5-7-291 0 0,-1 0 0 0 0,1 0 0 0 0,0-1 0 0 0,1 0 0 0 0,0-1 0 0 0,0 0 0 0 0,0 0 0 0 0,0-1 0 0 0,1-1 0 0 0,-1 0 0 0 0,9 2 291 0 0,0-2-2897 0 0,1-1 0 0 0,1-1 2897 0 0</inkml:trace>
  <inkml:trace contextRef="#ctx0" brushRef="#br0" timeOffset="3194.936">7522 5836 11976 0 0,'-15'-44'266'0'0,"14"42"-218"0"0,1 0-1 0 0,-1 0 0 0 0,0 0 0 0 0,0 0 0 0 0,0 0 1 0 0,0 0-1 0 0,0 1 0 0 0,-1-1 0 0 0,1 0 1 0 0,-1 1-1 0 0,1-1 0 0 0,-1 1 0 0 0,1-1 1 0 0,-1 1-1 0 0,-1-1-47 0 0,2 1 19 0 0,-1 1 0 0 0,1-1 0 0 0,-1 1 0 0 0,0-1-1 0 0,1 1 1 0 0,-1-1 0 0 0,1 1 0 0 0,-1 0 0 0 0,0 0 0 0 0,1 0 0 0 0,-1 0 0 0 0,0 0 0 0 0,1 0 0 0 0,-1 1 0 0 0,-1-1-19 0 0,-1 2 19 0 0,-1-1 0 0 0,1 1 0 0 0,-1 0 0 0 0,1 0 0 0 0,0 1 1 0 0,0 0-1 0 0,0-1 0 0 0,0 1 0 0 0,0 0 0 0 0,-3 4-19 0 0,-1 2 429 0 0,0 1-1 0 0,1 1 0 0 0,0-1 1 0 0,1 1-1 0 0,-3 6-428 0 0,-2 3 561 0 0,-4 9-98 0 0,1 1-1 0 0,1 1 1 0 0,2 0 0 0 0,2 0 0 0 0,0 1 0 0 0,2 0 0 0 0,2 0-1 0 0,-1 21-462 0 0,5-32 232 0 0,0 1 0 0 0,2 0 0 0 0,0-1 0 0 0,2 1-1 0 0,0-1 1 0 0,1 1 0 0 0,7 17-232 0 0,-9-33 1 0 0,1 0-1 0 0,-1 0 1 0 0,1 0-1 0 0,0-1 1 0 0,1 1-1 0 0,0-1 1 0 0,0 0 0 0 0,0 0-1 0 0,0 0 1 0 0,1-1-1 0 0,-1 1 1 0 0,1-1 0 0 0,0 0-1 0 0,1-1 1 0 0,-1 1-1 0 0,1-1 1 0 0,-1 0-1 0 0,1 0 1 0 0,0-1 0 0 0,0 1-1 0 0,0-2 1 0 0,0 1-1 0 0,1 0 1 0 0,-1-1-1 0 0,0 0 1 0 0,1-1 0 0 0,-1 0-1 0 0,1 0 1 0 0,-1 0-1 0 0,4-1 0 0 0,5-2 1 0 0,1-1 0 0 0,0-1 0 0 0,-1-1 0 0 0,0 0 0 0 0,0-1 0 0 0,-1 0 0 0 0,0-1 0 0 0,0-1 0 0 0,10-8-1 0 0,-3 1-22 0 0,-1-2 0 0 0,-1 0 0 0 0,-1 0 0 0 0,0-2 0 0 0,10-15 22 0 0,-14 15-26 0 0,-1-1 0 0 0,0 0 0 0 0,-1-1 0 0 0,-2 0 0 0 0,0-1 0 0 0,-1-2 26 0 0,-5 13 5 0 0,0-1 1 0 0,-1 0-1 0 0,0 0 1 0 0,-1 0-1 0 0,-1 0 1 0 0,0-1-1 0 0,-1 1 0 0 0,0 0 1 0 0,-1 0-1 0 0,-1 0 1 0 0,0 0-1 0 0,-1-2-5 0 0,2 8-70 0 0,-2 0 0 0 0,1 0 1 0 0,-1 1-1 0 0,0-1 0 0 0,0 0 0 0 0,-1 1 0 0 0,0 0 0 0 0,0 0 0 0 0,0 0 0 0 0,-1 0 0 0 0,0 1 0 0 0,0 0 0 0 0,0 0 0 0 0,-1 0 0 0 0,0 0 0 0 0,0 1 0 0 0,0 0 0 0 0,0 0 0 0 0,0 1 1 0 0,-1 0-1 0 0,0 0 0 0 0,0 0 0 0 0,0 1 0 0 0,-3-1 70 0 0,-24 1-970 0 0</inkml:trace>
  <inkml:trace contextRef="#ctx0" brushRef="#br0" timeOffset="3527.61">7999 5575 15664 0 0,'-2'-11'479'0'0,"5"19"374"0"0,5 11-480 0 0,10 21-323 0 0,-2 1 0 0 0,-1 0 0 0 0,-2 1 0 0 0,-2 1 0 0 0,-2 0 0 0 0,-2 0 0 0 0,-1 1 0 0 0,-3-1 0 0 0,-1 28-50 0 0,-2-18 535 0 0,3 1 0 0 0,3-1-1 0 0,6 23-534 0 0,-11-68 0 0 0,-1-5 0 0 0,0-1 0 0 0,1 1 0 0 0,-1 0 0 0 0,1-1 0 0 0,0 1 0 0 0,-1-1 0 0 0,1 1 0 0 0,0-1 0 0 0,1 1 0 0 0,-1-1 0 0 0,0 1 0 0 0,2 0 0 0 0,-3-3-2 0 0,0 0 0 0 0,1 1 0 0 0,-1-1 0 0 0,1 0 0 0 0,-1 0 0 0 0,0 0 0 0 0,1 0 0 0 0,-1 0 0 0 0,0 0 0 0 0,1 0 0 0 0,-1 0 0 0 0,1 0 0 0 0,-1 0 0 0 0,0 0 0 0 0,1-1 0 0 0,-1 1 0 0 0,0 0 0 0 0,1 0 0 0 0,-1 0 0 0 0,1 0 0 0 0,-1-1 0 0 0,0 1 0 0 0,0 0 0 0 0,1 0 0 0 0,-1 0 0 0 0,0-1 0 0 0,1 1 0 0 0,-1 0 0 0 0,0-1 0 0 0,0 1 0 0 0,1 0 0 0 0,-1-1 0 0 0,0 1 0 0 0,0 0 0 0 0,0-1 0 0 0,0 1 0 0 0,1 0 0 0 0,-1-1 0 0 0,0 1 0 0 0,0 0 0 0 0,0-1 0 0 0,0 1 0 0 0,0-1 2 0 0,5-18-315 0 0,13-83-1052 0 0,17-93-1248 0 0,12-8 2615 0 0,-38 167 58 0 0,3 0 1 0 0,1 1 0 0 0,8-14-59 0 0,-18 44 109 0 0,0-1 1 0 0,0 1 0 0 0,1 0 0 0 0,0 0-1 0 0,4-4-109 0 0,-6 7 123 0 0,0-1 1 0 0,0 1-1 0 0,1 0 0 0 0,-1 0 0 0 0,1 1 0 0 0,-1-1 0 0 0,1 0 1 0 0,0 1-1 0 0,0 0 0 0 0,0-1 0 0 0,-1 1 0 0 0,3 0-123 0 0,-4 1 26 0 0,0 0 0 0 0,0 0-1 0 0,0 0 1 0 0,0 0 0 0 0,0 1-1 0 0,0-1 1 0 0,0 0 0 0 0,0 1 0 0 0,0-1-1 0 0,0 1 1 0 0,-1-1 0 0 0,1 1-1 0 0,0-1 1 0 0,0 1 0 0 0,0-1 0 0 0,0 1-1 0 0,-1 0 1 0 0,1-1 0 0 0,0 1-1 0 0,-1 0 1 0 0,1 0 0 0 0,-1 0 0 0 0,1 0-1 0 0,-1-1 1 0 0,1 1 0 0 0,-1 0-1 0 0,1 1-25 0 0,11 28 320 0 0,-11-27-261 0 0,5 19 371 0 0,-1 0-1 0 0,2 20-429 0 0,0 1 404 0 0,-3-17-57 0 0,-1 1-1 0 0,-1 12-346 0 0,3 27 348 0 0,-3-25-192 0 0,-2-31-489 0 0,0-1 1 0 0,1 1-1 0 0,0 0 1 0 0,0-1-1 0 0,1 0 1 0 0,0 1-1 0 0,2 3 333 0 0,4 0-1368 0 0</inkml:trace>
  <inkml:trace contextRef="#ctx0" brushRef="#br0" timeOffset="3867.023">8650 5464 13704 0 0,'2'9'200'0'0,"-1"-7"-53"0"0,-1 0-1 0 0,1 0 1 0 0,0 0-1 0 0,-1 0 0 0 0,1 0 1 0 0,0 1-1 0 0,0-2 1 0 0,1 1-147 0 0,2 6 23 0 0,0-1 0 0 0,0 1 0 0 0,-1 0 0 0 0,0 0 0 0 0,0 3-23 0 0,13 27 750 0 0,-10-23-136 0 0,0 0 0 0 0,0 0-1 0 0,-2 1 1 0 0,1 3-614 0 0,7 22 830 0 0,3 11 490 0 0,-2 0-1 0 0,2 24-1319 0 0,6 32 689 0 0,-17-94-644 0 0,-3-7-15 0 0,1-1 0 0 0,-1 1 0 0 0,2 0 0 0 0,-1-1 0 0 0,2 4-30 0 0,-4-10-1 0 0,0 0 1 0 0,0 0 0 0 0,0 1 0 0 0,0-1-1 0 0,1 0 1 0 0,-1 0 0 0 0,0 1 0 0 0,0-1-1 0 0,0 0 1 0 0,0 0 0 0 0,0 0-1 0 0,0 1 1 0 0,0-1 0 0 0,0 0 0 0 0,0 0-1 0 0,1 0 1 0 0,-1 0 0 0 0,0 1 0 0 0,0-1-1 0 0,0 0 1 0 0,0 0 0 0 0,1 0 0 0 0,-1 0-1 0 0,0 0 1 0 0,0 0 0 0 0,0 1-1 0 0,1-1 1 0 0,-1 0 0 0 0,0 0 0 0 0,0 0-1 0 0,0 0 1 0 0,1 0 0 0 0,-1 0 0 0 0,0 0-1 0 0,0 0 1 0 0,0 0 0 0 0,1 0 0 0 0,-1 0-1 0 0,0 0 1 0 0,0 0 0 0 0,1 0-1 0 0,-1 0 1 0 0,0 0 0 0 0,0 0 0 0 0,0 0-1 0 0,1 0 1 0 0,-1-1 0 0 0,0 1 0 0 0,0 0-1 0 0,0 0 1 0 0,1 0 0 0 0,-1 0 0 0 0,0 0-1 0 0,0 0 1 0 0,0-1 0 0 0,0 1-1 0 0,1 0 2 0 0,3-11-142 0 0,-4 11 115 0 0,4-17-121 0 0,-1 0-1 0 0,-1 0 0 0 0,-1-1 0 0 0,-1 1 0 0 0,0 0 0 0 0,-1-4 148 0 0,0-19-241 0 0,2-41-980 0 0,8-46 1221 0 0,-2 80-249 0 0,1 0 0 0 0,2 0 0 0 0,7-16 249 0 0,-13 50 0 0 0,22-62 0 0 0,-22 65 0 0 0,0 0 0 0 0,1 1 0 0 0,0 0 0 0 0,1 0 0 0 0,-1 1 0 0 0,5-4 0 0 0,-10 11 0 0 0,1 0 0 0 0,0 0-1 0 0,0 0 1 0 0,0 1-1 0 0,0-1 1 0 0,0 0-1 0 0,0 1 1 0 0,0-1-1 0 0,0 0 1 0 0,0 1 0 0 0,0-1-1 0 0,0 1 1 0 0,0 0-1 0 0,0-1 1 0 0,0 1-1 0 0,0 0 1 0 0,0 0-1 0 0,1 0 1 0 0,-1 0 0 0 0,0 0-1 0 0,0 0 1 0 0,0 0-1 0 0,0 0 1 0 0,0 0-1 0 0,1 0 1 0 0,-1 0 0 0 0,0 1-1 0 0,0-1 1 0 0,0 1-1 0 0,0-1 1 0 0,0 1-1 0 0,0-1 1 0 0,0 1-1 0 0,0-1 1 0 0,0 1 0 0 0,0 0-1 0 0,0 0 1 0 0,0-1-1 0 0,-1 1 1 0 0,1 0 0 0 0,3 3 44 0 0,-1-1-1 0 0,1 1 1 0 0,-1 0 0 0 0,0 0-1 0 0,-1 1 1 0 0,1-1 0 0 0,-1 1-1 0 0,2 3-43 0 0,4 16 362 0 0,-1 1-1 0 0,-1 0 0 0 0,-2 0 0 0 0,2 22-361 0 0,7 35 279 0 0,-10-69-37 0 0,1-1-1 0 0,0 0 1 0 0,1 0-1 0 0,0 0 1 0 0,1-1-1 0 0,0 1 1 0 0,4 3-242 0 0,-9-12-186 0 0,1-1 0 0 0,-1 0 0 0 0,1 0 0 0 0,0 1 0 0 0,0-1 0 0 0,0 0 0 0 0,0-1 0 0 0,0 1 0 0 0,0 0 0 0 0,1-1 0 0 0,-1 1 0 0 0,0-1 0 0 0,1 0 0 0 0,-1 1 0 0 0,1-1 0 0 0,0-1 0 0 0,-1 1 0 0 0,1 0 0 0 0,0 0 0 0 0,0-1 186 0 0,19 1-7162 0 0</inkml:trace>
  <inkml:trace contextRef="#ctx0" brushRef="#br0" timeOffset="4213.513">9503 5498 15664 0 0,'0'0'356'0'0,"5"4"475"0"0,1-4-804 0 0,0 1-1 0 0,0-1 0 0 0,0 0 0 0 0,0 0 1 0 0,-1 0-1 0 0,1-1 0 0 0,0 0 0 0 0,0 0 0 0 0,0-1 1 0 0,-1 1-1 0 0,1-1 0 0 0,-1 0 0 0 0,1-1 0 0 0,-1 1 1 0 0,0-1-1 0 0,0 0 0 0 0,0-1 0 0 0,-1 1 0 0 0,1-1 1 0 0,-1 0-1 0 0,1 0 0 0 0,-1 0 0 0 0,1-3-26 0 0,7-8 220 0 0,-2 4 161 0 0,-1 0-1 0 0,0-1 0 0 0,4-8-380 0 0,-1-3 370 0 0,4-4-251 0 0,-1-2 0 0 0,6-18-119 0 0,-17 38-49 0 0,5-15 483 0 0,-1-1 0 0 0,0 1 0 0 0,-2-4-434 0 0,-4 22 62 0 0,-1 0 0 0 0,0-1 0 0 0,-1 1 0 0 0,0-1 0 0 0,0 1 0 0 0,0-1 0 0 0,0 1 0 0 0,-1-1 0 0 0,0 1 0 0 0,-1 0-1 0 0,1-1 1 0 0,-1 1 0 0 0,-1 0 0 0 0,-1-5-62 0 0,3 10 42 0 0,0 0 1 0 0,1-1-1 0 0,-1 1 0 0 0,0 0 0 0 0,0 0 0 0 0,0 0 0 0 0,0 0 0 0 0,0 0 0 0 0,0 0 0 0 0,0 0 1 0 0,0 0-1 0 0,0 1 0 0 0,0-1 0 0 0,0 0 0 0 0,0 1 0 0 0,-1-1 0 0 0,1 1 0 0 0,0-1 1 0 0,-1 1-1 0 0,1-1 0 0 0,0 1 0 0 0,-1 0 0 0 0,1 0 0 0 0,0 0 0 0 0,-1 0 0 0 0,1 0 0 0 0,-1 0 1 0 0,1 0-1 0 0,0 0 0 0 0,-1 0 0 0 0,1 1 0 0 0,0-1 0 0 0,-1 0 0 0 0,1 1 0 0 0,0-1 0 0 0,0 1 1 0 0,-1 0-1 0 0,1-1 0 0 0,0 1-42 0 0,-4 2 33 0 0,1 0 1 0 0,0 0-1 0 0,-1 0 0 0 0,1 1 1 0 0,1-1-1 0 0,-1 1 0 0 0,0 0 1 0 0,1 0-1 0 0,0 0 0 0 0,-1 2-33 0 0,-16 27 0 0 0,2 2 0 0 0,2 0 0 0 0,0 1 0 0 0,3 1 0 0 0,-5 19 0 0 0,1 14 0 0 0,2 1 0 0 0,-2 37 0 0 0,13-70 0 0 0,2 0 0 0 0,2 25 0 0 0,0-45 0 0 0,2 1 0 0 0,0-1 0 0 0,1 1 0 0 0,1-1 0 0 0,1 0 0 0 0,3 8 0 0 0,-5-19 0 0 0,0 0 0 0 0,0-1 0 0 0,1 1 0 0 0,0 0 0 0 0,0-1 0 0 0,1 0 0 0 0,0 0 0 0 0,0-1 0 0 0,0 1 0 0 0,1-1 0 0 0,5 4 0 0 0,-7-6 0 0 0,0 0 0 0 0,0-1 0 0 0,0 1 0 0 0,1-1 0 0 0,-1 0 0 0 0,1 0 0 0 0,-1-1 0 0 0,1 0 0 0 0,0 1 0 0 0,-1-1 0 0 0,1-1 0 0 0,0 1 0 0 0,0-1 0 0 0,0 0 0 0 0,0 0 0 0 0,0 0 0 0 0,0-1 0 0 0,3 0 0 0 0,5-4-79 0 0,1 0-1 0 0,-1 0 1 0 0,0-1-1 0 0,0-1 1 0 0,-1 0-1 0 0,11-8 80 0 0,-7 4-352 0 0,2-1-266 0 0,0-1 0 0 0,-1-1 0 0 0,-1-1 0 0 0,1-1 618 0 0,34-40-5309 0 0,-8 0-1128 0 0</inkml:trace>
  <inkml:trace contextRef="#ctx0" brushRef="#br0" timeOffset="4545.387">10171 5051 15664 0 0,'-2'4'172'0'0,"0"-1"0"0"0,0 1 1 0 0,0-1-1 0 0,0 0 1 0 0,0 0-1 0 0,-1 1-172 0 0,-4 5 537 0 0,7-8-531 0 0,0 0 0 0 0,0 0 0 0 0,0 0-1 0 0,0 1 1 0 0,0-1 0 0 0,0 0-1 0 0,1 0 1 0 0,-1 0 0 0 0,0 0-1 0 0,0 1 1 0 0,1-1 0 0 0,-1 0-1 0 0,1 0 1 0 0,-1 0 0 0 0,1 0 0 0 0,0 0-1 0 0,-1 0 1 0 0,1 0 0 0 0,0 0-1 0 0,0 0 1 0 0,-1 0 0 0 0,1-1-1 0 0,0 1 1 0 0,0 0 0 0 0,0 0-1 0 0,1 0-5 0 0,2-1 17 0 0,0-1-1 0 0,0 1 1 0 0,0-1-1 0 0,0 0 1 0 0,0 1-1 0 0,-1-2 1 0 0,1 1-1 0 0,0 0 1 0 0,0-1-1 0 0,-1 0 1 0 0,1 0-1 0 0,-1 0-16 0 0,8-3 238 0 0,-4 1-86 0 0,1-1-1 0 0,-1 0 0 0 0,0-1 0 0 0,-1 0 0 0 0,1 0 1 0 0,-1 0-1 0 0,0-1 0 0 0,-1 0 0 0 0,0 0 0 0 0,3-4-151 0 0,10-14 76 0 0,43-43-58 0 0,-31 36-20 0 0,25-35 2 0 0,-9-2 0 0 0,12-28 0 0 0,-51 82 77 0 0,-6 12 45 0 0,0 0 0 0 0,1 0 0 0 0,-1 1 0 0 0,1-1 0 0 0,-1 0 0 0 0,1 1 0 0 0,2-3-122 0 0,6-10 710 0 0,-9 12-699 0 0,0 1-1 0 0,0 0 0 0 0,1 0 1 0 0,-1 0-1 0 0,1 0 1 0 0,-1 0-1 0 0,1 0 1 0 0,0 0-1 0 0,-1 0 1 0 0,1 1-1 0 0,0-1 1 0 0,0 1-1 0 0,0-1 0 0 0,1 1 1 0 0,-1 0-1 0 0,0 0-10 0 0,1-2-53 0 0,-2 2-219 0 0,6 1-519 0 0,-5 0-4726 0 0,-2 0-769 0 0</inkml:trace>
  <inkml:trace contextRef="#ctx0" brushRef="#br0" timeOffset="5933.533">10528 5002 7344 0 0,'-14'-10'724'0'0,"13"8"-656"0"0,-1 0 1 0 0,1 0-1 0 0,-1 1 1 0 0,1-1-1 0 0,-1 0 1 0 0,0 1-1 0 0,0-1 1 0 0,0 1-1 0 0,0-1 1 0 0,0 1-1 0 0,0 0 1 0 0,0 0-1 0 0,-1 0 1 0 0,1 0-1 0 0,0 0 1 0 0,-2 0-69 0 0,2 1 162 0 0,0-1 1 0 0,1 1-1 0 0,-1-1 1 0 0,0 1-1 0 0,0 0 1 0 0,0 0-1 0 0,0 0 0 0 0,0 0 1 0 0,0 0-1 0 0,0 0 1 0 0,0 0-1 0 0,0 1 1 0 0,0-1-1 0 0,0 1 1 0 0,0-1-1 0 0,0 1 1 0 0,0 0-1 0 0,1 0 1 0 0,-1 0-1 0 0,0 0 1 0 0,-1 1-163 0 0,-1 1 273 0 0,0 0-36 0 0,1 0 1 0 0,-1 1 0 0 0,1-1-1 0 0,0 1 1 0 0,-1-1 0 0 0,2 1-1 0 0,-1 0 1 0 0,0 0 0 0 0,1 1-1 0 0,0-1 1 0 0,0 0 0 0 0,0 1-1 0 0,0 0-237 0 0,-12 40 359 0 0,2 1-1 0 0,2 0 1 0 0,2 1 0 0 0,2 0-1 0 0,2 24-358 0 0,3-48 116 0 0,-2 35 711 0 0,5 40-827 0 0,-1-81 119 0 0,1 1 0 0 0,1 0 1 0 0,1 0-1 0 0,0-1 0 0 0,1 0 0 0 0,1 0 1 0 0,5 10-120 0 0,-7-21 18 0 0,-1 1 0 0 0,1-1 1 0 0,0-1-1 0 0,0 1 1 0 0,1 0-1 0 0,0-1 0 0 0,0 0 1 0 0,0 0-1 0 0,0-1 0 0 0,1 1 1 0 0,0-1-1 0 0,0 0 1 0 0,0-1-1 0 0,0 1 0 0 0,1-1 1 0 0,-1-1-1 0 0,1 1 0 0 0,1-1-17 0 0,0 0-26 0 0,1 0 1 0 0,0 0 0 0 0,0-1 0 0 0,0 0 0 0 0,-1 0-1 0 0,1-1 1 0 0,0-1 0 0 0,0 1 0 0 0,0-1 0 0 0,0-1-1 0 0,0 0 1 0 0,-1 0 0 0 0,1-1 0 0 0,2-1 24 0 0,8-4-5 0 0,0-2 0 0 0,0 0 0 0 0,-1-1 1 0 0,0-1-1 0 0,14-13 5 0 0,17-18 7 0 0,11-14-7 0 0,-19 16 7 0 0,10-11-1007 0 0,-4-2-3323 0 0,-3 0-1765 0 0</inkml:trace>
  <inkml:trace contextRef="#ctx0" brushRef="#br0" timeOffset="7256.71">11093 4925 12152 0 0,'-5'3'110'0'0,"0"1"1"0"0,-1-1 0 0 0,1 0-1 0 0,-1 0 1 0 0,1-1 0 0 0,-1 0-1 0 0,0 0 1 0 0,0 0 0 0 0,0 0-1 0 0,0-1 1 0 0,0 0 0 0 0,-5 0-111 0 0,11-1 43 0 0,-1 0-1 0 0,0 1 1 0 0,0-1 0 0 0,0 0 0 0 0,0 0 0 0 0,0 0 0 0 0,0 0 0 0 0,0 0 0 0 0,1 0 0 0 0,-1 0 0 0 0,0 0 0 0 0,0 0 0 0 0,0 0 0 0 0,0-1 0 0 0,0 1 0 0 0,0 0-1 0 0,1-1 1 0 0,-1 1 0 0 0,0 0 0 0 0,0-1 0 0 0,1 1 0 0 0,-1-1 0 0 0,0 1 0 0 0,0-1 0 0 0,1 0 0 0 0,-1 1 0 0 0,1-1 0 0 0,-1 0 0 0 0,0 1 0 0 0,1-1 0 0 0,-1 0-1 0 0,1 0 1 0 0,0 1 0 0 0,-1-1 0 0 0,1 0 0 0 0,-1 0-43 0 0,1-1 124 0 0,0 0 0 0 0,0 0-1 0 0,0-1 1 0 0,0 1 0 0 0,0 0-1 0 0,0 0 1 0 0,1 0 0 0 0,-1 0 0 0 0,0 0-1 0 0,1 0 1 0 0,0 0 0 0 0,0 0-1 0 0,-1 1 1 0 0,1-1 0 0 0,0 0-124 0 0,10-14 154 0 0,-1 1 1 0 0,2 0-1 0 0,0 1 1 0 0,1 1-1 0 0,0 0 0 0 0,7-4-154 0 0,11-12-15 0 0,2 2 0 0 0,0 2 0 0 0,2 1 0 0 0,1 1-1 0 0,11-3 16 0 0,-26 15-370 0 0,4-1-1919 0 0,15-6 2289 0 0,-14 9-5512 0 0</inkml:trace>
  <inkml:trace contextRef="#ctx0" brushRef="#br0" timeOffset="7592.455">11213 4316 13496 0 0,'-4'9'146'0'0,"2"0"1"0"0,-1 1 0 0 0,1-1 0 0 0,0 1 0 0 0,1 0-1 0 0,1 0 1 0 0,-1 5-147 0 0,2 18 30 0 0,4 20-30 0 0,0-9 303 0 0,21 257 1608 0 0,-22-263-1809 0 0,1 0-1 0 0,1-1 0 0 0,3 0 1 0 0,1 0-1 0 0,1 0 0 0 0,4 2-101 0 0,-12-32 0 0 0,0-1 0 0 0,0 1 0 0 0,1-1 0 0 0,0 0 0 0 0,0 0 0 0 0,1 0 0 0 0,-1-1 0 0 0,1 1 0 0 0,0-1 0 0 0,6 4 0 0 0,-7-6 0 0 0,0-1 0 0 0,0 1 0 0 0,0-1 0 0 0,1 0 0 0 0,-1 0 0 0 0,1 0 0 0 0,0 0 0 0 0,-1-1 0 0 0,1 0 0 0 0,0 0 0 0 0,0 0 0 0 0,0-1 0 0 0,-1 1 0 0 0,1-1 0 0 0,0 0 0 0 0,4-1 0 0 0,-4 0-30 0 0,0 0 0 0 0,-1 0-1 0 0,1-1 1 0 0,-1 1 0 0 0,1-1-1 0 0,-1 0 1 0 0,1-1 0 0 0,-1 1-1 0 0,0-1 1 0 0,0 1-1 0 0,1-3 31 0 0,5-3-1480 0 0,0-1 0 0 0,-1 0 0 0 0,6-8 1480 0 0,17-25-5409 0 0</inkml:trace>
  <inkml:trace contextRef="#ctx0" brushRef="#br0" timeOffset="7929.92">11596 4649 13824 0 0,'0'0'314'0'0,"1"-8"428"0"0,1 3-700 0 0,0 0 0 0 0,1-1 0 0 0,0 2 1 0 0,0-1-1 0 0,0 0 0 0 0,1 1 0 0 0,-1-1 1 0 0,1 1-1 0 0,0 0 0 0 0,0 0 0 0 0,1 0-42 0 0,22-26-8 0 0,-18 18 7 0 0,0 0 0 0 0,1 0 0 0 0,0 1 1 0 0,1 0-1 0 0,0 1 0 0 0,1 1 1 0 0,0-1-1 0 0,0 2 0 0 0,6-3 1 0 0,-12 7 4 0 0,1 1 0 0 0,-1 0 0 0 0,1 0 0 0 0,0 1 0 0 0,0-1-1 0 0,1 2 1 0 0,-1-1 0 0 0,0 1 0 0 0,0 0 0 0 0,1 0 0 0 0,-1 1-1 0 0,1 0 1 0 0,-1 1 0 0 0,0 0 0 0 0,1 0 0 0 0,-1 0 0 0 0,0 1 0 0 0,0 0-1 0 0,0 0 1 0 0,2 1-4 0 0,-2 1 127 0 0,0-1 0 0 0,0 1 0 0 0,-1 0-1 0 0,1 0 1 0 0,-1 0 0 0 0,0 1 0 0 0,-1 0 0 0 0,1 1-1 0 0,-1-1 1 0 0,0 1 0 0 0,1 1-127 0 0,0 2 177 0 0,1 1-1 0 0,-2 0 1 0 0,1 0 0 0 0,-1 1 0 0 0,-1-1-1 0 0,0 1 1 0 0,0 1-177 0 0,4 23 564 0 0,-1 0 0 0 0,-2 0 0 0 0,-1 1 0 0 0,-1 10-564 0 0,-3-42 57 0 0,0 25 495 0 0,0 0-1 0 0,-5 18-551 0 0,2-10 17 0 0,3-32-81 0 0,0-3 28 0 0,0 0-1 0 0,0-1 1 0 0,0 1-1 0 0,0 0 1 0 0,0-1 0 0 0,0 1-1 0 0,-1-1 1 0 0,1 1-1 0 0,-1-1 1 0 0,1 1-1 0 0,-1-1 1 0 0,1 1 0 0 0,-1-1-1 0 0,0 1 1 0 0,0-1-1 0 0,0 0 1 0 0,0 1-1 0 0,0-1 1 0 0,0 0-1 0 0,0 0 1 0 0,-1 1 36 0 0,2-2-180 0 0,-1 0 1 0 0,0-1-1 0 0,1 1 0 0 0,-1 0 0 0 0,0 0 0 0 0,1-1 1 0 0,-1 1-1 0 0,1-1 0 0 0,-1 1 0 0 0,1-1 1 0 0,-1 1-1 0 0,1-1 0 0 0,-1 1 0 0 0,1-1 1 0 0,0 1-1 0 0,-1-1 0 0 0,1 0 180 0 0,-8-16-6482 0 0</inkml:trace>
  <inkml:trace contextRef="#ctx0" brushRef="#br0" timeOffset="7930.92">11859 4213 11976 0 0,'0'-8'256'0'0,"-5"-4"64"0"0,5 0 0 0 0,0 2 32 0 0,0-2-288 0 0,0 12-64 0 0,0 0 0 0 0,0 0 0 0 0,5 4 424 0 0,-1 4 72 0 0,6 2 16 0 0,-7 10 0 0 0,7-1-432 0 0,-3 4-80 0 0,10 0 0 0 0,2-3 0 0 0</inkml:trace>
  <inkml:trace contextRef="#ctx0" brushRef="#br0" timeOffset="8260.735">12312 4533 13824 0 0,'-2'10'195'0'0,"0"1"1"0"0,0-1 0 0 0,1 0 0 0 0,1 1 0 0 0,-1-1 0 0 0,2 0 0 0 0,0 4-196 0 0,0 17 129 0 0,-1-5-52 0 0,1 0 1 0 0,3 12-78 0 0,-3-29 225 0 0,1 0 0 0 0,0 0 0 0 0,1 0 0 0 0,-1 0 0 0 0,2-1 0 0 0,-1 1 0 0 0,1-1 0 0 0,5 7-225 0 0,-8-14 65 0 0,-1 0-1 0 0,1 1 0 0 0,0-1 1 0 0,0 0-1 0 0,0 0 0 0 0,1 0 0 0 0,-1 1 1 0 0,0-1-1 0 0,0 0 0 0 0,1-1 0 0 0,-1 1 1 0 0,0 0-1 0 0,1 0 0 0 0,-1 0 0 0 0,1-1 1 0 0,-1 1-1 0 0,1-1 0 0 0,-1 1 1 0 0,1-1-1 0 0,-1 0 0 0 0,1 1 0 0 0,0-1-64 0 0,1 0 10 0 0,-1-1-1 0 0,1 1 1 0 0,0-1 0 0 0,-1 1-1 0 0,1-1 1 0 0,-1 0-1 0 0,1 0 1 0 0,-1 0-1 0 0,1 0 1 0 0,-1 0 0 0 0,0-1-1 0 0,2-1-9 0 0,2-1-127 0 0,0-1 0 0 0,0 0 0 0 0,-1 0 0 0 0,0 0 0 0 0,0-1 0 0 0,0 0 0 0 0,-1 0 0 0 0,0 0 0 0 0,1-3 127 0 0,3-8 224 0 0,-1-1-1 0 0,-1 1 1 0 0,0-1 0 0 0,-1 0 0 0 0,-1 0-1 0 0,-1 0 1 0 0,0-13-224 0 0,-2 6-42 0 0,-1 1 1 0 0,-1 0-1 0 0,-1-1 0 0 0,-1 1 0 0 0,-4-14 42 0 0,6 30-285 0 0,-1 1 0 0 0,-1 0 0 0 0,1-1 0 0 0,-1 1 0 0 0,0 0 0 0 0,0 1 0 0 0,-1-1 0 0 0,0 1 0 0 0,-1-1 0 0 0,-4-5 285 0 0,9 12-143 0 0,-1-1 0 0 0,0 0 0 0 0,0 1 1 0 0,1-1-1 0 0,-1 0 0 0 0,0 1 0 0 0,0-1 1 0 0,0 1-1 0 0,0-1 0 0 0,0 1 1 0 0,0 0-1 0 0,0-1 0 0 0,0 1 0 0 0,0 0 1 0 0,0 0-1 0 0,0 0 0 0 0,0-1 0 0 0,0 1 1 0 0,0 0-1 0 0,0 0 0 0 0,-1 1 143 0 0,-10 2-1534 0 0</inkml:trace>
  <inkml:trace contextRef="#ctx0" brushRef="#br0" timeOffset="8261.713">12578 4258 11976 0 0,'23'8'678'0'0,"-19"-7"-643"0"0,-1-1 0 0 0,1 1 0 0 0,-1 0 1 0 0,0 0-1 0 0,0 1 0 0 0,0-1 0 0 0,0 1 0 0 0,0 0 1 0 0,0-1-1 0 0,0 1 0 0 0,0 0 0 0 0,0 1 1 0 0,-1-1-1 0 0,1 0 0 0 0,-1 1 0 0 0,0 0 0 0 0,0-1 1 0 0,1 2-36 0 0,2 6 317 0 0,-1-1 1 0 0,0 1 0 0 0,-1-1 0 0 0,0 1 0 0 0,-1 0-1 0 0,0 0 1 0 0,0 0 0 0 0,-1 0 0 0 0,0 4-318 0 0,0 23 2624 0 0,-5 36-2624 0 0,1-3 1165 0 0,2-38-745 0 0,0-24-296 0 0,0-1-1 0 0,0 1 1 0 0,1 0-1 0 0,1-1 1 0 0,-1 1-1 0 0,1 0 1 0 0,0-1-1 0 0,1 1 1 0 0,2 6-124 0 0,-4-13 0 0 0,0-1 0 0 0,0 0 0 0 0,0 0 0 0 0,0 1 1 0 0,0-1-1 0 0,1 0 0 0 0,-1 0 0 0 0,0 1 0 0 0,0-1 0 0 0,0 0 1 0 0,0 0-1 0 0,0 0 0 0 0,0 1 0 0 0,1-1 0 0 0,-1 0 0 0 0,0 0 1 0 0,0 0-1 0 0,0 0 0 0 0,1 1 0 0 0,-1-1 0 0 0,0 0 0 0 0,0 0 1 0 0,0 0-1 0 0,1 0 0 0 0,-1 0 0 0 0,0 0 0 0 0,0 1 0 0 0,1-1 1 0 0,-1 0-1 0 0,0 0 0 0 0,0 0 0 0 0,1 0 0 0 0,-1 0 1 0 0,0 0-1 0 0,0 0 0 0 0,1 0 0 0 0,-1 0 0 0 0,0 0 0 0 0,1 0 1 0 0,-1-1-1 0 0,0 1 0 0 0,0 0 0 0 0,0 0 0 0 0,1 0 0 0 0,-1 0 1 0 0,0 0-1 0 0,0 0 0 0 0,1 0 0 0 0,-1-1 0 0 0,0 1 0 0 0,0 0 1 0 0,0 0-1 0 0,1 0 0 0 0,-1-1 0 0 0,0 1 0 0 0,0 0 0 0 0,0 0 1 0 0,0 0-1 0 0,0-1 0 0 0,0 1 0 0 0,1 0 0 0 0,-1 0 1 0 0,0-1-1 0 0,0 1 0 0 0,0 0 0 0 0,0 0 0 0 0,0-1 0 0 0,0 1 0 0 0,9-24-2 0 0,-7 20 3 0 0,9-28-8 0 0,3-9-193 0 0,-1-1-1 0 0,-1-3 201 0 0,7-45-1974 0 0,13-23 1974 0 0,-19 69-426 0 0,0 0-122 0 0,2 2 0 0 0,13-28 548 0 0,-25 65 5 0 0,0-3 8 0 0,1-1 0 0 0,1 1 0 0 0,0 0 0 0 0,0 0 0 0 0,0 1 0 0 0,1-1 0 0 0,2 0-13 0 0,-8 7 7 0 0,0 1-1 0 0,1 0 0 0 0,-1-1 0 0 0,0 1 0 0 0,1 0 0 0 0,-1 0 0 0 0,0-1 1 0 0,1 1-1 0 0,-1 0 0 0 0,1 0 0 0 0,-1-1 0 0 0,0 1 0 0 0,1 0 0 0 0,-1 0 1 0 0,1 0-1 0 0,-1 0 0 0 0,1 0 0 0 0,-1 0 0 0 0,1 0 0 0 0,-1 0 0 0 0,1 0 1 0 0,-1 0-1 0 0,1 0 0 0 0,-1 0 0 0 0,1 0 0 0 0,-1 0 0 0 0,0 0 0 0 0,1 0 0 0 0,-1 0 1 0 0,1 1-1 0 0,-1-1 0 0 0,1 0 0 0 0,-1 0 0 0 0,0 1 0 0 0,1-1 0 0 0,-1 0 1 0 0,0 0-1 0 0,1 1 0 0 0,-1-1 0 0 0,0 0 0 0 0,1 1 0 0 0,-1-1 0 0 0,0 1 1 0 0,1-1-1 0 0,-1 0 0 0 0,0 1 0 0 0,0-1 0 0 0,0 1 0 0 0,0-1 0 0 0,1 1 1 0 0,-1-1-1 0 0,0 0 0 0 0,0 1 0 0 0,0 0-6 0 0,1 3 67 0 0,1 0-1 0 0,-1 0 1 0 0,0 1 0 0 0,-1-1 0 0 0,1 2-67 0 0,2 82 955 0 0,-2-51-307 0 0,1-1 1 0 0,1 0-1 0 0,6 22-648 0 0,-7-50 122 0 0,1 0 0 0 0,-1 0 0 0 0,1-1 0 0 0,1 1 0 0 0,-1-1 1 0 0,1 0-1 0 0,4 6-122 0 0,-5-9-162 0 0,0-1 0 0 0,0 1 0 0 0,0-1 1 0 0,1 1-1 0 0,-1-1 0 0 0,3 1 162 0 0,-3-2-567 0 0,-1 0-1 0 0,1-1 1 0 0,-1 0-1 0 0,1 1 1 0 0,0-1-1 0 0,-1 0 1 0 0,1 0-1 0 0,0-1 1 0 0,0 1-1 0 0,2 0 568 0 0,13-1-6638 0 0</inkml:trace>
  <inkml:trace contextRef="#ctx0" brushRef="#br0" timeOffset="8598.009">13586 3554 15776 0 0,'-5'-1'218'0'0,"1"0"0"0"0,-1 0 0 0 0,0 0 0 0 0,1 1 0 0 0,-1 0 0 0 0,-4 0-218 0 0,7 0 48 0 0,0 1 0 0 0,0-1 1 0 0,1 1-1 0 0,-1-1 0 0 0,0 1 0 0 0,1-1 0 0 0,-1 1 0 0 0,1 0 1 0 0,-1 0-1 0 0,1 0 0 0 0,-1 0 0 0 0,1 0 0 0 0,0 0 0 0 0,-1 0 1 0 0,1 0-1 0 0,0 0 0 0 0,0 1 0 0 0,0-1 0 0 0,0 1 0 0 0,0-1 0 0 0,0 1-48 0 0,-6 11 445 0 0,0 1-1 0 0,2 0 0 0 0,-1 0 0 0 0,2 0 0 0 0,0 1 0 0 0,0 6-444 0 0,-4 21 687 0 0,1 27-687 0 0,1 18 1551 0 0,3 28-1551 0 0,4-74 168 0 0,2 0-1 0 0,2 0 1 0 0,9 35-168 0 0,-10-57 106 0 0,1-1 0 0 0,2-1 0 0 0,-1 1 0 0 0,2-1 0 0 0,4 8-106 0 0,-8-18-13 0 0,0-1 0 0 0,0 1 0 0 0,1-1-1 0 0,0 0 1 0 0,0 0 0 0 0,0 0 0 0 0,1-1-1 0 0,-1 1 1 0 0,2-1 0 0 0,-1-1 0 0 0,0 1-1 0 0,1-1 1 0 0,0 0 0 0 0,2 0 13 0 0,-4-2-187 0 0,-1-1 1 0 0,1 0-1 0 0,0 0 0 0 0,-1-1 1 0 0,1 1-1 0 0,0-1 0 0 0,0 0 1 0 0,-1 0-1 0 0,1-1 0 0 0,0 0 1 0 0,-1 1-1 0 0,1-2 0 0 0,-1 1 1 0 0,1 0-1 0 0,-1-1 0 0 0,1 0 1 0 0,-1 0-1 0 0,0 0 187 0 0,22-16-1111 0 0</inkml:trace>
  <inkml:trace contextRef="#ctx0" brushRef="#br0" timeOffset="8930.496">13893 3386 13792 0 0,'0'0'314'0'0,"0"0"46"0"0,4 4 354 0 0,10 8-416 0 0,-1 0 1 0 0,0 2 0 0 0,-2-1 0 0 0,1 1 0 0 0,-2 1 0 0 0,0 0 0 0 0,7 14-299 0 0,7 18 1024 0 0,-2 1-1 0 0,-1 4-1023 0 0,-8-14 512 0 0,-2 1 0 0 0,-1 1 0 0 0,-2 0 0 0 0,-2 0 0 0 0,-1 0 0 0 0,-2 18-512 0 0,-2-27 226 0 0,-2 0 0 0 0,0 1-1 0 0,-3-1 1 0 0,0 0-1 0 0,-4 8-225 0 0,-6 6-1121 0 0,-5-3-4226 0 0,1-6-1968 0 0</inkml:trace>
  <inkml:trace contextRef="#ctx0" brushRef="#br0" timeOffset="9614.667">6479 8014 18151 0 0,'-25'0'512'0'0,"16"0"120"0"0,0 4-504 0 0,-4 0-128 0 0,9 0 0 0 0,-4-4 0 0 0,-1 4 432 0 0,0-4 64 0 0,5 0 16 0 0,4 0 0 0 0,-4 0-416 0 0,4 0-96 0 0,0 0 0 0 0,0 0 0 0 0,0 0 0 0 0,0 0 0 0 0,0 0 0 0 0,8 4-8575 0 0</inkml:trace>
  <inkml:trace contextRef="#ctx0" brushRef="#br0" timeOffset="12583.74">7975 7818 11024 0 0,'0'0'248'0'0,"-7"-4"338"0"0,2 0-508 0 0,0 0 0 0 0,0 0-1 0 0,0 0 1 0 0,0-1-1 0 0,0-1-77 0 0,0 1 25 0 0,0-1 0 0 0,-1 1-1 0 0,0 1 1 0 0,0-1-25 0 0,-5-2 616 0 0,0 2 0 0 0,-1-1 0 0 0,0 1 0 0 0,-4 0-616 0 0,-14-7 977 0 0,-86-36 1531 0 0,111 46-2462 0 0,0 0 0 0 0,0 0-1 0 0,-1 1 1 0 0,1 0 0 0 0,-1 0 0 0 0,1 0 0 0 0,-1 0-1 0 0,1 1 1 0 0,-1 0 0 0 0,0 0 0 0 0,1 1 0 0 0,-1-1-1 0 0,1 1 1 0 0,-1 0 0 0 0,1 1 0 0 0,0-1 0 0 0,-1 1-1 0 0,1 0 1 0 0,0 1 0 0 0,0-1 0 0 0,0 1 0 0 0,1 0-1 0 0,-1 0 1 0 0,1 1 0 0 0,-1-1 0 0 0,-2 4-46 0 0,-2 1 37 0 0,-1 1 1 0 0,1 0-1 0 0,0 0 1 0 0,1 1 0 0 0,0 0-1 0 0,1 1 1 0 0,0 0-1 0 0,1 0 1 0 0,0 0-1 0 0,1 1 1 0 0,0 0-38 0 0,-7 27 27 0 0,1 1-1 0 0,3-1 1 0 0,1 2 0 0 0,1-1 0 0 0,3 1-1 0 0,1 9-26 0 0,3 19-170 0 0,2-1 1 0 0,3 1-1 0 0,7 18 170 0 0,-2-21 265 0 0,6 9-265 0 0,-10-51 104 0 0,1 0-1 0 0,0-1 0 0 0,2 0 0 0 0,7 12-103 0 0,-13-27-1 0 0,1-1 0 0 0,0 1 0 0 0,0-1 0 0 0,0 0-1 0 0,1-1 1 0 0,0 1 0 0 0,1-1 0 0 0,-1-1 0 0 0,1 1 0 0 0,0-1-1 0 0,0 0 1 0 0,1 0 0 0 0,0-1 0 0 0,0 0 0 0 0,0-1-1 0 0,0 0 1 0 0,0 0 0 0 0,1 0 0 0 0,-1-1 0 0 0,1-1 0 0 0,-1 1-1 0 0,1-1 1 0 0,3-1 1 0 0,1 0-36 0 0,-1 0 0 0 0,1-1 0 0 0,-1-1 0 0 0,0 0 0 0 0,0-1 0 0 0,0 0 0 0 0,0-1 0 0 0,0 0 1 0 0,-1-1-1 0 0,0 0 0 0 0,0-1 0 0 0,0 0 0 0 0,-1 0 0 0 0,1-2 0 0 0,-2 1 0 0 0,4-3 36 0 0,7-11-411 0 0,0-1 0 0 0,-1 0 1 0 0,-1-1-1 0 0,-1-1 0 0 0,-1-1 1 0 0,-2 0-1 0 0,0-1 1 0 0,-2-1-1 0 0,6-16 411 0 0,3-19-1529 0 0</inkml:trace>
  <inkml:trace contextRef="#ctx0" brushRef="#br0" timeOffset="12952.911">8134 7678 13448 0 0,'0'0'298'0'0,"0"0"46"0"0,0 0 24 0 0,0 0-37 0 0,4 7-200 0 0,24 43 49 0 0,4 8 522 0 0,-17-22-228 0 0,-1 0-1 0 0,-2 1 1 0 0,-2 1-1 0 0,0 6-473 0 0,21 155 1497 0 0,-28-178-1353 0 0,-1 3-96 0 0,-1-16-48 0 0,0 0-1 0 0,0 0 1 0 0,0-1-1 0 0,2 3 1 0 0,-1-8-71 0 0,-1-8 48 0 0,0-9 5 0 0,4-81-496 0 0,-2 40 212 0 0,10-167-722 0 0,-7 160 636 0 0,2 0 0 0 0,5-12 388 0 0,-6 51-637 0 0,0-1 0 0 0,1 1 0 0 0,2 1 0 0 0,1-1 0 0 0,0 2 637 0 0,7-5-1078 0 0</inkml:trace>
  <inkml:trace contextRef="#ctx0" brushRef="#br0" timeOffset="13294.15">8835 7696 11976 0 0,'0'0'266'0'0,"5"7"369"0"0,-1-5-601 0 0,-1-1 0 0 0,1 0 1 0 0,0 0-1 0 0,0 0 0 0 0,0 0 0 0 0,0 0 0 0 0,0-1 1 0 0,0 0-1 0 0,0 1 0 0 0,0-2 0 0 0,0 1 1 0 0,0 0-35 0 0,6-2-13 0 0,-1 1 1 0 0,0-1 0 0 0,0-1 0 0 0,0 0 0 0 0,0 0-1 0 0,0-1 1 0 0,0 0 0 0 0,-1 0 0 0 0,0-1 0 0 0,6-5 12 0 0,-3 2 51 0 0,0-2 0 0 0,0 1 0 0 0,-1-1 0 0 0,-1-1 0 0 0,0 0 1 0 0,7-11-52 0 0,0-3 302 0 0,-1-2 0 0 0,-1 0 0 0 0,-2 0 1 0 0,-1-1-1 0 0,-1-1 0 0 0,3-14-302 0 0,-8 24 3 0 0,0-1 1 0 0,-2 0-1 0 0,0 0 0 0 0,-1 0-3 0 0,-2 13 6 0 0,1 0-1 0 0,-1 0 1 0 0,-1 0-1 0 0,0 0 1 0 0,0 0 0 0 0,0 1-1 0 0,-1-1 1 0 0,1 0-1 0 0,-2 1 1 0 0,1-1-1 0 0,-1 1 1 0 0,0 0 0 0 0,-2-4-6 0 0,4 8 51 0 0,-1 1 0 0 0,1-1 0 0 0,-1 1 0 0 0,1-1 0 0 0,-1 1 0 0 0,1 0 0 0 0,-1-1 0 0 0,0 1 1 0 0,1 0-1 0 0,-1 0 0 0 0,0 0 0 0 0,0 0 0 0 0,0 1 0 0 0,0-1 0 0 0,0 0 0 0 0,0 1 0 0 0,0 0 1 0 0,0-1-1 0 0,0 1 0 0 0,0 0 0 0 0,0 0 0 0 0,0 0 0 0 0,0 0 0 0 0,0 0 0 0 0,0 1 0 0 0,0-1 0 0 0,0 0 1 0 0,0 1-1 0 0,0 0 0 0 0,0-1 0 0 0,0 1 0 0 0,0 0 0 0 0,-2 1-51 0 0,-34 35 845 0 0,23-23-613 0 0,2 1-1 0 0,0 0 0 0 0,0 1 0 0 0,2 0 0 0 0,0 1 0 0 0,-2 4-231 0 0,-7 17 366 0 0,2 1 0 0 0,-4 13-366 0 0,7-14 146 0 0,3 1 0 0 0,1 1 0 0 0,2 0 0 0 0,1 0-1 0 0,2 2-145 0 0,4-16 85 0 0,0-1 0 0 0,2 1-1 0 0,0-1 1 0 0,2 1 0 0 0,1-1-1 0 0,1 0 1 0 0,1 0 0 0 0,6 15-85 0 0,-8-31-6 0 0,0-1 0 0 0,1 1 0 0 0,0-1 1 0 0,1 0-1 0 0,-1 0 0 0 0,2-1 0 0 0,-1 0 1 0 0,1 1-1 0 0,0-2 0 0 0,0 1 0 0 0,1-1 1 0 0,0 0-1 0 0,0 0 0 0 0,2 0 6 0 0,-3-1-312 0 0,1-1-1 0 0,0-1 1 0 0,0 1-1 0 0,0-1 0 0 0,1 0 1 0 0,-1-1-1 0 0,0 0 1 0 0,1 0-1 0 0,0-1 1 0 0,-1 0-1 0 0,1 0 1 0 0,0 0-1 0 0,0-1 1 0 0,0-1-1 0 0,-1 1 1 0 0,7-2 311 0 0,29-8-6138 0 0</inkml:trace>
  <inkml:trace contextRef="#ctx0" brushRef="#br0" timeOffset="13632.108">9576 7080 15664 0 0,'0'0'356'0'0,"-2"0"49"0"0,-1-1-346 0 0,1 0 0 0 0,0 1 0 0 0,-1 0 0 0 0,1-1 0 0 0,-1 1 0 0 0,1 0 0 0 0,0 0 0 0 0,-1 1 0 0 0,1-1 0 0 0,-1 0-1 0 0,1 1 1 0 0,0 0 0 0 0,-1-1 0 0 0,-1 2-59 0 0,0 0 52 0 0,-1 0 0 0 0,1 1 0 0 0,0-1 0 0 0,0 1-1 0 0,0 0 1 0 0,0 0 0 0 0,-1 2-52 0 0,-5 6 301 0 0,0 1-1 0 0,1-1 1 0 0,0 2-1 0 0,-4 7-300 0 0,2 0 293 0 0,1 0-1 0 0,1 0 0 0 0,0 1 0 0 0,2 0 0 0 0,1 1 0 0 0,0-1 0 0 0,2 1 0 0 0,-1 12-292 0 0,2-6 48 0 0,1-1 0 0 0,1 1 0 0 0,2 0 0 0 0,0 0 0 0 0,3 0-1 0 0,3 16-47 0 0,-3-23 0 0 0,1-1 0 0 0,1 0 0 0 0,6 15 0 0 0,-9-30 4 0 0,-1 1 1 0 0,1 0 0 0 0,0-1-1 0 0,1 0 1 0 0,-1 0-1 0 0,1 0 1 0 0,0 0 0 0 0,0-1-1 0 0,1 1 1 0 0,-1-1 0 0 0,1 0-1 0 0,0 0 1 0 0,0-1-1 0 0,5 3-4 0 0,-8-5-7 0 0,0 0 0 0 0,0 0 0 0 0,1 0 0 0 0,-1-1-1 0 0,0 1 1 0 0,1 0 0 0 0,-1-1 0 0 0,1 0 0 0 0,-1 0-1 0 0,0 0 1 0 0,1 0 0 0 0,-1 0 0 0 0,1 0-1 0 0,-1 0 1 0 0,0-1 0 0 0,3 0 7 0 0,-1-1-27 0 0,0 1 0 0 0,1-1-1 0 0,-1 0 1 0 0,0 0 0 0 0,0-1 0 0 0,-1 1 0 0 0,1-1-1 0 0,3-3 28 0 0,1-2-89 0 0,0 0 0 0 0,0-1 0 0 0,-1 0 0 0 0,0 0 0 0 0,-1 0-1 0 0,5-11 90 0 0,9-19-411 0 0,-2-1 0 0 0,-2-1 0 0 0,-2-1 0 0 0,-1 0 0 0 0,-3-1 0 0 0,-1 0 0 0 0,-2-1 0 0 0,-1-18 411 0 0,-1-12-46 0 0,-3-1 0 0 0,-6-33 46 0 0,4 103 56 0 0,-1 0 0 0 0,1-1 0 0 0,-2 1 0 0 0,1 0 0 0 0,-1-2-56 0 0,1 5 162 0 0,1 2-146 0 0,-1 1 1 0 0,1-1-1 0 0,-1 0 0 0 0,1 0 1 0 0,-1 0-1 0 0,1 1 0 0 0,-1-1 1 0 0,1 0-1 0 0,0 0 1 0 0,-1 1-1 0 0,1-1 0 0 0,-1 0 1 0 0,1 1-1 0 0,0-1 1 0 0,-1 1-1 0 0,1-1 0 0 0,0 0 1 0 0,0 1-1 0 0,-1-1 0 0 0,1 1 1 0 0,0-1-1 0 0,0 1 1 0 0,-1-1-1 0 0,1 1 0 0 0,0-1 1 0 0,0 1-17 0 0,-4 16 232 0 0,4-16-181 0 0,-3 28 296 0 0,0-1-1 0 0,2 1 1 0 0,1 0 0 0 0,3 15-347 0 0,-1-26 47 0 0,3 42 270 0 0,12 48-317 0 0,-14-90 23 0 0,2-1-1 0 0,0 1 0 0 0,2-1 0 0 0,-1 0 1 0 0,2 0-1 0 0,0-1 0 0 0,1 0 0 0 0,2 1-22 0 0,-5-9 7 0 0,0 0-1 0 0,0-1 1 0 0,1 0-1 0 0,0 0 1 0 0,0-1-1 0 0,1 0 1 0 0,0 0-1 0 0,0 0 1 0 0,0-1-1 0 0,1-1 1 0 0,-1 1-1 0 0,3-1-6 0 0,-6-1-185 0 0,1-1-1 0 0,0-1 1 0 0,-1 1-1 0 0,1-1 1 0 0,0 0-1 0 0,0 0 1 0 0,0 0-1 0 0,0-1 1 0 0,0 0-1 0 0,0 0 1 0 0,0-1-1 0 0,0 0 1 0 0,-1 0-1 0 0,1 0 1 0 0,0-1-1 0 0,0 1 1 0 0,-1-2-1 0 0,1 1 1 0 0,3-2 185 0 0,19-15-6209 0 0</inkml:trace>
  <inkml:trace contextRef="#ctx0" brushRef="#br0" timeOffset="13981.083">10105 6958 13824 0 0,'2'0'314'0'0,"9"-1"-170"0"0,1 0 0 0 0,-1-1 0 0 0,1 0-1 0 0,-1-1 1 0 0,0 0 0 0 0,0 0 0 0 0,0-1-1 0 0,-1-1 1 0 0,1 0 0 0 0,9-6-144 0 0,-1-1 96 0 0,0-2 0 0 0,0 1 0 0 0,-2-2 1 0 0,1-1-1 0 0,0-2-96 0 0,97-104 620 0 0,-102 108-689 0 0,0-2-1 0 0,2-3 70 0 0,8-15-4292 0 0,-9 11-962 0 0</inkml:trace>
  <inkml:trace contextRef="#ctx0" brushRef="#br0" timeOffset="13982.083">10300 6295 14568 0 0,'-6'12'317'0'0,"0"1"0"0"0,1 0 0 0 0,1 0 0 0 0,0 0 0 0 0,-1 9-317 0 0,-8 85 2144 0 0,3 54-2144 0 0,7 109 2342 0 0,4-207-1987 0 0,3-1 0 0 0,5 19-355 0 0,-7-68 26 0 0,1 0 1 0 0,1 0 0 0 0,0 0 0 0 0,0 0 0 0 0,1 0-1 0 0,7 11-26 0 0,-8-17 25 0 0,0 0 0 0 0,0 0 0 0 0,1-1 0 0 0,0 0 0 0 0,0 0-1 0 0,0 0 1 0 0,1 0 0 0 0,0-1 0 0 0,0 0 0 0 0,1 0 0 0 0,-1-1-1 0 0,4 2-24 0 0,-7-4-123 0 0,1-1 0 0 0,-1 0 0 0 0,1 0 0 0 0,-1 0-1 0 0,1 0 1 0 0,-1 0 0 0 0,1-1 0 0 0,0 0 0 0 0,-1 1 0 0 0,1-1-1 0 0,0-1 1 0 0,-1 1 0 0 0,1 0 0 0 0,-1-1 0 0 0,1 0-1 0 0,0 0 1 0 0,-1 0 0 0 0,0 0 0 0 0,1-1 0 0 0,-1 1 0 0 0,2-2 123 0 0,5-3-538 0 0,0 0 1 0 0,-1-1 0 0 0,1 0 0 0 0,-2 0 0 0 0,1-1 0 0 0,-1-1 537 0 0,5-4-1070 0 0,-1-2-1 0 0,5-8 1071 0 0,-17 23-9 0 0</inkml:trace>
  <inkml:trace contextRef="#ctx0" brushRef="#br0" timeOffset="14312.942">10623 6892 14192 0 0,'0'3'111'0'0,"0"0"0"0"0,0 0 1 0 0,1 0-1 0 0,-1 0 0 0 0,1 0 1 0 0,0 0-1 0 0,0 0 0 0 0,0 0 1 0 0,0 0-1 0 0,0-1 0 0 0,0 1 1 0 0,2 1-112 0 0,-3-3 4 0 0,1 0 1 0 0,0 0-1 0 0,0 0 1 0 0,0 0-1 0 0,0-1 1 0 0,0 1 0 0 0,0 0-1 0 0,0-1 1 0 0,0 1-1 0 0,0 0 1 0 0,0-1-1 0 0,0 1 1 0 0,0-1-1 0 0,0 0 1 0 0,1 1-1 0 0,-1-1 1 0 0,0 0 0 0 0,0 0-1 0 0,0 0 1 0 0,1 0-1 0 0,-1 0 1 0 0,0 0-1 0 0,0 0 1 0 0,0 0-1 0 0,1 0 1 0 0,-1-1-1 0 0,0 1 1 0 0,0 0-1 0 0,0-1 1 0 0,0 1 0 0 0,0-1-1 0 0,0 1 1 0 0,0-1-1 0 0,1 0-4 0 0,5-2 8 0 0,0-2 0 0 0,-1 1 0 0 0,1-1 0 0 0,-1 0 0 0 0,0 0 0 0 0,0-1 0 0 0,0 1-1 0 0,-1-1 1 0 0,1-1 0 0 0,-2 1 0 0 0,3-3-8 0 0,7-16 554 0 0,0 0 1 0 0,6-17-555 0 0,-5 10 187 0 0,2-3 65 0 0,-2 0 0 0 0,2-10-252 0 0,-12 28 27 0 0,0 1-1 0 0,-2-1 0 0 0,0 1 1 0 0,-1-1-1 0 0,0 0 0 0 0,-2-5-26 0 0,1 15-23 0 0,-2 0 0 0 0,1 0-1 0 0,-1 0 1 0 0,0 0-1 0 0,-1 0 1 0 0,1 0-1 0 0,-1 1 1 0 0,-1-1 0 0 0,1 1-1 0 0,-1-1 1 0 0,0 1-1 0 0,-1 0 1 0 0,1 0-1 0 0,-2 0 24 0 0,5 5 3 0 0,-1 0-1 0 0,0 0 1 0 0,0 0-1 0 0,0 1 1 0 0,1-1-1 0 0,-1 0 0 0 0,0 1 1 0 0,0-1-1 0 0,0 1 1 0 0,0-1-1 0 0,0 1 1 0 0,0-1-1 0 0,0 1 1 0 0,0 0-1 0 0,0-1 0 0 0,0 1 1 0 0,-1 0-1 0 0,1 0 1 0 0,0 0-1 0 0,0 0 1 0 0,-1 0-3 0 0,0 0 11 0 0,0 1 1 0 0,0-1-1 0 0,0 1 1 0 0,0-1-1 0 0,0 1 1 0 0,0 0 0 0 0,0 0-1 0 0,0 0 1 0 0,1 0-1 0 0,-1 0 1 0 0,0 1-12 0 0,-3 2 50 0 0,-1 0 0 0 0,2 1 1 0 0,-1 0-1 0 0,0 0 0 0 0,1 0 0 0 0,-3 5-50 0 0,-2 7 72 0 0,1-1 0 0 0,1 1 0 0 0,1 1 0 0 0,0-1 0 0 0,1 1-1 0 0,0 10-71 0 0,-2-2 65 0 0,-7 48 450 0 0,2 0 0 0 0,0 69-515 0 0,11-137 24 0 0,-1 33 513 0 0,1 0 0 0 0,3 10-537 0 0,0-29 204 0 0,0 0 1 0 0,1 0-1 0 0,1-1 0 0 0,1 1 1 0 0,2 2-205 0 0,-5-17 20 0 0,0 1 0 0 0,0-1 1 0 0,1 0-1 0 0,-1 0 0 0 0,1 0 0 0 0,0-1 1 0 0,1 1-1 0 0,-1-1 0 0 0,1 0 0 0 0,0 0 1 0 0,2 3-21 0 0,-2-5-4 0 0,-1 0 1 0 0,0 0-1 0 0,1 0 1 0 0,-1 0-1 0 0,1 0 1 0 0,0-1-1 0 0,-1 1 1 0 0,1-1-1 0 0,0 0 0 0 0,0-1 1 0 0,0 1-1 0 0,0-1 1 0 0,0 1-1 0 0,0-1 1 0 0,0 0-1 0 0,2-1 4 0 0,7 0-6 0 0,1-2-1 0 0,-1 1 1 0 0,1-2-1 0 0,-1 0 0 0 0,0 0 1 0 0,0-2-1 0 0,-1 1 1 0 0,0-1-1 0 0,0-1 0 0 0,0 0 1 0 0,2-3 6 0 0,17-13-932 0 0,-2-2 1 0 0,0-1 0 0 0,10-13 931 0 0,-12 10-6825 0 0</inkml:trace>
  <inkml:trace contextRef="#ctx0" brushRef="#br0" timeOffset="14908.862">11949 5931 9128 0 0,'-1'-5'24'0'0,"-5"-14"206"0"0,0 0 0 0 0,-1 0 0 0 0,-2 0 0 0 0,-1-3-230 0 0,4 12 19 0 0,2 2 155 0 0,-1 1 1 0 0,0-1-1 0 0,0 1 0 0 0,-1-1 1 0 0,0 2-1 0 0,-4-5-174 0 0,7 8 350 0 0,0 0 1 0 0,0 1-1 0 0,-1-1 0 0 0,1 1 1 0 0,-1-1-1 0 0,1 1 0 0 0,-1 0 1 0 0,0 1-1 0 0,0-1 0 0 0,-2 0-350 0 0,3 2 178 0 0,0-1 0 0 0,0 1 0 0 0,0 0 0 0 0,1 0 0 0 0,-1 0-1 0 0,0 0 1 0 0,0 1 0 0 0,0-1 0 0 0,1 1 0 0 0,-1 0-1 0 0,0 0 1 0 0,1 0 0 0 0,-1 0 0 0 0,0 0 0 0 0,1 0 0 0 0,-1 1-1 0 0,1 0-177 0 0,-11 6 280 0 0,1 2 0 0 0,0-1 0 0 0,1 1 0 0 0,0 1 0 0 0,1 0 0 0 0,0 1 0 0 0,0 0 0 0 0,1 0 0 0 0,-4 10-280 0 0,-10 17 232 0 0,2 2-1 0 0,-8 26-231 0 0,13-30 181 0 0,1 1 0 0 0,2 1 0 0 0,-4 27-181 0 0,14-53 22 0 0,1 1 0 0 0,0-1 0 0 0,1 1 1 0 0,1 0-1 0 0,0-1 0 0 0,1 1 0 0 0,0 0 0 0 0,1-1 1 0 0,0 1-1 0 0,1-1 0 0 0,1 0 0 0 0,5 12-22 0 0,-6-18 0 0 0,1 0-1 0 0,0-1 1 0 0,1 1 0 0 0,-1-1-1 0 0,1 0 1 0 0,1 0-1 0 0,-1 0 1 0 0,1-1-1 0 0,0 0 1 0 0,0 0-1 0 0,1 0 1 0 0,-1-1-1 0 0,1 0 1 0 0,0 0 0 0 0,0-1-1 0 0,7 3 1 0 0,14 4-107 0 0,1-1-1 0 0,0-2 1 0 0,23 4 107 0 0,14-2 153 0 0,0-2 1 0 0,41-3-154 0 0,1 0 30 0 0,-102-4-54 0 0,-1 1-1 0 0,0 0 0 0 0,1 0 1 0 0,-1 0-1 0 0,0 0 0 0 0,0 1 1 0 0,0 0-1 0 0,0 0 0 0 0,0 0 1 0 0,0 1 24 0 0,-3-2-2 0 0,-1-1 0 0 0,0 1 0 0 0,0 0 0 0 0,1 0 0 0 0,-1 0 0 0 0,0 1 0 0 0,0-1 0 0 0,0 0 0 0 0,0 0 0 0 0,0 1 0 0 0,-1-1 0 0 0,1 0 0 0 0,0 1-1 0 0,-1-1 1 0 0,1 1 0 0 0,-1-1 0 0 0,1 1 0 0 0,-1-1 0 0 0,0 1 0 0 0,1-1 0 0 0,-1 1 0 0 0,0 0 0 0 0,0-1 0 0 0,0 1 0 0 0,0-1 0 0 0,0 1 0 0 0,-1-1 0 0 0,1 1 0 0 0,0-1 0 0 0,-1 1 0 0 0,1-1 0 0 0,-1 1 0 0 0,0-1 0 0 0,1 1 0 0 0,-2 0 2 0 0,-1 4 71 0 0,-1 0 0 0 0,0 0-1 0 0,0 0 1 0 0,0 0 0 0 0,-1-1 0 0 0,0 0-1 0 0,0 0 1 0 0,-4 3-71 0 0,-14 10 904 0 0,-12 8-904 0 0,13-10 281 0 0,1-2-157 0 0,1 0 0 0 0,-2-1 0 0 0,0-2 0 0 0,0 0 0 0 0,-1-1 0 0 0,-21 6-124 0 0,31-12-68 0 0,1-1 0 0 0,-1-1 0 0 0,1 0 0 0 0,-1 0 0 0 0,0-1 0 0 0,1-1 0 0 0,-1 0 0 0 0,0-1 0 0 0,0 0 1 0 0,1-1-1 0 0,-1 0 0 0 0,1-1 0 0 0,-1-1 0 0 0,-2-1 68 0 0,7 1-358 0 0,1 1-1 0 0,0-2 1 0 0,0 1 0 0 0,1-1 0 0 0,-1 0-1 0 0,1 0 1 0 0,0-1 0 0 0,0 0 0 0 0,1 0-1 0 0,-3-4 359 0 0,6 8-83 0 0,1-1 0 0 0,-1 1 0 0 0,1-1 0 0 0,0 0 0 0 0,-1 1 0 0 0,1-1 0 0 0,1 0 0 0 0,-1 0 0 0 0,0 1 0 0 0,1-1 0 0 0,-1 0 0 0 0,1 0 0 0 0,0 0 0 0 0,0 0 0 0 0,0 0 0 0 0,0 0 0 0 0,1 0 0 0 0,-1 0 0 0 0,1-1 83 0 0,2-8-340 0 0,0 1 1 0 0,1-1-1 0 0,5-10 340 0 0,14-23-361 0 0,1 0-1 0 0,3 2 0 0 0,22-28 362 0 0,-26 38-42 0 0,7-7 39 0 0,1 1 1 0 0,2 2 0 0 0,5-3 2 0 0,111-98 883 0 0,0 18 225 0 0,-57 49-1101 0 0,28-19-1316 0 0,-115 86 1000 0 0,-1-1 0 0 0,0 1 0 0 0,1-1 0 0 0,-2 0 0 0 0,1 0 0 0 0,0 0 0 0 0,-1 0 0 0 0,0-1 0 0 0,0 1 0 0 0,-1-1 309 0 0,10-30-1600 0 0</inkml:trace>
  <inkml:trace contextRef="#ctx0" brushRef="#br0" timeOffset="15246.248">12393 5510 12416 0 0,'-5'-3'131'0'0,"-1"1"0"0"0,1 0 0 0 0,-1 0 0 0 0,0 0 0 0 0,1 1 0 0 0,-5-1-131 0 0,8 2 79 0 0,1 0 1 0 0,-1 0 0 0 0,0 0 0 0 0,0 0-1 0 0,1 0 1 0 0,-1 0 0 0 0,0 1 0 0 0,0-1-1 0 0,1 1 1 0 0,-1-1 0 0 0,1 1 0 0 0,-1 0-1 0 0,0 0 1 0 0,1-1 0 0 0,-1 1 0 0 0,1 0-1 0 0,0 0 1 0 0,-1 0 0 0 0,1 1 0 0 0,0-1-1 0 0,-1 0 1 0 0,1 0 0 0 0,0 1 0 0 0,0 0-80 0 0,-3 4 353 0 0,0 1 0 0 0,0 0 0 0 0,1 0 0 0 0,0 0 0 0 0,1 0 1 0 0,-1 0-1 0 0,2 1 0 0 0,-1-1 0 0 0,0 3-353 0 0,-1 18 1024 0 0,-1 26-1024 0 0,4-54 1 0 0,1 89 537 0 0,3-1 0 0 0,4 1 0 0 0,4-1 0 0 0,6 11-538 0 0,-13-73 25 0 0,0 0 0 0 0,2 0-1 0 0,1-1 1 0 0,2 0 0 0 0,10 21-25 0 0,-16-38-106 0 0,0 0 0 0 0,1 0 0 0 0,0-1 0 0 0,1 1 0 0 0,0-1 0 0 0,0 0 0 0 0,0-1 1 0 0,1 0-1 0 0,0 0 0 0 0,0 0 0 0 0,1-1 0 0 0,-1 0 0 0 0,1 0 0 0 0,0 0 0 0 0,0-1 1 0 0,1-1-1 0 0,0 0 0 0 0,5 2 106 0 0,-6-3-249 0 0,0-1 1 0 0,0 0-1 0 0,0 0 1 0 0,0-1-1 0 0,1 0 1 0 0,-1 0-1 0 0,0-1 1 0 0,0 0 0 0 0,0-1-1 0 0,0 0 1 0 0,0 0-1 0 0,-1 0 1 0 0,1-1-1 0 0,0-1 249 0 0,27-16-1498 0 0</inkml:trace>
  <inkml:trace contextRef="#ctx0" brushRef="#br0" timeOffset="15625.282">12978 5847 11976 0 0,'0'-8'576'0'0,"-2"-2"-429"0"0,-1 0 0 0 0,0 0 0 0 0,0 0 0 0 0,-1 0 1 0 0,-1-1-148 0 0,-8-23 1109 0 0,11 26-572 0 0,-1 1 0 0 0,0 0 0 0 0,0-1 0 0 0,0 1 0 0 0,-5-5-537 0 0,7 11 117 0 0,-1-1-1 0 0,1 1 1 0 0,-1-1-1 0 0,0 1 1 0 0,1 0 0 0 0,-1 0-1 0 0,0 0 1 0 0,0 0-1 0 0,0 0 1 0 0,0 0 0 0 0,0 1-1 0 0,0-1 1 0 0,0 0-1 0 0,0 1 1 0 0,0 0-1 0 0,0-1 1 0 0,-1 1 0 0 0,1 0-1 0 0,0 0 1 0 0,0 0-1 0 0,0 1 1 0 0,0-1 0 0 0,0 0-1 0 0,0 1 1 0 0,-1 0-117 0 0,2-1 60 0 0,1 0 0 0 0,-1 0 0 0 0,0 0 0 0 0,0 0 0 0 0,0-1 0 0 0,1 1 0 0 0,-1 0 0 0 0,0 0 0 0 0,0 0 0 0 0,1 0 0 0 0,-1-1 0 0 0,0 1 0 0 0,1 0 0 0 0,-1-1 0 0 0,0 1 0 0 0,1-1 0 0 0,-1 1 0 0 0,0-1-60 0 0,0 0 43 0 0,1 1-1 0 0,0 0 1 0 0,-1-1 0 0 0,1 1 0 0 0,-1 0-1 0 0,1-1 1 0 0,-1 1 0 0 0,1 0-1 0 0,-1 0 1 0 0,0-1 0 0 0,1 1 0 0 0,-1 0-1 0 0,1 0 1 0 0,-1 0 0 0 0,1 0-1 0 0,-1 0 1 0 0,0 0 0 0 0,1 0-1 0 0,-1 0 1 0 0,1 0 0 0 0,-1 0 0 0 0,1 0-1 0 0,-1 0-42 0 0,-2 1 65 0 0,1 1 1 0 0,0 0-1 0 0,0-1 0 0 0,0 1 0 0 0,0 0 0 0 0,0 0 0 0 0,0 0 0 0 0,1 0 1 0 0,-1 0-1 0 0,1 0 0 0 0,-1 1 0 0 0,1-1-65 0 0,-3 5 105 0 0,0-1-1 0 0,1 1 1 0 0,0 0-1 0 0,0 1-104 0 0,-1 8 32 0 0,0 0 0 0 0,1 0 0 0 0,1 0-1 0 0,0 12-31 0 0,1 68 80 0 0,2-43-67 0 0,0-17-13 0 0,1 1 0 0 0,2-1 0 0 0,1 0 0 0 0,2 0 0 0 0,5 11 0 0 0,-9-38 1 0 0,1 0-1 0 0,-1 0 1 0 0,2 0 0 0 0,-1 0-1 0 0,1-1 1 0 0,5 7-1 0 0,-8-12-1 0 0,0-1 1 0 0,1 1 0 0 0,-1 0-1 0 0,1-1 1 0 0,0 0-1 0 0,-1 1 1 0 0,1-1 0 0 0,0 0-1 0 0,3 1 1 0 0,-4-2 0 0 0,-1-1-1 0 0,1 1 0 0 0,-1-1 1 0 0,1 1-1 0 0,-1-1 0 0 0,1 0 1 0 0,0 0-1 0 0,-1 1 0 0 0,1-1 1 0 0,0 0-1 0 0,-1-1 0 0 0,1 1 1 0 0,0 0-1 0 0,-1 0 0 0 0,1-1 1 0 0,-1 1-1 0 0,1-1 0 0 0,0 1 1 0 0,-1-1-1 0 0,2 0 1 0 0,2-3-23 0 0,0 0 1 0 0,0 0 0 0 0,-1 0-1 0 0,1-1 1 0 0,-1 0-1 0 0,0 0 1 0 0,0 0-1 0 0,1-3 23 0 0,-3 5-25 0 0,10-17-79 0 0,-1-1 0 0 0,0 0 0 0 0,-2-1 0 0 0,0 0 0 0 0,-1-5 104 0 0,-2 12-116 0 0,5-20-165 0 0,-1-1 0 0 0,-2 0 0 0 0,-2 0 1 0 0,0-8 280 0 0,7-145-600 0 0,-12 158 516 0 0,0-114-824 0 0,-1 86 480 0 0,1 54 424 0 0,-1 4 7 0 0,0 0 0 0 0,0 0 1 0 0,0 0-1 0 0,0-1 0 0 0,0 1 0 0 0,0 0 1 0 0,0 0-1 0 0,-1 0 0 0 0,1 0 1 0 0,0 0-1 0 0,-1 0 0 0 0,1-1 0 0 0,-1 1 1 0 0,1 0-1 0 0,-1 0 0 0 0,1 0 0 0 0,-1 0 1 0 0,0 0-4 0 0,1 35 1326 0 0,14 63-134 0 0,3-1 0 0 0,30 93-1192 0 0,-35-154-33 0 0,1-1 1 0 0,2-1-1 0 0,1 2 33 0 0,-12-28-166 0 0,-1 0 1 0 0,1-1 0 0 0,1 1-1 0 0,-1-1 1 0 0,1 1 0 0 0,0-1-1 0 0,0-1 1 0 0,1 1 0 0 0,0-1-1 0 0,0 0 1 0 0,0 0 0 0 0,0 0-1 0 0,1-1 1 0 0,0 0 0 0 0,0-1-1 0 0,0 1 1 0 0,3 0 165 0 0,16 4-1299 0 0</inkml:trace>
  <inkml:trace contextRef="#ctx0" brushRef="#br0" timeOffset="15981.677">13474 5603 13824 0 0,'0'0'314'0'0,"0"0"46"0"0,5-5 354 0 0,22-26-460 0 0,2 0 0 0 0,1 3 0 0 0,5-3-254 0 0,28-27 226 0 0,-34 27-195 0 0,5-8-31 0 0,-24 27-95 0 0,-3 3-14 0 0,0-1 0 0 0,-1 1 0 0 0,0-2 0 0 0,-1 1 0 0 0,0-1 0 0 0,2-6 109 0 0,-4 10-61 0 0,0-1 0 0 0,-1 0 1 0 0,0 0-1 0 0,-1 1 0 0 0,1-1 1 0 0,-2 0-1 0 0,1 0 0 0 0,-1 0 1 0 0,0-6 60 0 0,-1 10-335 0 0,0 1 0 0 0,0-1 0 0 0,0 1 0 0 0,-1-1 1 0 0,1 1-1 0 0,-1 0 0 0 0,0-1 0 0 0,0 1 0 0 0,0 0 0 0 0,0 0 1 0 0,0 0-1 0 0,-1 1 0 0 0,0-1 0 0 0,1 0 0 0 0,-1 1 1 0 0,0 0 334 0 0,-4-3-383 0 0,1 0 0 0 0,-1 0 0 0 0,0 1 0 0 0,-1 0 0 0 0,1 1 0 0 0,-4-2 383 0 0,8 4 94 0 0,0 1 0 0 0,1-1 0 0 0,-1 0 0 0 0,1 1-1 0 0,-1-1 1 0 0,0 1 0 0 0,0 0 0 0 0,1 0 0 0 0,-1 0 0 0 0,0 0 0 0 0,1 1 0 0 0,-1-1-1 0 0,0 1 1 0 0,1-1 0 0 0,-1 1 0 0 0,1 0 0 0 0,-1 0 0 0 0,1 0 0 0 0,-1 0 0 0 0,1 1-1 0 0,0-1 1 0 0,-1 1 0 0 0,1-1 0 0 0,0 1 0 0 0,0 0 0 0 0,0 0 0 0 0,0 0 0 0 0,1 0-1 0 0,-1 0 1 0 0,0 0 0 0 0,0 2-94 0 0,-3 4 406 0 0,0 1 1 0 0,0 0-1 0 0,1 0 0 0 0,0 0 0 0 0,1 0 0 0 0,0 1 1 0 0,0-1-1 0 0,1 3-406 0 0,-2 18 491 0 0,1 1 1 0 0,1 0-1 0 0,2-1 1 0 0,2 1-1 0 0,1 7-491 0 0,1 28 492 0 0,-3-34-352 0 0,1-1-1 0 0,2 1 1 0 0,1 0 0 0 0,2-1-1 0 0,1 0 1 0 0,1 0-1 0 0,6 11-139 0 0,-11-34-6 0 0,0-1-1 0 0,0 1 0 0 0,1-1 0 0 0,0 0 1 0 0,0 0-1 0 0,1-1 0 0 0,-1 0 0 0 0,6 5 7 0 0,-7-8-104 0 0,-1 0-1 0 0,0-1 0 0 0,1 1 1 0 0,0-1-1 0 0,-1 0 0 0 0,1 1 1 0 0,0-2-1 0 0,0 1 0 0 0,0 0 1 0 0,0-1-1 0 0,1 0 0 0 0,-1 0 1 0 0,0 0-1 0 0,0 0 1 0 0,1-1-1 0 0,-1 1 0 0 0,4-1 105 0 0,9-6-678 0 0</inkml:trace>
  <inkml:trace contextRef="#ctx0" brushRef="#br0" timeOffset="16316.295">13887 5526 14336 0 0,'0'0'22'0'0,"0"0"0"0"0,0 1 1 0 0,0-1-1 0 0,0 0 1 0 0,-1 1-1 0 0,1-1 1 0 0,0 0-1 0 0,0 1 0 0 0,0-1 1 0 0,0 1-1 0 0,0-1 1 0 0,0 0-1 0 0,0 1 0 0 0,0-1 1 0 0,0 0-1 0 0,0 1 1 0 0,0-1-1 0 0,0 1 1 0 0,0-1-1 0 0,1 0 0 0 0,-1 1 1 0 0,0-1-1 0 0,0 0 1 0 0,0 1-1 0 0,0-1 1 0 0,1 0-1 0 0,-1 1 0 0 0,0-1 1 0 0,0 0-1 0 0,1 0 1 0 0,-1 1-1 0 0,0-1 0 0 0,0 0 1 0 0,1 0-1 0 0,-1 1 1 0 0,0-1-1 0 0,1 0 1 0 0,-1 0-23 0 0,18 2 333 0 0,-14-3-283 0 0,-1 0 1 0 0,1 0-1 0 0,0 0 1 0 0,-1-1-1 0 0,1 1 1 0 0,-1-1-1 0 0,1 0 1 0 0,-1 0-1 0 0,0-1 1 0 0,0 1-1 0 0,0 0 1 0 0,0-1-1 0 0,2-2-50 0 0,3-2 60 0 0,14-12 69 0 0,-1-2-1 0 0,-1 0 1 0 0,-1-1 0 0 0,-1-1 0 0 0,-1 0-1 0 0,-1-1 1 0 0,-1-1 0 0 0,-1-1 0 0 0,-1 0-1 0 0,-1-1 1 0 0,-2 0 0 0 0,-1-1 0 0 0,-1 0-1 0 0,1-10-128 0 0,-7 27 93 0 0,0 0-1 0 0,-1 0 0 0 0,-1 0 1 0 0,0 0-1 0 0,0 0 0 0 0,-1 0 0 0 0,0 0 1 0 0,-1 0-1 0 0,-1 0 0 0 0,1 0 1 0 0,-2 1-1 0 0,1-1 0 0 0,-2 1 0 0 0,0-2-92 0 0,4 10 31 0 0,0-1 0 0 0,0 1-1 0 0,-1 1 1 0 0,1-1-1 0 0,0 0 1 0 0,-1 0-1 0 0,1 0 1 0 0,-1 1 0 0 0,1-1-1 0 0,-1 1 1 0 0,0-1-1 0 0,0 1 1 0 0,0 0-1 0 0,0-1 1 0 0,0 1-31 0 0,1 1 29 0 0,-1-1 0 0 0,0 1 0 0 0,1-1 0 0 0,-1 1 0 0 0,0 0 0 0 0,1 0 0 0 0,-1 0 1 0 0,1 0-1 0 0,-1 0 0 0 0,0 0 0 0 0,1 0 0 0 0,-1 0 0 0 0,0 1 0 0 0,1-1 0 0 0,-1 1 0 0 0,1-1 0 0 0,-1 1 0 0 0,1-1 1 0 0,-1 1-1 0 0,1 0 0 0 0,-2 1-29 0 0,-2 1 59 0 0,0 1-1 0 0,0 1 1 0 0,0-1 0 0 0,1 1 0 0 0,-1 0 0 0 0,1 0 0 0 0,1 0 0 0 0,-1 0 0 0 0,1 1 0 0 0,-1-1-1 0 0,2 1 1 0 0,-1 0 0 0 0,0 3-59 0 0,-4 10 43 0 0,1 0 0 0 0,1 0 0 0 0,-2 15-43 0 0,0 16 113 0 0,2-1-1 0 0,1 21-112 0 0,6 100 233 0 0,-1-137-76 0 0,2 0 0 0 0,0 0-1 0 0,3 0 1 0 0,3 9-157 0 0,-7-32 19 0 0,1-1-1 0 0,0 1 1 0 0,0-1-1 0 0,1 0 1 0 0,1 0-1 0 0,-1 0 0 0 0,2-1 1 0 0,-1 0-1 0 0,1 0 1 0 0,0 0-1 0 0,0 0 1 0 0,1-1-1 0 0,0 0 0 0 0,1-1 1 0 0,-1 1-1 0 0,5 1-18 0 0,-9-6-163 0 0,0-1 0 0 0,0 1 1 0 0,0-1-1 0 0,1 1 0 0 0,-1-1 0 0 0,1 0 0 0 0,-1 0 0 0 0,1-1 0 0 0,-1 1 0 0 0,1-1 0 0 0,-1 0 0 0 0,1 1 0 0 0,0-2 163 0 0,0 1-807 0 0,1-1 0 0 0,-1 1 0 0 0,0-1 1 0 0,0 0-1 0 0,0-1 0 0 0,0 1 0 0 0,1-1 807 0 0,21-13-6437 0 0</inkml:trace>
  <inkml:trace contextRef="#ctx0" brushRef="#br0" timeOffset="16667.66">14469 4940 13992 0 0,'1'5'674'0'0,"3"10"-388"0"0,-1-1 1 0 0,0 1-1 0 0,-1 6-286 0 0,2 4 3 0 0,12 69 2462 0 0,-4 0 0 0 0,-1 78-2465 0 0,-9-135 894 0 0,3 14-894 0 0,-2-18 127 0 0,-3-27-127 0 0,1-1 0 0 0,0 1 0 0 0,0-1 0 0 0,0 0 0 0 0,1 1 0 0 0,0 0 0 0 0,-2-6 0 0 0,0 0 0 0 0,0 0 0 0 0,0 1 0 0 0,0-1 0 0 0,0 0 0 0 0,0 0 0 0 0,0 0 0 0 0,0 0 0 0 0,1 0 0 0 0,-1 0 0 0 0,0 1 0 0 0,0-1 0 0 0,0 0 0 0 0,0 0 0 0 0,0 0 0 0 0,0 0 0 0 0,0 0 0 0 0,0 0 0 0 0,1 0 0 0 0,-1 0 0 0 0,0 0 0 0 0,0 0 0 0 0,0 0 0 0 0,0 0 0 0 0,0 0 0 0 0,1 0 0 0 0,-1 1 0 0 0,0-1 0 0 0,0 0 0 0 0,0 0 0 0 0,0 0 0 0 0,0 0 0 0 0,0-1 0 0 0,1 1 0 0 0,-1 0 0 0 0,0 0 0 0 0,0 0 0 0 0,0 0 0 0 0,0 0 0 0 0,0 0 0 0 0,1 0 0 0 0,-1 0 0 0 0,2-2 1 0 0,0 0-1 0 0,-1 0 0 0 0,1 0 1 0 0,0 0-1 0 0,-1 0 0 0 0,1-1 1 0 0,-1 1-1 0 0,0-1 0 0 0,0 1 1 0 0,1-2-1 0 0,9-28-46 0 0,-3 1-479 0 0,-3 0 1 0 0,2-19 524 0 0,-4 24-149 0 0,13-77-179 0 0,5 1 0 0 0,11-21 328 0 0,-21 85-48 0 0,1 0 0 0 0,3 2 0 0 0,6-13 48 0 0,-18 43-1 0 0,0 1 0 0 0,0 0 0 0 0,1 0 0 0 0,-1 0 0 0 0,4-3 1 0 0,-7 7 5 0 0,1 0 0 0 0,0 1 0 0 0,-1-1 1 0 0,1 0-1 0 0,-1 1 0 0 0,1-1 0 0 0,0 1 0 0 0,-1-1 0 0 0,1 1 0 0 0,0-1 0 0 0,-1 1 0 0 0,1-1 0 0 0,0 1 0 0 0,0 0 0 0 0,0-1 0 0 0,-1 1 0 0 0,1 0 0 0 0,0 0 0 0 0,0-1 1 0 0,0 1-1 0 0,0 0 0 0 0,-1 0 0 0 0,1 0 0 0 0,0 0 0 0 0,0 0 0 0 0,0 0 0 0 0,0 1 0 0 0,0-1 0 0 0,-1 0 0 0 0,1 0 0 0 0,0 1 0 0 0,0-1 0 0 0,0 0 0 0 0,-1 1 0 0 0,1-1 1 0 0,0 1-1 0 0,0-1 0 0 0,-1 1 0 0 0,1-1 0 0 0,0 1 0 0 0,-1-1 0 0 0,1 1 0 0 0,-1 0 0 0 0,1-1 0 0 0,0 1-5 0 0,2 4 52 0 0,0 1 0 0 0,0-1 0 0 0,-1 0 0 0 0,1 1 0 0 0,-1 0 0 0 0,0-1 0 0 0,-1 1 0 0 0,1 0 0 0 0,-1 3-52 0 0,3 14 419 0 0,-1 18-419 0 0,-2-34 32 0 0,4 257 1110 0 0,-6-192-907 0 0,2-64-187 0 0,-1 0 0 0 0,1 0 0 0 0,1 7-48 0 0,-2-14-3 0 0,1 1 0 0 0,-1 0-1 0 0,1 0 1 0 0,0 0-1 0 0,0-1 1 0 0,-1 1 0 0 0,1 0-1 0 0,0-1 1 0 0,1 1 3 0 0,-2-1-13 0 0,0-1 0 0 0,1 0 0 0 0,-1 1 0 0 0,0-1 0 0 0,1 0 0 0 0,-1 1 0 0 0,1-1 0 0 0,-1 0 1 0 0,1 1-1 0 0,-1-1 0 0 0,1 0 0 0 0,-1 0 0 0 0,1 0 0 0 0,-1 1 0 0 0,1-1 0 0 0,-1 0 0 0 0,1 0 0 0 0,-1 0 0 0 0,1 0 0 0 0,-1 0 0 0 0,1 0 1 0 0,0 0-1 0 0,-1 0 0 0 0,1 0 0 0 0,-1 0 0 0 0,1 0 0 0 0,-1 0 0 0 0,1-1 13 0 0,1 0-49 0 0,0-1 0 0 0,0 0-1 0 0,0 0 1 0 0,0 0 0 0 0,0-1 0 0 0,-1 1-1 0 0,1 0 1 0 0,0-1 0 0 0,-1 1 0 0 0,0-1 0 0 0,0 1-1 0 0,1-2 50 0 0,6-15-203 0 0,0-1 0 0 0,-1 1 0 0 0,-1-2 0 0 0,-1-2 203 0 0,14-82-402 0 0,-3 11 184 0 0,-1 20 70 0 0,17-69 6 0 0,-30 133 131 0 0,1 1 0 0 0,0 0 1 0 0,1 0-1 0 0,0 0 0 0 0,2-3 11 0 0,-6 12 1 0 0,1-1 0 0 0,-1 1-1 0 0,0 0 1 0 0,0-1 0 0 0,0 1-1 0 0,0 0 1 0 0,1-1-1 0 0,-1 1 1 0 0,0 0 0 0 0,0-1-1 0 0,0 1 1 0 0,1 0 0 0 0,-1 0-1 0 0,0-1 1 0 0,1 1-1 0 0,-1 0 1 0 0,0 0 0 0 0,1-1-1 0 0,-1 1 1 0 0,0 0 0 0 0,1 0-1 0 0,-1 0 1 0 0,0 0-1 0 0,1 0 1 0 0,-1 0 0 0 0,0-1-1 0 0,1 1 1 0 0,-1 0 0 0 0,0 0-1 0 0,1 0 1 0 0,-1 0-1 0 0,1 0 1 0 0,-1 0 0 0 0,0 1-1 0 0,1-1 1 0 0,-1 0 0 0 0,1 0-1 0 0,0 1 13 0 0,0 0 0 0 0,0-1 0 0 0,-1 1 0 0 0,1 0 1 0 0,0 0-1 0 0,0 0 0 0 0,0 0 0 0 0,-1 0 0 0 0,1 0 1 0 0,-1 1-1 0 0,1-1 0 0 0,-1 0-13 0 0,12 36 289 0 0,-12-36-288 0 0,23 122 898 0 0,-11-48-498 0 0,-12-75-399 0 0,2 12 73 0 0,0 0-1 0 0,1 0 1 0 0,1 0 0 0 0,0-1-1 0 0,3 7-74 0 0,-5-14-7 0 0,0-1-1 0 0,0 1 1 0 0,0-1 0 0 0,1 0-1 0 0,-1 0 1 0 0,1 0 0 0 0,0-1-1 0 0,0 1 1 0 0,0 0-1 0 0,0-1 1 0 0,0 0 0 0 0,0 0-1 0 0,1 0 1 0 0,-1 0 0 0 0,1 0-1 0 0,0-1 1 0 0,-1 0-1 0 0,1 0 1 0 0,1 1 7 0 0,-1-1-317 0 0,0 0 0 0 0,0 0 0 0 0,1 0 0 0 0,-1-1 0 0 0,0 1 0 0 0,1-1 0 0 0,-1 0 0 0 0,1 0 0 0 0,-1-1 0 0 0,0 1 0 0 0,1-1 0 0 0,-1 0 0 0 0,0 0-1 0 0,5-2 318 0 0,16-8-6295 0 0</inkml:trace>
  <inkml:trace contextRef="#ctx0" brushRef="#br0" timeOffset="17017.924">15413 4913 13328 0 0,'0'0'298'0'0,"0"0"46"0"0,6-1 354 0 0,3-4-648 0 0,-1 0 1 0 0,1-1 0 0 0,-1 1 0 0 0,0-1 0 0 0,0-1 0 0 0,-1 0 0 0 0,0 0 0 0 0,0 0 0 0 0,-1-1 0 0 0,4-5-51 0 0,9-16 538 0 0,-1 0 1 0 0,6-16-539 0 0,-24 44 2 0 0,21-40 357 0 0,-2-1 1 0 0,0-6-360 0 0,-11 26 63 0 0,-2 0 0 0 0,0 0-1 0 0,-1-1 1 0 0,-1 0 0 0 0,-1-3-63 0 0,-3 17 36 0 0,0 0 0 0 0,-1 0 0 0 0,0 0 0 0 0,0 0 0 0 0,-1 0 0 0 0,0 0 0 0 0,-1 1 0 0 0,0-1 0 0 0,0 1 0 0 0,-1 0 0 0 0,0 0 0 0 0,-2-3-36 0 0,6 10 18 0 0,-1-1-1 0 0,0 1 1 0 0,1 0 0 0 0,-1-1 0 0 0,0 1-1 0 0,0 0 1 0 0,0 0 0 0 0,0 0 0 0 0,0-1-1 0 0,0 1 1 0 0,0 0 0 0 0,0 0 0 0 0,0 1 0 0 0,0-1-1 0 0,-1 0 1 0 0,1 0 0 0 0,0 1 0 0 0,-1-1-1 0 0,1 0 1 0 0,0 1 0 0 0,-1-1 0 0 0,1 1-1 0 0,-1 0 1 0 0,1 0 0 0 0,-1-1 0 0 0,1 1 0 0 0,-1 0-1 0 0,1 0 1 0 0,-1 0 0 0 0,1 1 0 0 0,-1-1-1 0 0,1 0 1 0 0,-1 0 0 0 0,1 1 0 0 0,0-1-1 0 0,-1 1 1 0 0,1-1 0 0 0,0 1 0 0 0,-1 0 0 0 0,1-1-1 0 0,0 1 1 0 0,0 0 0 0 0,-1 1-18 0 0,-3 2 80 0 0,-1 0-1 0 0,2 1 1 0 0,-1-1 0 0 0,0 1-1 0 0,1 1 1 0 0,0-1 0 0 0,0 0-1 0 0,1 1 1 0 0,-2 2-80 0 0,-1 6 49 0 0,0 0 1 0 0,1 0-1 0 0,1 1 0 0 0,0-1 1 0 0,1 1-1 0 0,0 1-49 0 0,-4 36 856 0 0,2 4-856 0 0,0 24 1125 0 0,5 64-1125 0 0,2-100-2 0 0,2-1 0 0 0,2 0 0 0 0,2 0 0 0 0,4 6 2 0 0,-10-43 9 0 0,0 0-1 0 0,0 1 1 0 0,1-1-1 0 0,0-1 1 0 0,0 1-1 0 0,0 0 1 0 0,1-1-1 0 0,0 1 1 0 0,0-1-1 0 0,0 0 1 0 0,4 3-9 0 0,-6-6-43 0 0,1 0 0 0 0,-1 0 0 0 0,0-1 0 0 0,1 1 0 0 0,0-1 1 0 0,-1 1-1 0 0,1-1 0 0 0,0 0 0 0 0,-1 0 0 0 0,1 0 1 0 0,0 0-1 0 0,0 0 0 0 0,0-1 0 0 0,0 1 0 0 0,0-1 1 0 0,0 0-1 0 0,0 0 0 0 0,0 0 0 0 0,0 0 0 0 0,0-1 1 0 0,0 1-1 0 0,-1-1 0 0 0,1 1 0 0 0,0-1 0 0 0,0 0 1 0 0,0 0-1 0 0,0-1 43 0 0,2-1-391 0 0,0 1 0 0 0,-1-1 0 0 0,0 0 0 0 0,1-1 0 0 0,-1 1 0 0 0,0-1 0 0 0,0 1 0 0 0,-1-1 0 0 0,2-2 391 0 0,16-25-6290 0 0</inkml:trace>
  <inkml:trace contextRef="#ctx0" brushRef="#br0" timeOffset="17400.184">15896 4278 13824 0 0,'0'0'314'0'0,"0"0"46"0"0,0 0 22 0 0,0 2-50 0 0,17 38-120 0 0,-10-26 205 0 0,-1 1 0 0 0,2 6-417 0 0,8 40 1535 0 0,-3 1 0 0 0,-3 1 0 0 0,3 63-1535 0 0,-10-96 304 0 0,0-1 0 0 0,8 27-304 0 0,-7-44 0 0 0,-4-11-13 0 0,0-1-1 0 0,0 0 1 0 0,0 1-1 0 0,0-1 1 0 0,0 1-1 0 0,0-1 1 0 0,1 0 0 0 0,-1 1-1 0 0,0-1 1 0 0,0 0-1 0 0,0 1 1 0 0,1-1-1 0 0,-1 0 1 0 0,0 1-1 0 0,0-1 1 0 0,1 0-1 0 0,-1 0 1 0 0,0 1-1 0 0,1-1 1 0 0,-1 0-1 0 0,0 0 1 0 0,1 1-1 0 0,-1-1 1 0 0,1 0-1 0 0,-1 0 1 0 0,0 0-1 0 0,1 0 1 0 0,-1 0 0 0 0,0 0-1 0 0,1 1 1 0 0,-1-1-1 0 0,1 0 1 0 0,-1 0-1 0 0,0 0 1 0 0,1 0-1 0 0,-1 0 1 0 0,1-1-1 0 0,-1 1 1 0 0,0 0-1 0 0,1 0 1 0 0,-1 0-1 0 0,1 0 1 0 0,-1 0-1 0 0,0 0 1 0 0,1-1-1 0 0,-1 1 1 0 0,0 0-1 0 0,1 0 1 0 0,-1-1 0 0 0,0 1-1 0 0,1 0 1 0 0,-1 0-1 0 0,0-1 1 0 0,0 1-1 0 0,1 0 1 0 0,-1-1-1 0 0,0 1 1 0 0,0 0-1 0 0,0-1 1 0 0,1 1-1 0 0,-1-1 1 0 0,0 1-1 0 0,0 0 1 0 0,0-1-1 0 0,0 1 14 0 0,4-6-226 0 0,0 0-1 0 0,-1 0 0 0 0,0-1 0 0 0,0 1 1 0 0,-1-1-1 0 0,1 1 0 0 0,-2-1 0 0 0,1 0 1 0 0,0-1 226 0 0,5-19-516 0 0,24-79-117 0 0,-7 25 658 0 0,25-56-25 0 0,-49 136 0 0 0,3-8 0 0 0,1 1 0 0 0,0 0 0 0 0,1-1 0 0 0,0 1 0 0 0,4-4 0 0 0,-8 10 0 0 0,0 1 0 0 0,-1 0 0 0 0,1 0 0 0 0,0 0 0 0 0,0 0 0 0 0,0 0 0 0 0,0 1 0 0 0,0-1 0 0 0,0 0 0 0 0,0 0 0 0 0,0 1 0 0 0,0-1 0 0 0,1 0 0 0 0,-1 1 0 0 0,0-1 0 0 0,0 1 0 0 0,0 0 0 0 0,1-1 0 0 0,-1 1 0 0 0,0 0 0 0 0,1 0 0 0 0,-1 0 0 0 0,0 0 0 0 0,1 0 0 0 0,-1 0 0 0 0,0 0 0 0 0,0 0 0 0 0,1 0 0 0 0,-1 1 0 0 0,0-1 0 0 0,1 1 0 0 0,-1-1 0 0 0,0 1 0 0 0,0-1 0 0 0,0 1 0 0 0,0-1 0 0 0,0 1 0 0 0,1 0 0 0 0,-1 0 0 0 0,0 0 0 0 0,-1 0 0 0 0,1 0 0 0 0,0 0 0 0 0,0 0 0 0 0,0 0 0 0 0,2 2 3 0 0,-1 1 0 0 0,1-1 0 0 0,-1 1-1 0 0,1 0 1 0 0,-1 0 0 0 0,0 0-1 0 0,-1 0 1 0 0,1 1 0 0 0,-1-1 0 0 0,0 1-3 0 0,8 47 476 0 0,-6-33-104 0 0,6 59 588 0 0,-4-33-732 0 0,8 36-228 0 0,-12-73 178 0 0,1 0-1 0 0,1-1 0 0 0,-1 1 1 0 0,1-1-1 0 0,1 0 1 0 0,-1 0-1 0 0,4 4-177 0 0,-6-9-71 0 0,0 0 0 0 0,1 0 0 0 0,-1-1 0 0 0,0 1 0 0 0,1 0 0 0 0,0-1 0 0 0,-1 0 0 0 0,1 1 0 0 0,0-1 0 0 0,0 0 0 0 0,-1 0 0 0 0,1 0 0 0 0,0 0 0 0 0,0 0 0 0 0,0 0 0 0 0,1 0 0 0 0,-1-1 0 0 0,0 1 0 0 0,0-1 0 0 0,0 0 0 0 0,0 1 0 0 0,0-1 0 0 0,1 0 0 0 0,-1 0 0 0 0,0-1 0 0 0,0 1 0 0 0,0 0 0 0 0,0-1 0 0 0,1 1 71 0 0,13-4-1023 0 0</inkml:trace>
  <inkml:trace contextRef="#ctx0" brushRef="#br0" timeOffset="17725.614">16550 4316 11648 0 0,'0'0'340'0'0,"0"0"-6"0"0,8-1-200 0 0,-3-1-91 0 0,-1 1 0 0 0,1-1 0 0 0,-1-1 0 0 0,0 1 0 0 0,0 0 0 0 0,0-1 0 0 0,1-1-43 0 0,12-7 291 0 0,7-2 412 0 0,-1-1 0 0 0,4-5-703 0 0,-10 7 191 0 0,-11 9-126 0 0,0-1-1 0 0,0-1 1 0 0,0 1 0 0 0,0-2-65 0 0,16-15-40 0 0,-6 5 158 0 0,0 0-1 0 0,-1-1 0 0 0,5-7-117 0 0,-16 18-462 0 0,-1 1 0 0 0,1-1 1 0 0,-1 0-1 0 0,0 0 0 0 0,0-1 1 0 0,-1 1-1 0 0,1 0 1 0 0,-2-1-1 0 0,1 0 0 0 0,-1 1 1 0 0,0-1-1 0 0,0 0 0 0 0,0-2 462 0 0,-1 0-802 0 0,0 4 164 0 0,0-1 0 0 0,0 0 0 0 0,-1 1 0 0 0,1-1 0 0 0,-1 1 0 0 0,0-1 1 0 0,-2-3 637 0 0,-3-10-564 0 0,4 11 547 0 0,-1-1 0 0 0,0 1 0 0 0,-1 0 0 0 0,0-1 17 0 0,3 7 242 0 0,0 0-1 0 0,0 0 1 0 0,-1 0-1 0 0,1 1 1 0 0,0-1-1 0 0,-1 0 1 0 0,0 1-1 0 0,1-1 1 0 0,-1 1-1 0 0,0 0 1 0 0,1-1-1 0 0,-1 1 1 0 0,0 0-1 0 0,0 0 1 0 0,0 0-1 0 0,0 0 1 0 0,0 0-1 0 0,-2 0-241 0 0,3 1 179 0 0,0 0 0 0 0,0 0 0 0 0,0 0 0 0 0,-1 0-1 0 0,1 0 1 0 0,0 1 0 0 0,0-1 0 0 0,-1 0 0 0 0,1 0-1 0 0,0 1 1 0 0,0-1 0 0 0,0 1 0 0 0,0-1 0 0 0,0 1 0 0 0,0-1-1 0 0,0 1 1 0 0,0 0 0 0 0,0 0 0 0 0,0-1 0 0 0,0 1-1 0 0,0 0 1 0 0,0 0 0 0 0,0 0 0 0 0,1 0 0 0 0,-1 0-1 0 0,0 0 1 0 0,0 1-179 0 0,-3 5 728 0 0,0 0 0 0 0,1 0-1 0 0,-4 8-727 0 0,2-2 735 0 0,-8 17 365 0 0,1-1 1 0 0,1 2-1 0 0,-2 14-1100 0 0,-2 22 1633 0 0,1 8-1633 0 0,7-28 1187 0 0,0 26-1187 0 0,6-53 343 0 0,1 1 1 0 0,1-1 0 0 0,1 1-1 0 0,4 17-343 0 0,-5-32 49 0 0,1 0-1 0 0,0 1 0 0 0,0-1 1 0 0,1 0-1 0 0,0 0 0 0 0,0-1 1 0 0,0 1-1 0 0,1-1 1 0 0,0 1-1 0 0,0-1 0 0 0,0 0 1 0 0,0 0-1 0 0,1-1-48 0 0,-2-1-1 0 0,1 0 1 0 0,-1 0-1 0 0,1-1 0 0 0,0 1 1 0 0,0-1-1 0 0,0 0 0 0 0,0 0 1 0 0,0 0-1 0 0,0-1 0 0 0,0 1 1 0 0,1-1-1 0 0,-1 0 0 0 0,0 0 1 0 0,1-1-1 0 0,-1 1 0 0 0,1-1 1 0 0,-1 0-1 0 0,1 0 0 0 0,0-1 1 0 0,7-1 5 0 0,-1 0 0 0 0,0-1 0 0 0,1-1 0 0 0,-2 0 0 0 0,1-1 0 0 0,0 0 0 0 0,-1 0-1 0 0,0-1 1 0 0,0 0 0 0 0,-1-1 0 0 0,0 0 0 0 0,3-4-5 0 0,18-17-274 0 0,-2-1-1 0 0,22-29 275 0 0,-33 38-339 0 0,7-11-2016 0 0,8-14 2355 0 0,2-7-5426 0 0,-7 8-1011 0 0</inkml:trace>
  <inkml:trace contextRef="#ctx0" brushRef="#br0" timeOffset="20209.758">17144 3906 6448 0 0,'-2'-2'141'0'0,"1"-3"-55"0"0,0 3-37 0 0,1 0 0 0 0,-1 0-1 0 0,0 1 1 0 0,1-1 0 0 0,-1 0 0 0 0,0 1-1 0 0,0-1 1 0 0,0 0 0 0 0,0 1-1 0 0,0-1-48 0 0,0 1 414 0 0,1 1 76 0 0,0 0 20 0 0,0 0 70 0 0,0 0 285 0 0,0 0 126 0 0,0 0 29 0 0,0 0-66 0 0,2 4-658 0 0,-1 0 0 0 0,1 1-1 0 0,-1-1 1 0 0,0 1 0 0 0,0-1-1 0 0,0 2-295 0 0,4 18 464 0 0,52 147 2793 0 0,45 87-3257 0 0,-77-199-232 0 0,4-1 0 0 0,1-1 1 0 0,3-1-1 0 0,3-2 0 0 0,26 30 232 0 0,-1-8-868 0 0,-10-17-10 0 0</inkml:trace>
  <inkml:trace contextRef="#ctx0" brushRef="#br0" timeOffset="20984.073">17838 3635 15664 0 0,'0'0'356'0'0,"0"0"49"0"0,0 0 21 0 0,0 0-42 0 0,1 1-250 0 0,6 5 69 0 0,-1 0-1 0 0,1 1 1 0 0,-1 0 0 0 0,4 7-203 0 0,9 9 635 0 0,18 20 389 0 0,-1 2 0 0 0,-2 2 0 0 0,-2 1 0 0 0,10 22-1024 0 0,-31-44 312 0 0,0-1-1 0 0,-2 1 0 0 0,-1 1 1 0 0,-1-1-1 0 0,-1 1 0 0 0,-1 1 1 0 0,-2-1-1 0 0,-1 5-311 0 0,-1-6 57 0 0,-1 0 0 0 0,-1-1 0 0 0,-5 23-57 0 0,-17 73 54 0 0,13-76 472 0 0,-2-1 0 0 0,-18 42-526 0 0,20-63-24 0 0,0-1 1 0 0,-1 0-1 0 0,-2-1 1 0 0,0 0-1 0 0,-1-1 1 0 0,-8 7 23 0 0,16-20-685 0 0,0 0 0 0 0,-1-1 0 0 0,-3 3 685 0 0,-13 5-5600 0 0,2-8-2523 0 0</inkml:trace>
  <inkml:trace contextRef="#ctx0" brushRef="#br0" timeOffset="43318.665">8134 10361 9328 0 0,'-4'-3'-41'0'0,"4"2"110"0"0,-1 0 0 0 0,0 0 0 0 0,0 0 0 0 0,0 0 0 0 0,0 0 0 0 0,0 0 0 0 0,0 1 0 0 0,0-1-1 0 0,0 0 1 0 0,0 1 0 0 0,0-1 0 0 0,0 1 0 0 0,-1-1 0 0 0,1 1 0 0 0,0-1 0 0 0,0 1 0 0 0,-1 0 0 0 0,1 0 0 0 0,0 0 0 0 0,0-1 0 0 0,-1 1 0 0 0,1 0 0 0 0,-1 1-69 0 0,0-1 92 0 0,1 1 1 0 0,0-1-1 0 0,-1 1 1 0 0,1-1-1 0 0,0 1 1 0 0,0 0-1 0 0,0-1 1 0 0,0 1-1 0 0,-1 0 0 0 0,1 0 1 0 0,0 0-1 0 0,0 0 1 0 0,0 0-1 0 0,1 0 1 0 0,-1 0-1 0 0,0 0 1 0 0,0 1-1 0 0,1-1 0 0 0,-1 0 1 0 0,0 0-1 0 0,1 1 1 0 0,-1-1-1 0 0,1 0 1 0 0,0 1-93 0 0,-11 34 815 0 0,11-35-786 0 0,-3 8 174 0 0,2 0 0 0 0,-1 1 0 0 0,1-1 0 0 0,1 0 0 0 0,0 1 1 0 0,0-1-1 0 0,1 0 0 0 0,1 8-203 0 0,-2-16 18 0 0,0 0 1 0 0,0-1-1 0 0,0 1 1 0 0,0-1-1 0 0,1 1 0 0 0,-1 0 1 0 0,0-1-1 0 0,0 1 1 0 0,0-1-1 0 0,1 1 0 0 0,-1-1 1 0 0,0 1-1 0 0,1-1 1 0 0,-1 1-1 0 0,0-1 1 0 0,1 1-1 0 0,-1-1 0 0 0,1 1 1 0 0,-1-1-1 0 0,1 0 1 0 0,-1 1-1 0 0,1-1 1 0 0,-1 0-1 0 0,1 1 0 0 0,-1-1 1 0 0,1 0-1 0 0,0 0-18 0 0,0 1 23 0 0,0-1 1 0 0,0 0-1 0 0,-1 0 0 0 0,1-1 0 0 0,0 1 0 0 0,0 0 0 0 0,0 0 1 0 0,0 0-1 0 0,0-1 0 0 0,0 1 0 0 0,0 0 0 0 0,-1-1 0 0 0,1 1 1 0 0,0-1-1 0 0,0 1 0 0 0,0-1-23 0 0,1 0 1 0 0,-1 0 0 0 0,1 0 0 0 0,0 0 1 0 0,-1 1-1 0 0,1-1 0 0 0,0 1 0 0 0,-1-1 0 0 0,1 1 0 0 0,0-1 1 0 0,1 1-2 0 0,-2 0-1 0 0,0 0 1 0 0,1 0 0 0 0,-1-1 0 0 0,0 1 0 0 0,1 0 0 0 0,-1-1 0 0 0,0 1 0 0 0,0-1 0 0 0,1 1 0 0 0,-1-1 0 0 0,0 0 0 0 0,0 0 0 0 0,0 1 0 0 0,0-1 0 0 0,0 0 0 0 0,0 0 0 0 0,0 0 0 0 0,0 0 0 0 0,0 0-1 0 0,0-1 1 0 0,10-13-159 0 0,-1-2 0 0 0,-1 1 0 0 0,-1-1-1 0 0,0 0 1 0 0,-2-1 0 0 0,6-18 159 0 0,-11 33 67 0 0,0 0 1 0 0,0 0 0 0 0,-1 0 0 0 0,1 0-1 0 0,-1-1 1 0 0,1 1 0 0 0,-1 0 0 0 0,0 0-1 0 0,0-1 1 0 0,-1 1 0 0 0,1 0 0 0 0,-1 0-1 0 0,1 0 1 0 0,-1-1 0 0 0,0 1-1 0 0,0 0-67 0 0,-21 14 928 0 0,21-11-899 0 0,0 0-1 0 0,0 0 0 0 0,1 1 1 0 0,-1-1-1 0 0,0 0 0 0 0,0 0 1 0 0,0 1-1 0 0,0-1 0 0 0,0 1 0 0 0,0-1 1 0 0,0 0-1 0 0,0 1 0 0 0,1 0 1 0 0,-1-1-1 0 0,0 1 0 0 0,0-1 1 0 0,1 1-1 0 0,-1 0 0 0 0,0 0 0 0 0,1-1 1 0 0,-1 1-1 0 0,1 0 0 0 0,-1 0 1 0 0,1 0-1 0 0,-1 0 0 0 0,1 0 1 0 0,0-1-1 0 0,-1 1 0 0 0,1 0 0 0 0,0 0 1 0 0,-1 1-29 0 0,1 9 10 0 0</inkml:trace>
  <inkml:trace contextRef="#ctx0" brushRef="#br0" timeOffset="51249.631">9589 9898 19351 0 0,'0'0'439'0'0,"0"0"62"0"0,0 0 33 0 0,2 0-65 0 0,63-31-1475 0 0,-1-4 1006 0 0,-13 8-610 0 0,-12 7 642 0 0,0-3 1 0 0,-1-1-1 0 0,-2-1 0 0 0,0-2 0 0 0,-2-2 1 0 0,10-12-33 0 0,-30 26-76 0 0,-1 0 1 0 0,-1-1-1 0 0,0-1 1 0 0,-1 0 0 0 0,0 0-1 0 0,6-18 76 0 0,-11 21 10 0 0,-1 0 1 0 0,0-1-1 0 0,-1 0 0 0 0,-1 0 0 0 0,0 0 1 0 0,-1 0-1 0 0,0 0 0 0 0,-2 0 0 0 0,0-13-10 0 0,-1 13-189 0 0,0 0 0 0 0,-2 0 0 0 0,1 0 0 0 0,-2 0 0 0 0,0 0 0 0 0,-5-12 189 0 0,6 21-59 0 0,1 0 0 0 0,-1 0 0 0 0,-1 0 0 0 0,1 1 0 0 0,-1-1 0 0 0,0 1-1 0 0,0 0 1 0 0,-1 0 0 0 0,1 0 0 0 0,-1 0 0 0 0,0 1 0 0 0,0 0 0 0 0,-1 0 0 0 0,1 0 0 0 0,-1 1-1 0 0,-4-2 60 0 0,1 1 29 0 0,0 0-1 0 0,0 1 0 0 0,0 1 1 0 0,0 0-1 0 0,0 0 0 0 0,0 1 0 0 0,-1 0 1 0 0,1 0-1 0 0,0 1 0 0 0,-1 0 0 0 0,1 1 1 0 0,-1 0-1 0 0,1 0 0 0 0,0 1 0 0 0,0 0 1 0 0,0 1-1 0 0,0 0 0 0 0,0 1 0 0 0,1-1 1 0 0,-1 2-1 0 0,1-1 0 0 0,0 1 0 0 0,0 0 1 0 0,1 1-1 0 0,-1 0 0 0 0,1 0 0 0 0,1 0 1 0 0,-1 1-1 0 0,1 0 0 0 0,0 1 0 0 0,0 0-28 0 0,-4 7 218 0 0,1 1 0 0 0,0 0 0 0 0,1 1 0 0 0,1 0 0 0 0,-1 4-218 0 0,-4 16 954 0 0,-7 36-954 0 0,14-40 268 0 0,0-1 0 0 0,3 0-1 0 0,0 1 1 0 0,2 0 0 0 0,2-1-1 0 0,1 1 1 0 0,1-1 0 0 0,2 0-1 0 0,1 0 1 0 0,2 0 0 0 0,1-1-1 0 0,8 16-267 0 0,-8-24 12 0 0,1 0 0 0 0,2-1 0 0 0,0 0 0 0 0,1-1 0 0 0,1 0 0 0 0,1-2 0 0 0,1 0 0 0 0,1 0 0 0 0,0-2 0 0 0,2 0 0 0 0,17 12-12 0 0,-20-18-9 0 0,-1 0 1 0 0,2-2-1 0 0,0 0 1 0 0,0 0-1 0 0,0-2 1 0 0,1 0-1 0 0,0-2 1 0 0,0 0-1 0 0,1-1 1 0 0,-1 0-1 0 0,1-2 1 0 0,0 0-1 0 0,0-2 1 0 0,0 0-1 0 0,9-2 9 0 0,3-2-354 0 0,-1-1 0 0 0,0-1-1 0 0,0-2 1 0 0,-1-1 0 0 0,0-1-1 0 0,-1-2 1 0 0,0-1 0 0 0,12-8 354 0 0,26-19-5168 0 0,-6 1-1541 0 0</inkml:trace>
  <inkml:trace contextRef="#ctx0" brushRef="#br0" timeOffset="51597.417">10898 8876 18399 0 0,'2'8'900'0'0,"5"8"-676"0"0,1-1-1 0 0,1-1 0 0 0,0 1 0 0 0,1-1 0 0 0,11 11-223 0 0,42 37 0 0 0,1-3 0 0 0,63 42 0 0 0,-106-86-69 0 0,-2 0-217 0 0,0-1 0 0 0,1-2 0 0 0,0 0 1 0 0,1-1-1 0 0,5 2 286 0 0,12 1-4629 0 0,-7-2-1515 0 0</inkml:trace>
  <inkml:trace contextRef="#ctx0" brushRef="#br0" timeOffset="51598.417">11291 8485 21079 0 0,'-6'5'215'0'0,"1"0"-1"0"0,0 1 0 0 0,1 0 0 0 0,-1 0 0 0 0,1 1 1 0 0,1-1-1 0 0,-2 3-214 0 0,-20 51 774 0 0,18-42-756 0 0,-152 448 1668 0 0,93-245-2034 0 0,6 22 348 0 0,49-187-2047 0 0,5-6-6151 0 0</inkml:trace>
  <inkml:trace contextRef="#ctx0" brushRef="#br0" timeOffset="52170.714">11854 8623 21167 0 0,'0'0'968'0'0,"0"0"-22"0"0,2-1-609 0 0,15-7-363 0 0,0-2 0 0 0,-1 0 0 0 0,0 0 0 0 0,-1-2 0 0 0,0 0 0 0 0,-1 0 0 0 0,0-2 0 0 0,-1 0 0 0 0,0 0 1 0 0,6-11 25 0 0,8-13-237 0 0,-2-1 1 0 0,-2-1 0 0 0,16-36 236 0 0,-31 59-111 0 0,19-42-448 0 0,7-24 559 0 0,-28 64-282 0 0,0 0 0 0 0,-1 0 0 0 0,-1 0 0 0 0,-1-1 0 0 0,-1 1-1 0 0,0-15 283 0 0,-2 30-60 0 0,0 0-1 0 0,0 1 0 0 0,0-1 0 0 0,-1 0 0 0 0,1 0 1 0 0,-1 1-1 0 0,0-1 0 0 0,-1 1 0 0 0,1-1 61 0 0,1 3-2 0 0,-1 0 0 0 0,0 0 0 0 0,1 0 0 0 0,-1 0 0 0 0,0 0 0 0 0,0 0-1 0 0,0 0 1 0 0,1 0 0 0 0,-1 0 0 0 0,0 0 0 0 0,0 1 0 0 0,0-1 0 0 0,0 0 0 0 0,-1 1 0 0 0,1-1 0 0 0,0 1 0 0 0,0-1-1 0 0,0 1 1 0 0,0 0 0 0 0,0-1 0 0 0,-1 1 0 0 0,1 0 0 0 0,0 0 0 0 0,0 0 0 0 0,-1 0 0 0 0,1 0 0 0 0,0 0 0 0 0,0 0-1 0 0,-1 0 3 0 0,-6 1 192 0 0,1 1 0 0 0,-1 0-1 0 0,1 0 1 0 0,-1 1 0 0 0,1 0-1 0 0,0 0 1 0 0,0 0 0 0 0,0 1-1 0 0,1 0 1 0 0,-1 0 0 0 0,1 1-1 0 0,0 0 1 0 0,0 0 0 0 0,1 0-1 0 0,-1 1 1 0 0,-2 4-192 0 0,-6 8 237 0 0,0 1 1 0 0,1 1-1 0 0,1 0 0 0 0,-8 20-237 0 0,-1 6 204 0 0,2 1 0 0 0,3 1 0 0 0,1 0 0 0 0,-2 21-204 0 0,4 0 620 0 0,2 1 0 0 0,0 60-620 0 0,9-83 6 0 0,2 1 0 0 0,3 0 0 0 0,2 9-6 0 0,-1-32-1 0 0,0 0 1 0 0,2 0 0 0 0,1-1 0 0 0,1 0-1 0 0,1 0 1 0 0,10 18 0 0 0,-16-34-9 0 0,1-1 1 0 0,0 0-1 0 0,1-1 0 0 0,-1 1 0 0 0,1-1 1 0 0,1 0-1 0 0,-1 0 0 0 0,1 0 0 0 0,0-1 1 0 0,0 0-1 0 0,1 0 0 0 0,0 0 0 0 0,-1-1 1 0 0,2 0-1 0 0,-1 0 0 0 0,0-1 0 0 0,1 0 1 0 0,-1 0-1 0 0,1-1 0 0 0,0 0 0 0 0,0 0 1 0 0,0-1-1 0 0,0 0 0 0 0,0-1 0 0 0,0 1 1 0 0,0-1-1 0 0,0-1 0 0 0,0 0 0 0 0,0 0 1 0 0,8-2 8 0 0,-3 0-175 0 0,0-1 0 0 0,0-1 0 0 0,0 0 0 0 0,0-1 0 0 0,-1 0 0 0 0,1 0 1 0 0,-2-2-1 0 0,1 1 0 0 0,0-3 175 0 0,17-14-1445 0 0,0-1 1 0 0,17-22 1444 0 0,1-1-1523 0 0</inkml:trace>
  <inkml:trace contextRef="#ctx0" brushRef="#br0" timeOffset="52500.309">12984 7751 17503 0 0,'-9'-1'858'0'0,"2"-1"-473"0"0,6 2-354 0 0,-1-1-1 0 0,0 0 1 0 0,0 1 0 0 0,0-1 0 0 0,0 1 0 0 0,-1 0-1 0 0,1 0 1 0 0,0 0 0 0 0,0 0 0 0 0,0 0 0 0 0,0 0-1 0 0,0 0 1 0 0,0 1 0 0 0,0-1 0 0 0,0 1 0 0 0,0-1-1 0 0,0 1 1 0 0,0 0 0 0 0,0 0 0 0 0,1 0 0 0 0,-1 0-1 0 0,0 0-30 0 0,-21 13 391 0 0,18-12-210 0 0,0 0 0 0 0,1 1 0 0 0,-1 0 0 0 0,1 0 0 0 0,0 0 0 0 0,0 0 0 0 0,0 1 0 0 0,0-1 0 0 0,-2 5-181 0 0,-3 6 549 0 0,0 0 0 0 0,1 1 0 0 0,1 0 1 0 0,0 1-1 0 0,1-1 0 0 0,0 6-549 0 0,-4 13 402 0 0,2 1 1 0 0,-1 15-403 0 0,5-12 173 0 0,1-1 0 0 0,1 1-1 0 0,2-1 1 0 0,2 1 0 0 0,2-1-1 0 0,1 0 1 0 0,1 0 0 0 0,3 0-1 0 0,0-1 1 0 0,3 0-1 0 0,1-1 1 0 0,6 11-173 0 0,-12-33 1 0 0,0 0-1 0 0,0 0 0 0 0,1 0 1 0 0,1-1-1 0 0,0-1 1 0 0,1 1-1 0 0,0-1 1 0 0,1-1-1 0 0,1 1 0 0 0,-7-7-1 0 0,1 1 0 0 0,0-1 0 0 0,0 0 0 0 0,0-1 0 0 0,0 0 0 0 0,1 0 0 0 0,0 0 0 0 0,-1 0 0 0 0,1-1 0 0 0,0 0 0 0 0,0-1 0 0 0,0 0-1 0 0,0 0 1 0 0,1 0 0 0 0,-1-1 0 0 0,0 0 0 0 0,0 0 0 0 0,0-1 0 0 0,6-1 1 0 0,-1 0-79 0 0,0-1 1 0 0,-1 0-1 0 0,0-1 0 0 0,1-1 0 0 0,-2 0 1 0 0,1 0-1 0 0,0-1 0 0 0,-1 0 0 0 0,0-1 0 0 0,0 0 1 0 0,-1 0-1 0 0,0-1 0 0 0,3-4 79 0 0,6-9-348 0 0,-1-1-1 0 0,-2-1 0 0 0,0-1 1 0 0,-1 0-1 0 0,-1 0 0 0 0,-1-1 0 0 0,-2-1 1 0 0,0 0-1 0 0,-2-2 349 0 0,15-58 12 0 0,-3-1 0 0 0,-3-13-12 0 0,-4-4-266 0 0,-8 55 390 0 0,-3 18-566 0 0,-1-1-1 0 0,-2-8 443 0 0,0-6-9018 0 0,1 42 3218 0 0</inkml:trace>
  <inkml:trace contextRef="#ctx0" brushRef="#br0" timeOffset="52981.033">13629 7351 17735 0 0,'0'0'399'0'0,"0"0"60"0"0,0 0 25 0 0,-1 2-47 0 0,0 6-409 0 0,0 1 0 0 0,0-1-1 0 0,0 0 1 0 0,1 0 0 0 0,0 0 0 0 0,1 3-28 0 0,-1 9 116 0 0,3 47 1078 0 0,3 1 0 0 0,3-1 1 0 0,3 0-1 0 0,5 11-1194 0 0,-8-44 271 0 0,1 1 1 0 0,2-2-1 0 0,1 0 0 0 0,2 0 1 0 0,1-1-1 0 0,4 2-271 0 0,-15-26-45 0 0,0 1 0 0 0,1-1 0 0 0,1 0 0 0 0,-1-1 0 0 0,7 6 45 0 0,-10-10-29 0 0,0 0 1 0 0,0-1-1 0 0,1 0 0 0 0,-1 1 1 0 0,0-1-1 0 0,1 0 0 0 0,0-1 1 0 0,-1 1-1 0 0,1-1 0 0 0,0 1 1 0 0,0-1-1 0 0,0 0 1 0 0,0-1-1 0 0,0 1 0 0 0,4 0 29 0 0,-6-2-9 0 0,1 1 1 0 0,0-1-1 0 0,0 1 0 0 0,0-1 0 0 0,-1 0 1 0 0,1 0-1 0 0,0 0 0 0 0,-1-1 0 0 0,1 1 0 0 0,-1-1 1 0 0,1 1-1 0 0,-1-1 0 0 0,0 0 0 0 0,1 0 0 0 0,-1 0 1 0 0,0 0-1 0 0,0 0 0 0 0,-1 0 0 0 0,1 0 1 0 0,0-1-1 0 0,-1 0 9 0 0,6-8-160 0 0,0 0 0 0 0,-1-1 0 0 0,5-12 160 0 0,1-9-407 0 0,-1 0-1 0 0,-2-1 1 0 0,-1 0-1 0 0,-2 0 1 0 0,0-9 407 0 0,8-175-1224 0 0,-12 182 1136 0 0,-1-71 73 0 0,-7-39 15 0 0,-1 85 336 0 0,11 72 601 0 0,0 0 0 0 0,1 0-1 0 0,5 8-936 0 0,10 24 705 0 0,-9-19-635 0 0,1 0 0 0 0,1-1 0 0 0,10 13-70 0 0,48 62 164 0 0,-33-49 149 0 0,-12-14-104 0 0,2-1 0 0 0,27 24-209 0 0,-42-45-274 0 0,1-1 1 0 0,0-1-1 0 0,1 0 0 0 0,0-1 0 0 0,0-1 0 0 0,1 0 0 0 0,1-1 1 0 0,5 2 273 0 0,1-2-2145 0 0,-1-1 0 0 0,5-1 2145 0 0,4-1-7459 0 0</inkml:trace>
  <inkml:trace contextRef="#ctx0" brushRef="#br0" timeOffset="55960.099">14620 7149 15664 0 0,'-1'-1'89'0'0,"0"0"-55"0"0,0 0 21 0 0,1 1 63 0 0,-1 0 4 0 0,1-1-14 0 0,0 1 127 0 0,0 0-66 0 0,0 0 88 0 0,0 0-4 0 0,0 0-122 0 0,1 0 3 0 0,10-7-120 0 0,10-2-13 0 0,-2 1-2 0 0,15-11 46 0 0,20-15-45 0 0,13-8 110 0 0,27-18 48 0 0,-17 10-192 0 0,-50 34-749 0 0</inkml:trace>
  <inkml:trace contextRef="#ctx0" brushRef="#br0" timeOffset="56297.581">14918 6307 16783 0 0,'-4'4'38'0'0,"1"1"-1"0"0,-1-1 0 0 0,1 1 0 0 0,1 0 0 0 0,-1 0 0 0 0,1 0 0 0 0,-1 0 0 0 0,1 0 0 0 0,1 0 0 0 0,-1 1 0 0 0,0 3-37 0 0,-7 73 1629 0 0,2 53-1629 0 0,6-116 107 0 0,-2 72 619 0 0,4 0 0 0 0,4 0 0 0 0,4 0 0 0 0,5 7-726 0 0,-10-78 96 0 0,1 0-1 0 0,0-1 0 0 0,2 0 1 0 0,5 12-96 0 0,-9-23-8 0 0,1 0 1 0 0,0-1 0 0 0,1 0-1 0 0,0 1 1 0 0,0-2 0 0 0,0 1-1 0 0,1-1 1 0 0,0 1 0 0 0,1-2-1 0 0,-1 1 1 0 0,1-1 0 0 0,1 1 7 0 0,26 13-854 0 0</inkml:trace>
  <inkml:trace contextRef="#ctx0" brushRef="#br0" timeOffset="56655.181">15464 7110 21191 0 0,'5'5'327'0'0,"-3"-3"-226"0"0,0 0-1 0 0,0 0 1 0 0,0 0-1 0 0,0-1 1 0 0,0 1-1 0 0,0 0 0 0 0,1-1 1 0 0,-1 0-1 0 0,1 1 1 0 0,-1-1-1 0 0,1 0 1 0 0,-1 0-1 0 0,1-1 1 0 0,0 1-1 0 0,-1 0 0 0 0,1-1 1 0 0,0 0-1 0 0,0 1 1 0 0,-1-1-1 0 0,2 0-100 0 0,4-1 0 0 0,-1-1 0 0 0,1 1 0 0 0,-1-1 0 0 0,0 0 0 0 0,0-1 0 0 0,0 0 0 0 0,0 0 0 0 0,0 0 0 0 0,0-1 0 0 0,-1 0 0 0 0,1 0 0 0 0,6-4 0 0 0,3-2 2 0 0,-1 0 0 0 0,0-1 0 0 0,-1-1 0 0 0,0 0 0 0 0,-1-1 1 0 0,-1 0-1 0 0,0-1 0 0 0,5-8-2 0 0,-3 2-14 0 0,-1 0 0 0 0,-1-1 1 0 0,-1 0-1 0 0,-1 0 1 0 0,0-1-1 0 0,0-6 14 0 0,-7 17-148 0 0,0 1 1 0 0,-1-1-1 0 0,0 0 0 0 0,0 1 0 0 0,-1-1 1 0 0,0 0-1 0 0,-1 0 0 0 0,0 0 1 0 0,-2-3 147 0 0,2 10-59 0 0,-1-1 0 0 0,0 1 0 0 0,0 0 0 0 0,0-1 0 0 0,-1 1 0 0 0,1 0 0 0 0,-1 0 0 0 0,0-1 0 0 0,0 1 0 0 0,-1 1 0 0 0,1-1 0 0 0,-1 0 0 0 0,0 1 0 0 0,0-1-1 0 0,0 1 1 0 0,-1 0 0 0 0,1 0 0 0 0,-1 0 0 0 0,1 0 0 0 0,-1 1 0 0 0,0 0 0 0 0,0-1 0 0 0,0 1 59 0 0,0 1 25 0 0,0-1-1 0 0,0 1 0 0 0,-1 0 1 0 0,1 0-1 0 0,0 0 0 0 0,0 1 0 0 0,0 0 1 0 0,-1 0-1 0 0,1 0 0 0 0,0 0 1 0 0,0 0-1 0 0,0 1 0 0 0,-1 0 1 0 0,1 0-1 0 0,0 0 0 0 0,0 0 0 0 0,0 1 1 0 0,0-1-1 0 0,0 1 0 0 0,1 0 1 0 0,-1 0-1 0 0,1 1 0 0 0,-1-1 1 0 0,1 1-1 0 0,-3 1-24 0 0,-6 8 239 0 0,0-1-1 0 0,1 2 1 0 0,0-1 0 0 0,1 2 0 0 0,-9 13-239 0 0,5-3 335 0 0,2 1 1 0 0,0 0 0 0 0,1 0-1 0 0,-3 17-335 0 0,5-12 349 0 0,2 0 0 0 0,1 0-1 0 0,2 0 1 0 0,0 18-349 0 0,2-26 40 0 0,2 1-1 0 0,0-1 1 0 0,2 1 0 0 0,0-1 0 0 0,3 11-40 0 0,-2-20 4 0 0,0-1 1 0 0,1 0 0 0 0,0 0-1 0 0,1 0 1 0 0,0-1 0 0 0,1 0-1 0 0,0 1 1 0 0,0-2 0 0 0,2 1-1 0 0,2 3-4 0 0,0-3 0 0 0,1-1 0 0 0,0 0 0 0 0,0 0 0 0 0,1-1 0 0 0,0-1 0 0 0,1 0 0 0 0,0 0 0 0 0,0-2 0 0 0,0 1 0 0 0,1-2 0 0 0,0 0 0 0 0,0 0 0 0 0,2-1 0 0 0,-8-3-169 0 0,0 0-1 0 0,0 0 0 0 0,1-1 1 0 0,-1 0-1 0 0,0 0 1 0 0,0-1-1 0 0,1 0 0 0 0,-1 0 1 0 0,0-1-1 0 0,0 0 0 0 0,0-1 1 0 0,6-2 169 0 0,14-8-2642 0 0,0 0 0 0 0,19-14 2642 0 0,-36 21-777 0 0,30-20-6742 0 0</inkml:trace>
  <inkml:trace contextRef="#ctx0" brushRef="#br0" timeOffset="56983.164">16343 6050 19351 0 0,'-2'-1'439'0'0,"2"1"-364"0"0,-1 0 0 0 0,0 0 1 0 0,1-1-1 0 0,-1 1 0 0 0,0-1 0 0 0,1 1 0 0 0,-1 0 1 0 0,0-1-1 0 0,1 1 0 0 0,-1-1 0 0 0,1 1 0 0 0,-1-1 1 0 0,1 0-1 0 0,-1 1 0 0 0,1-1 0 0 0,-1 0 0 0 0,1 1 1 0 0,0-1-1 0 0,-1 0 0 0 0,1 0-75 0 0,-1 1 14 0 0,1 0-1 0 0,-1 0 1 0 0,0 0-1 0 0,0 0 1 0 0,1 1-1 0 0,-1-1 1 0 0,0 0-1 0 0,1 0 1 0 0,-1 0 0 0 0,0 1-1 0 0,1-1 1 0 0,-1 0-1 0 0,0 1 1 0 0,1-1-1 0 0,-1 1 1 0 0,1-1-1 0 0,-1 0 1 0 0,0 1-14 0 0,0 3 97 0 0,0-1-1 0 0,0 1 1 0 0,0 0-1 0 0,0-1 1 0 0,1 1-1 0 0,0 0 1 0 0,-1-1-1 0 0,1 1 1 0 0,1 0-1 0 0,-1-1 1 0 0,0 1-97 0 0,1 10 199 0 0,0 18 204 0 0,2 0-1 0 0,1 0 0 0 0,5 17-402 0 0,26 92 685 0 0,60 175 224 0 0,-64-229-867 0 0,4-2 1 0 0,29 47-43 0 0,-48-102-5 0 0,2-2 0 0 0,0 0 0 0 0,21 24 5 0 0,-26-38 0 0 0,0 0 0 0 0,0-1 1 0 0,2 0-1 0 0,-1-1 0 0 0,1-1 0 0 0,1 0 0 0 0,14 6 0 0 0,-11-7-359 0 0,1-1 1 0 0,0-1-1 0 0,1-1 0 0 0,0-1 0 0 0,0-1 1 0 0,0 0-1 0 0,0-2 0 0 0,1-1 0 0 0,-1 0 1 0 0,1-2-1 0 0,0 0 0 0 0,11-2 359 0 0,43-9-1535 0 0</inkml:trace>
  <inkml:trace contextRef="#ctx0" brushRef="#br0" timeOffset="60684.875">17553 6070 17327 0 0,'-4'1'74'0'0,"0"0"-1"0"0,0 1 0 0 0,0 0 0 0 0,0-1 1 0 0,0 2-1 0 0,1-1 0 0 0,-1 0 0 0 0,1 1 1 0 0,-1 0-1 0 0,1-1 0 0 0,0 1 0 0 0,0 1 0 0 0,-2 1-73 0 0,-18 27 898 0 0,2 1 0 0 0,1 1 0 0 0,1 1-1 0 0,2 1 1 0 0,1 0 0 0 0,-5 21-898 0 0,7-17 263 0 0,7-22-97 0 0,1 0 1 0 0,1 0 0 0 0,0 0-1 0 0,1 0 1 0 0,1 1 0 0 0,1 8-167 0 0,1-24 39 0 0,2 1 1 0 0,-1-1 0 0 0,0 0-1 0 0,1 1 1 0 0,-1-1 0 0 0,1 0 0 0 0,0 1-1 0 0,0-1 1 0 0,0 0 0 0 0,0 0-1 0 0,1 0 1 0 0,1 3-40 0 0,-2-4-20 0 0,1-1 0 0 0,-1 1 0 0 0,1 0 0 0 0,0-1-1 0 0,-1 1 1 0 0,1-1 0 0 0,0 0 0 0 0,0 1 0 0 0,0-1-1 0 0,0 0 1 0 0,0 0 0 0 0,0-1 0 0 0,1 1 0 0 0,-1 0 0 0 0,0-1-1 0 0,0 1 1 0 0,0-1 0 0 0,1 1 0 0 0,1-1 20 0 0,8 0-92 0 0,-1 0 0 0 0,0 0 0 0 0,0-1 0 0 0,1-1 0 0 0,5-1 92 0 0,57-17-672 0 0,-13 3 405 0 0,-9 4 232 0 0,61-12-174 0 0,-93 22 181 0 0,1 1 0 0 0,-1 0-1 0 0,1 1 1 0 0,11 2 28 0 0,-29-1 6 0 0,-1 1 1 0 0,0-1-1 0 0,1 0 0 0 0,-1 1 0 0 0,1-1 1 0 0,-1 1-1 0 0,0-1 0 0 0,1 1 1 0 0,-1 0-1 0 0,0 0 0 0 0,0 0 0 0 0,0 1 1 0 0,0-1-1 0 0,0 0 0 0 0,0 1 1 0 0,0-1-1 0 0,0 1 0 0 0,0 0 0 0 0,-1 0 1 0 0,1 0-1 0 0,-1-1 0 0 0,1 1 1 0 0,0 1-7 0 0,-1 0 7 0 0,0 1 1 0 0,0-1 0 0 0,0 0 0 0 0,0 1 0 0 0,-1-1-1 0 0,1 1 1 0 0,-1-1 0 0 0,0 1 0 0 0,0-1-1 0 0,0 1 1 0 0,0-1 0 0 0,-1 0 0 0 0,1 1-1 0 0,-1-1 1 0 0,-1 3-8 0 0,-1 5 35 0 0,-1 0 0 0 0,0-1 0 0 0,-1 1 0 0 0,0-1 0 0 0,-1 0 0 0 0,0 0 0 0 0,-4 4-35 0 0,-11 13 226 0 0,-21 20-226 0 0,37-42-5 0 0,-4 4-46 0 0,0 0 1 0 0,0-1 0 0 0,-1 0 0 0 0,0-1 0 0 0,0 0-1 0 0,-6 2 51 0 0,10-5-246 0 0,0-1 0 0 0,-1-1 0 0 0,1 1-1 0 0,-1-1 1 0 0,0 0 0 0 0,1 0 0 0 0,-1-1 0 0 0,0 0-1 0 0,0 0 1 0 0,0-1 0 0 0,0 0 0 0 0,0 0 246 0 0,-19-3-7505 0 0</inkml:trace>
  <inkml:trace contextRef="#ctx0" brushRef="#br0" timeOffset="61123.849">18234 5963 16535 0 0,'-60'-47'832'0'0,"52"41"-746"0"0,0 1-1 0 0,-1 0 0 0 0,0 0 1 0 0,0 1-1 0 0,0 0 0 0 0,0 0 1 0 0,-1 1-1 0 0,1 0 0 0 0,-1 1 1 0 0,0 0-1 0 0,-8 0-85 0 0,14 1 150 0 0,-1 1 0 0 0,0 0 0 0 0,0 0 0 0 0,0 1 0 0 0,1 0 0 0 0,-1 0 0 0 0,0 0 0 0 0,1 0 0 0 0,-1 0 0 0 0,1 1 0 0 0,-1 0 0 0 0,1 0 0 0 0,0 0-1 0 0,-3 3-149 0 0,1-1 199 0 0,0 0-1 0 0,1 1 0 0 0,-1 0 0 0 0,1 0 0 0 0,1 1 0 0 0,-1-1 1 0 0,1 1-1 0 0,0 0 0 0 0,-2 4-198 0 0,0 0 118 0 0,1 1 0 0 0,0 0 0 0 0,1 1 0 0 0,0-1 0 0 0,1 1 0 0 0,0 0 0 0 0,1 0 0 0 0,0 0 0 0 0,1 0 0 0 0,0 0 0 0 0,1 12-118 0 0,2 0 0 0 0,1-1 0 0 0,1 0 0 0 0,5 18 0 0 0,-7-33 0 0 0,1 1 0 0 0,0-1 0 0 0,1 0 0 0 0,-1-1 0 0 0,1 1 0 0 0,1 0 0 0 0,-1-1 0 0 0,1 0 0 0 0,1 0 0 0 0,-1-1 0 0 0,7 6 0 0 0,-10-10 0 0 0,0 0 0 0 0,1 0 0 0 0,-1 0 0 0 0,1 0 0 0 0,-1-1 0 0 0,1 1 0 0 0,0-1 0 0 0,0 1 0 0 0,0-1 0 0 0,0 0 0 0 0,0 0 0 0 0,0 0 0 0 0,0-1 0 0 0,0 1 0 0 0,0-1 0 0 0,0 0 0 0 0,1 0 0 0 0,-1 0 0 0 0,0 0 0 0 0,0 0 0 0 0,0 0 0 0 0,0-1 0 0 0,0 0 0 0 0,0 0 0 0 0,0 0 0 0 0,0 0 0 0 0,0 0 0 0 0,0 0 0 0 0,2-2 0 0 0,2-1 0 0 0,-1-1 0 0 0,0 0 0 0 0,0 0 0 0 0,-1 0 0 0 0,0 0 0 0 0,1-1 0 0 0,-2 0 0 0 0,1 0 0 0 0,-1-1 0 0 0,0 1 0 0 0,3-7 0 0 0,2-4-27 0 0,-1-1 0 0 0,-1-1 0 0 0,-1 1-1 0 0,0-1 1 0 0,1-11 27 0 0,0-7-38 0 0,7-38-402 0 0,3-61 440 0 0,-16 119 114 0 0,4-27 358 0 0,-5 44-471 0 0,0 0 1 0 0,0-1-1 0 0,0 1 0 0 0,0 0 0 0 0,0 0 0 0 0,0-1 0 0 0,0 1 1 0 0,0 0-1 0 0,0 0 0 0 0,0-1 0 0 0,0 1 0 0 0,0 0 0 0 0,0 0 1 0 0,0 0-1 0 0,1-1 0 0 0,-1 1 0 0 0,0 0 0 0 0,0 0 0 0 0,0 0 1 0 0,0-1-1 0 0,1 1 0 0 0,-1 0 0 0 0,0 0 0 0 0,0 0 0 0 0,0 0 0 0 0,1 0 1 0 0,-1 0-1 0 0,0-1 0 0 0,0 1 0 0 0,0 0 0 0 0,1 0-1 0 0,0 2 26 0 0,0-1 1 0 0,0 1-1 0 0,-1 0 0 0 0,1 0 0 0 0,0 0 0 0 0,-1-1 0 0 0,1 1 0 0 0,-1 0 0 0 0,0 0 1 0 0,1 0-1 0 0,-1 0-26 0 0,1 5 156 0 0,27 97 1324 0 0,-12-48-924 0 0,5 9 775 0 0,17 35-1331 0 0,-28-74 137 0 0,54 119 36 0 0,-29-71-174 0 0,236 484 657 0 0,-240-500-1980 0 0,4 0 0 0 0,2-3 0 0 0,29 33 1324 0 0,-1-12-2142 0 0,-39-51-24 0 0,7 5 2166 0 0</inkml:trace>
  <inkml:trace contextRef="#ctx0" brushRef="#br0" timeOffset="61450.462">18634 5330 21191 0 0,'0'-1'148'0'0,"-1"0"-1"0"0,1 1 1 0 0,-1-1 0 0 0,1 0-1 0 0,-1 0 1 0 0,1 0-1 0 0,-1 1 1 0 0,0-1-1 0 0,0 0 1 0 0,1 1-1 0 0,-1-1 1 0 0,0 1 0 0 0,0-1-1 0 0,0 1 1 0 0,0-1-148 0 0,-1 0 181 0 0,2 1 196 0 0,0 2 110 0 0,-1 4-378 0 0,0 0 1 0 0,0 0-1 0 0,1 1 0 0 0,0-1 1 0 0,0 0-1 0 0,1 0 0 0 0,0 0 1 0 0,0 0-1 0 0,0 0 0 0 0,2 3-109 0 0,2 21 24 0 0,15 85 1416 0 0,21 67-1440 0 0,-36-165 93 0 0,-1-1 0 0 0,2 1 0 0 0,0-1-1 0 0,2-1 1 0 0,-1 1 0 0 0,2-1 0 0 0,6 9-93 0 0,-10-18-24 0 0,0 0 1 0 0,0 0-1 0 0,0 0 1 0 0,1-1-1 0 0,0 0 1 0 0,0 0 0 0 0,0 0-1 0 0,4 1 24 0 0,-5-4-27 0 0,-1 1 0 0 0,1-1 0 0 0,0 0 0 0 0,0-1 0 0 0,1 1 0 0 0,-1-1 0 0 0,0 0 0 0 0,0 0 0 0 0,1 0 0 0 0,-1-1 0 0 0,1 0 0 0 0,3 0 27 0 0,3-2-54 0 0,-1 0 1 0 0,0 0 0 0 0,0-1 0 0 0,0-1 0 0 0,0 0 0 0 0,0 0 0 0 0,-1-1 0 0 0,0 0 0 0 0,0-1 0 0 0,0 0 0 0 0,-1-1 0 0 0,0 0 0 0 0,0 0 0 0 0,0-1 0 0 0,5-7 53 0 0,3-4-361 0 0,-1-1 0 0 0,0 0 0 0 0,-2-1 0 0 0,-1-1 0 0 0,0 0 0 0 0,5-15 361 0 0,-5 7-512 0 0</inkml:trace>
  <inkml:trace contextRef="#ctx0" brushRef="#br0" timeOffset="62313.58">19246 4928 9936 0 0,'-1'-16'336'0'0,"0"13"-301"0"0,1 0-1 0 0,0-1 1 0 0,0 1-1 0 0,0 0 1 0 0,0-1 0 0 0,0 1-1 0 0,1-3-34 0 0,0 3 97 0 0,3-8 3260 0 0,-3 11-3285 0 0,-1 0 1 0 0,1 1 0 0 0,-1-1 0 0 0,1 0 0 0 0,-1 0-1 0 0,1 0 1 0 0,-1 1 0 0 0,0-1 0 0 0,1 0 0 0 0,-1 1-1 0 0,1-1 1 0 0,-1 0 0 0 0,0 1 0 0 0,1-1-1 0 0,-1 0 1 0 0,0 1 0 0 0,0-1 0 0 0,1 1 0 0 0,-1-1-1 0 0,0 0 1 0 0,0 1 0 0 0,0-1 0 0 0,1 1 0 0 0,-1-1-1 0 0,0 1 1 0 0,0-1 0 0 0,0 1-73 0 0,4 9 631 0 0,0 1 1 0 0,-1 0-1 0 0,-1-1 0 0 0,1 1 1 0 0,-2 0-1 0 0,1 1 1 0 0,-2 5-632 0 0,3 10 629 0 0,4 76 2198 0 0,-5 80-2827 0 0,-3-99 302 0 0,1 24-74 0 0,-1 79-1000 0 0,15 86 772 0 0,-13-260-946 0 0,2 1-1 0 0,2 12 947 0 0,-5-26-70 0 0,0 1 0 0 0,0-1 0 0 0,0 0 0 0 0,0 0-1 0 0,0 1 1 0 0,0-1 0 0 0,0 0 0 0 0,0 0 0 0 0,0 1 0 0 0,0-1 0 0 0,0 0 0 0 0,1 0-1 0 0,-1 1 1 0 0,0-1 0 0 0,0 0 0 0 0,0 0 0 0 0,0 1 0 0 0,1-1 0 0 0,-1 0 0 0 0,0 0 0 0 0,0 0-1 0 0,0 0 1 0 0,1 1 0 0 0,-1-1 0 0 0,0 0 0 0 0,0 0 0 0 0,0 0 0 0 0,1 0 0 0 0,-1 0-1 0 0,0 1 72 0 0,4-8-1463 0 0,1-15-317 0 0,-5 21 1755 0 0,25-247-10151 0 0,-21 193 9539 0 0,22-370-735 0 0,-18 313 1655 0 0,7-69 3044 0 0,-9 132-540 0 0,2 2 0 0 0,11-35-2788 0 0,-18 79 42 0 0,1-2 367 0 0,-1 0 0 0 0,1 0-1 0 0,0 1 1 0 0,0-1 0 0 0,0 0 0 0 0,1 0-409 0 0,-3 4 82 0 0,1 0-1 0 0,-1 1 1 0 0,1-1 0 0 0,-1 1-1 0 0,1-1 1 0 0,-1 1 0 0 0,1-1-1 0 0,-1 1 1 0 0,1-1-1 0 0,0 1 1 0 0,-1-1 0 0 0,1 1-1 0 0,0-1 1 0 0,-1 1 0 0 0,1 0-1 0 0,0 0 1 0 0,-1-1-1 0 0,1 1 1 0 0,0 0 0 0 0,0 0-1 0 0,-1 0 1 0 0,1 0 0 0 0,0 0-1 0 0,0 0 1 0 0,-1 0 0 0 0,1 0-1 0 0,0 0 1 0 0,0 0-1 0 0,-1 0 1 0 0,1 0 0 0 0,0 1-1 0 0,-1-1 1 0 0,1 0 0 0 0,0 0-1 0 0,0 1 1 0 0,-1-1-1 0 0,1 1 1 0 0,-1-1 0 0 0,1 0-1 0 0,0 1 1 0 0,-1-1 0 0 0,1 1-1 0 0,-1-1 1 0 0,1 1-1 0 0,-1 0 1 0 0,1 0-82 0 0,9 9 785 0 0,-1 1-1 0 0,0 1 1 0 0,-1-1-1 0 0,5 11-784 0 0,-3-7 338 0 0,9 20 468 0 0,-1 1 1 0 0,-2 1-1 0 0,11 34-806 0 0,-8-18 397 0 0,16 44 324 0 0,12 28 168 0 0,-35-97-656 0 0,1-1 0 0 0,2 0 0 0 0,5 8-233 0 0,-15-29-11 0 0,-1 0 1 0 0,1 0-1 0 0,-1 0 0 0 0,2-1 1 0 0,-1 0-1 0 0,0 0 0 0 0,1 0 1 0 0,0 0-1 0 0,0-1 0 0 0,1 0 1 0 0,-1 0-1 0 0,1-1 0 0 0,0 0 1 0 0,0 0-1 0 0,1 0 11 0 0,-5-3-29 0 0,0 0-1 0 0,1 1 0 0 0,-1-1 1 0 0,0-1-1 0 0,0 1 1 0 0,0 0-1 0 0,0-1 1 0 0,0 0-1 0 0,0 1 1 0 0,0-1-1 0 0,0 0 1 0 0,0-1-1 0 0,0 1 0 0 0,0 0 1 0 0,0-1-1 0 0,-1 0 1 0 0,1 1-1 0 0,0-1 1 0 0,-1 0-1 0 0,0 0 1 0 0,1-1-1 0 0,-1 1 0 0 0,1-2 31 0 0,4-4-57 0 0,0-1 1 0 0,-1 1-1 0 0,-1-1 1 0 0,1 0 0 0 0,-1 0-1 0 0,2-7 56 0 0,10-29-115 0 0,-2 0-1 0 0,-2-2 1 0 0,-2 1-1 0 0,-2-1 1 0 0,1-23 115 0 0,3-82-250 0 0,-7-7 250 0 0,-5 119-30 0 0,-2-62-398 0 0,-1 31-241 0 0,2 43-433 0 0</inkml:trace>
  <inkml:trace contextRef="#ctx0" brushRef="#br0" timeOffset="62667.358">20336 4810 21239 0 0,'0'0'382'0'0,"0"-2"-250"0"0,2-18 13 0 0,0-1-1 0 0,2 1 1 0 0,0 1 0 0 0,7-20-145 0 0,4-20-5 0 0,13-97 34 0 0,-24 119 69 0 0,-1 1 1 0 0,-2 0-1 0 0,-2-13-98 0 0,0 42 2 0 0,0 0 0 0 0,0 0 0 0 0,0 0 0 0 0,-1 0 0 0 0,0 1 0 0 0,0-1 0 0 0,-1 1 0 0 0,-1-3-2 0 0,4 8 8 0 0,-1 0-1 0 0,1-1 1 0 0,-1 1-1 0 0,0 0 1 0 0,0 0-1 0 0,0-1 1 0 0,0 1-1 0 0,0 0 1 0 0,0 0-1 0 0,0 0 1 0 0,0 0-1 0 0,0 0 1 0 0,0 1-1 0 0,-1-1 1 0 0,1 0 0 0 0,0 0-1 0 0,-1 1 1 0 0,1-1-1 0 0,0 1 1 0 0,-1-1-1 0 0,1 1 1 0 0,-1-1-1 0 0,1 1 1 0 0,0 0-1 0 0,-1 0 1 0 0,1 0-1 0 0,-1 0 1 0 0,1 0-1 0 0,-1 0 1 0 0,1 0-1 0 0,-1 0 1 0 0,1 1 0 0 0,-1-1-1 0 0,1 1 1 0 0,0-1-1 0 0,-1 1 1 0 0,1-1-1 0 0,0 1 1 0 0,-1 0-1 0 0,1 0 1 0 0,0-1-1 0 0,-1 1-7 0 0,-6 5 164 0 0,0 1-1 0 0,0-1 1 0 0,1 1-1 0 0,-1 1 0 0 0,1-1 1 0 0,1 1-1 0 0,0 0 1 0 0,0 1-1 0 0,0 0 0 0 0,1-1 1 0 0,-1 5-164 0 0,-7 14 414 0 0,1 2-1 0 0,2 0 1 0 0,-1 6-414 0 0,1 5 320 0 0,1 1 1 0 0,3 0-1 0 0,1 1-320 0 0,3-15 60 0 0,0 0-1 0 0,2 1 1 0 0,2-1-1 0 0,0 0 1 0 0,2 1-1 0 0,0-1 1 0 0,2-1-1 0 0,10 27-59 0 0,-13-42 7 0 0,1-1 0 0 0,1 0 0 0 0,0 0-1 0 0,0 0 1 0 0,1 0 0 0 0,1-1 0 0 0,-1 0 0 0 0,1 0 0 0 0,4 3-7 0 0,-6-8-20 0 0,-1 0 1 0 0,1 0-1 0 0,-1 0 0 0 0,1-1 1 0 0,0 0-1 0 0,0 0 1 0 0,0 0-1 0 0,1-1 1 0 0,-1 1-1 0 0,1-1 0 0 0,-1-1 1 0 0,1 1-1 0 0,0-1 1 0 0,0 0-1 0 0,0 0 1 0 0,0 0-1 0 0,-1-1 0 0 0,5 0 20 0 0,-1-1-270 0 0,0 0-1 0 0,-1-1 1 0 0,1 0-1 0 0,0 0 1 0 0,-1-1-1 0 0,1 0 1 0 0,-1 0-1 0 0,8-5 271 0 0,-1-1-1903 0 0,0-1 0 0 0,0 0 1 0 0,-1-1-1 0 0,0 0 1903 0 0,24-23-7505 0 0</inkml:trace>
  <inkml:trace contextRef="#ctx0" brushRef="#br0" timeOffset="63055.369">20784 4112 21807 0 0,'-1'1'24'0'0,"-20"43"413"0"0,19-40-372 0 0,1 1 0 0 0,-1-1 0 0 0,1 1 0 0 0,0 0 0 0 0,1 0 0 0 0,-1 0 0 0 0,1-1 0 0 0,0 1 0 0 0,0 1-65 0 0,9 65 934 0 0,4-2 1 0 0,2 1 0 0 0,3-2-1 0 0,5 5-934 0 0,-16-54 78 0 0,0 0 0 0 0,1 0 0 0 0,1-1 0 0 0,9 14-78 0 0,-13-25 17 0 0,0 0 0 0 0,0 0-1 0 0,1 0 1 0 0,-1-1 0 0 0,2 0-1 0 0,-1 0 1 0 0,1 0 0 0 0,-1-1-1 0 0,2 0 1 0 0,-1 0 0 0 0,0-1-1 0 0,3 1-16 0 0,-7-3-14 0 0,1-1 1 0 0,-1 0-1 0 0,1 0 0 0 0,-1 0 1 0 0,1 0-1 0 0,0-1 0 0 0,-1 0 0 0 0,1 1 1 0 0,0-1-1 0 0,-1-1 0 0 0,1 1 0 0 0,0 0 1 0 0,-1-1-1 0 0,1 0 0 0 0,0 0 0 0 0,-1 0 1 0 0,1 0-1 0 0,-1-1 0 0 0,0 1 1 0 0,1-1-1 0 0,-1 0 0 0 0,0 0 0 0 0,0 0 1 0 0,0 0-1 0 0,0-1 14 0 0,7-5-85 0 0,0-2 1 0 0,-1 1-1 0 0,0-1 1 0 0,0-1-1 0 0,-1 0 1 0 0,1-3 84 0 0,1-1-155 0 0,-2 0 1 0 0,0-1 0 0 0,0-1-1 0 0,-1 1 1 0 0,0-6 154 0 0,7-23-466 0 0,1-19 466 0 0,-11 44-19 0 0,-1 0-1 0 0,-1 0 1 0 0,-1-1-1 0 0,0 1 0 0 0,-2-1 1 0 0,0 1-1 0 0,-1 0 1 0 0,-2 0-1 0 0,-2-11 20 0 0,-1 15 389 0 0,5 15-83 0 0,3 10-85 0 0,3 7-90 0 0,1 0 0 0 0,1 0 0 0 0,1 0 0 0 0,0-1 0 0 0,1 0 0 0 0,0 0 0 0 0,1-1 0 0 0,1 0 0 0 0,0 0 0 0 0,1-1 1 0 0,4 2-132 0 0,-11-10 0 0 0,2 0 1 0 0,-1-1 0 0 0,0 1 0 0 0,1-1-1 0 0,0 0 1 0 0,0-1 0 0 0,0 0 0 0 0,1 0 0 0 0,-1 0-1 0 0,1 0 1 0 0,-1-1 0 0 0,1 0 0 0 0,0-1 0 0 0,3 1-1 0 0,-5-1-11 0 0,1-1 0 0 0,0 0 0 0 0,0 0 0 0 0,-1 0 1 0 0,1-1-1 0 0,0 1 0 0 0,0-1 0 0 0,-1-1 1 0 0,1 1-1 0 0,-1-1 0 0 0,1 0 0 0 0,-1 0 1 0 0,0-1-1 0 0,0 1 0 0 0,0-1 0 0 0,0-1 1 0 0,4-2 10 0 0,3-5-21 0 0,0 0 0 0 0,-1 0 0 0 0,-1-2 1 0 0,0 1-1 0 0,-1-1 0 0 0,0 0 0 0 0,-1-1 1 0 0,1-2 20 0 0,10-22-71 0 0,-3-1 1 0 0,6-20 70 0 0,-11 26-19 0 0,-1-1 0 0 0,-2 1-1 0 0,-2-1 1 0 0,0-5 19 0 0,-4 15 0 0 0,0-1 0 0 0,-2 1-1 0 0,-1 0 1 0 0,-1-1 0 0 0,0 1-1 0 0,-4-6 1 0 0,0 2-241 0 0,-1 0 0 0 0,-2 0 0 0 0,-3-5 241 0 0,-10-14-6711 0 0,5 16-1550 0 0</inkml:trace>
  <inkml:trace contextRef="#ctx0" brushRef="#br0" timeOffset="64042.298">21956 3538 17111 0 0,'5'-18'126'0'0,"1"0"0"0"0,1 0 0 0 0,1 0 0 0 0,0 1 0 0 0,1 0 0 0 0,1 0 0 0 0,0 1 0 0 0,10-10-126 0 0,13-17 178 0 0,2 1 0 0 0,33-28-178 0 0,87-68 156 0 0,-139 125-434 0 0,0 1 0 0 0,0 1-1 0 0,1 0 1 0 0,1 1-1 0 0,7-2 279 0 0,-4 3-512 0 0</inkml:trace>
  <inkml:trace contextRef="#ctx0" brushRef="#br0" timeOffset="64366.246">22416 3374 17719 0 0,'-21'83'744'0'0,"12"-47"-592"0"0,0 5-152 0 0,5 1 0 0 0,4 9 640 0 0,-4-5 96 0 0,4 3 16 0 0,4 1 8 0 0,0-5-544 0 0,1-2-112 0 0,3-5-16 0 0,5-3-5919 0 0,4-5-1185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51:18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1307 21967 0 0,'-6'0'177'0'0,"-1"1"0"0"0,1-1-1 0 0,0 1 1 0 0,-1 1 0 0 0,1-1-1 0 0,0 1 1 0 0,0 0 0 0 0,0 0-1 0 0,0 1 1 0 0,0-1 0 0 0,1 1-1 0 0,-1 1 1 0 0,1-1 0 0 0,-1 2-177 0 0,-2 1 202 0 0,1 1 1 0 0,-1 0 0 0 0,2 0-1 0 0,-1 1 1 0 0,1 0-1 0 0,0 0 1 0 0,1 1 0 0 0,-4 6-203 0 0,-1 6 207 0 0,1 0 1 0 0,1 0 0 0 0,1 1 0 0 0,1 0 0 0 0,1 1 0 0 0,1-1-1 0 0,-1 15-207 0 0,3-17 54 0 0,2 0-1 0 0,-1 0 0 0 0,2 0 0 0 0,1 0 1 0 0,1 0-1 0 0,3 14-53 0 0,-4-24 1 0 0,1-1 0 0 0,0 0 0 0 0,0 0 0 0 0,1 0 0 0 0,0-1 1 0 0,1 1-1 0 0,-1-1 0 0 0,2 0 0 0 0,-1 0 0 0 0,1-1 0 0 0,0 0 0 0 0,1 0 0 0 0,0 0 0 0 0,0-1 0 0 0,2 2-1 0 0,-6-6-20 0 0,0 0-1 0 0,0 0 0 0 0,1 0 0 0 0,-1-1 0 0 0,1 1 1 0 0,-1-1-1 0 0,1 0 0 0 0,0 0 0 0 0,-1 0 0 0 0,1 0 1 0 0,0-1-1 0 0,0 1 0 0 0,0-1 0 0 0,-1 0 0 0 0,1 0 0 0 0,0 0 1 0 0,0-1 20 0 0,2 0-55 0 0,-1 0 0 0 0,0-1 0 0 0,0 0 0 0 0,0 0 0 0 0,0 0 0 0 0,0 0 0 0 0,0-1 0 0 0,-1 0 0 0 0,1 0 0 0 0,-1 0 0 0 0,1 0 0 0 0,0-2 55 0 0,7-7-247 0 0,-1 0 0 0 0,0-1 0 0 0,-1 0 0 0 0,-1-1 0 0 0,0 0-1 0 0,-1-1 1 0 0,0 0 0 0 0,-1 0 0 0 0,-1-1 0 0 0,0 1 0 0 0,-1-3 247 0 0,5-17-456 0 0,-2-1 0 0 0,-1 1 0 0 0,-2-1 0 0 0,-1-23 456 0 0,-3 30-46 0 0,-1 0 1 0 0,-2 1 0 0 0,-5-24 45 0 0,4 43 342 0 0,0 11 543 0 0,-2 16-48 0 0,5-4-650 0 0,0-1 0 0 0,1 0 0 0 0,1 1-1 0 0,0-1 1 0 0,4 13-187 0 0,-4-21-8 0 0,0 4-44 0 0,1 0 0 0 0,0 0 0 0 0,0 0 0 0 0,1 0 0 0 0,2 1 52 0 0,10 20-1300 0 0</inkml:trace>
  <inkml:trace contextRef="#ctx0" brushRef="#br0" timeOffset="371.808">463 752 20823 0 0,'0'0'27'0'0,"0"-1"1"0"0,0 1-1 0 0,-1 0 0 0 0,1 0 0 0 0,0 0 0 0 0,-1 0 0 0 0,1 0 0 0 0,0 0 0 0 0,-1 0 0 0 0,1-1 0 0 0,0 1 0 0 0,-1 0 0 0 0,1 0 0 0 0,0 0 0 0 0,-1 0 1 0 0,1 0-1 0 0,0 1 0 0 0,0-1 0 0 0,-1 0 0 0 0,1 0 0 0 0,0 0 0 0 0,-1 0 0 0 0,1 0 0 0 0,0 0 0 0 0,-1 0 0 0 0,1 1 0 0 0,0-1 0 0 0,0 0 0 0 0,-1 0 1 0 0,1 0-1 0 0,0 1 0 0 0,0-1 0 0 0,-1 0 0 0 0,1 0 0 0 0,0 1 0 0 0,0-1 0 0 0,0 0-27 0 0,-3 17 871 0 0,10 23 455 0 0,-6-36-1163 0 0,63 251 2423 0 0,10 50-2115 0 0,-55-216-439 0 0,14 39-32 0 0,-29-114-50 0 0,9 24-42 0 0,-12-35 58 0 0,0-1-1 0 0,1 1 1 0 0,0 0-1 0 0,-1 0 1 0 0,1-1-1 0 0,0 1 1 0 0,0-1-1 0 0,0 0 1 0 0,0 1-1 0 0,2 0 35 0 0,-3-2-58 0 0,-1-1-1 0 0,1 0 0 0 0,0 1 1 0 0,-1-1-1 0 0,1 0 1 0 0,-1 0-1 0 0,1 1 0 0 0,0-1 1 0 0,-1 0-1 0 0,1 0 0 0 0,-1 0 1 0 0,1 1-1 0 0,0-1 1 0 0,-1 0-1 0 0,1 0 0 0 0,0 0 1 0 0,-1 0-1 0 0,1 0 1 0 0,0-1-1 0 0,-1 1 0 0 0,1 0 1 0 0,0 0-1 0 0,-1 0 1 0 0,1-1 58 0 0,1 1-129 0 0,-1-1 1 0 0,0 0 0 0 0,1 0-1 0 0,-1 0 1 0 0,0 0 0 0 0,0 0-1 0 0,0 0 1 0 0,1-1-1 0 0,-1 1 1 0 0,0-1 128 0 0,2-2-278 0 0,0-1-1 0 0,-1 1 1 0 0,1-1-1 0 0,-1 0 0 0 0,0 0 1 0 0,0-2 278 0 0,7-32-798 0 0,-2-1 0 0 0,-1 0 798 0 0,8-46-552 0 0,-10 59 485 0 0,2 1 0 0 0,2 0 0 0 0,0 1 1 0 0,1-1-1 0 0,2 2 0 0 0,8-14 67 0 0,-13 26 6 0 0,1 1 0 0 0,1 0 0 0 0,0 1 0 0 0,1 0 1 0 0,0 0-1 0 0,8-7-6 0 0,-13 14-16 0 0,1-1 0 0 0,-1 1 0 0 0,1 0 0 0 0,0 0 1 0 0,-1 0-1 0 0,2 0 0 0 0,-1 1 0 0 0,0 0 0 0 0,0 0 1 0 0,1 1-1 0 0,-1-1 0 0 0,0 1 0 0 0,1 0 0 0 0,0 1 0 0 0,-1-1 1 0 0,1 1-1 0 0,2 0 16 0 0,-5 1 19 0 0,0-1 0 0 0,0 0 1 0 0,-1 1-1 0 0,1 0 0 0 0,0 0 0 0 0,0 0 1 0 0,0 0-1 0 0,0 0 0 0 0,-1 1 0 0 0,1-1 1 0 0,-1 1-1 0 0,1-1 0 0 0,-1 1 0 0 0,0 0 1 0 0,1 0-1 0 0,0 2-19 0 0,1 0 130 0 0,-2 0 0 0 0,1 0 0 0 0,0 0 0 0 0,-1 1 0 0 0,0-1 0 0 0,0 0 0 0 0,0 1 0 0 0,-1 0 0 0 0,2 4-130 0 0,0 7 490 0 0,-1 1 1 0 0,-1 0-1 0 0,0-1 0 0 0,-1 1 0 0 0,-1 9-490 0 0,-1-2 235 0 0,-1-1 1 0 0,-2 1-1 0 0,0 0 1 0 0,-1-1-1 0 0,-2 0 1 0 0,0-1 0 0 0,-1 0-1 0 0,-2 0 1 0 0,0-1-1 0 0,-1 0 1 0 0,-3 2-236 0 0,-9 7-830 0 0</inkml:trace>
  <inkml:trace contextRef="#ctx0" brushRef="#br0" timeOffset="372.808">885 465 22319 0 0,'4'27'488'0'0,"-4"-15"104"0"0,5 10 16 0 0,3 9 24 0 0,1 3-504 0 0,0 4-128 0 0,4 9 0 0 0,4 7 0 0 0,-4 7 392 0 0,4 0 56 0 0,4 8 16 0 0,-3 3 0 0 0,3 1-320 0 0,1 0-64 0 0,-1-4-16 0 0,1-4 0 0 0,3-7-1384 0 0</inkml:trace>
  <inkml:trace contextRef="#ctx0" brushRef="#br0" timeOffset="720.204">1531 1020 18575 0 0,'4'-2'169'0'0,"14"-10"150"0"0,-1 0 0 0 0,0-1 0 0 0,-1-1 0 0 0,0 0 0 0 0,-2-2 0 0 0,1 0-319 0 0,-12 13 24 0 0,7-9 215 0 0,-1 0-1 0 0,0-1 0 0 0,-1 0 1 0 0,0 0-1 0 0,-1-1 1 0 0,3-6-239 0 0,-3 1 163 0 0,-1-1 0 0 0,3-12-163 0 0,-8 25 0 0 0,0 0-1 0 0,0-1 1 0 0,0 1-1 0 0,-1-1 1 0 0,0 1 0 0 0,-1 0-1 0 0,0-1 1 0 0,0 1-1 0 0,0 0 1 0 0,0 2-67 0 0,0 1 0 0 0,0 0-1 0 0,-1 0 1 0 0,1-1 0 0 0,-1 1-1 0 0,0 0 1 0 0,-1-1 67 0 0,2 4-36 0 0,0 0 0 0 0,0-1 0 0 0,0 1 0 0 0,0 0 0 0 0,0 0 0 0 0,0 0 0 0 0,-1 0 0 0 0,1 1 0 0 0,0-1 0 0 0,-1 0 0 0 0,1 0 0 0 0,0 1 0 0 0,-1-1 0 0 0,1 1 0 0 0,-1-1 1 0 0,1 1-1 0 0,-1 0 0 0 0,0 0 0 0 0,1-1 0 0 0,-1 1 0 0 0,1 0 0 0 0,-2 0 36 0 0,-2 1-80 0 0,-1 0 1 0 0,1 0-1 0 0,0 0 1 0 0,0 1 0 0 0,0-1-1 0 0,0 1 1 0 0,0 1-1 0 0,0-1 1 0 0,0 1 0 0 0,1-1-1 0 0,0 1 1 0 0,-4 3 79 0 0,-6 5-55 0 0,0 1 0 0 0,2 0 0 0 0,-5 5 55 0 0,-3 7 262 0 0,0 1-1 0 0,1 0 1 0 0,1 1-1 0 0,2 2 1 0 0,1-1-1 0 0,1 2 0 0 0,1 0 1 0 0,2 0-1 0 0,1 1 1 0 0,1 1-1 0 0,1 0 1 0 0,-2 25-262 0 0,9-42 152 0 0,0 1 0 0 0,1-1 0 0 0,1 1 0 0 0,0-1 0 0 0,1 1 0 0 0,1-1 0 0 0,0 0 0 0 0,0 0 0 0 0,2 0 0 0 0,0 0 0 0 0,0-1 0 0 0,1 0 0 0 0,1 0 1 0 0,0 0-1 0 0,2 1-152 0 0,-4-6 26 0 0,1-1 0 0 0,0 0 0 0 0,0 0 1 0 0,0 0-1 0 0,1-1 0 0 0,0 0 1 0 0,0 0-1 0 0,0 0 0 0 0,1-1 0 0 0,0-1 1 0 0,0 1-1 0 0,0-1 0 0 0,1 0 1 0 0,-1-1-1 0 0,1 0 0 0 0,0 0 1 0 0,0-1-1 0 0,0 0 0 0 0,0-1 0 0 0,0 0 1 0 0,1-1-1 0 0,-1 1 0 0 0,0-2 1 0 0,0 1-27 0 0,6-2 60 0 0,0 0 1 0 0,0-1 0 0 0,0-1 0 0 0,-1-1 0 0 0,1 0 0 0 0,-1 0 0 0 0,-1-1 0 0 0,1-1 0 0 0,-1 0 0 0 0,1-2-61 0 0,0-1-384 0 0,1 0 0 0 0,-1-2 1 0 0,8-8 383 0 0,-9 6-2282 0 0,1-1 1 0 0,-2 0-1 0 0,3-5 2282 0 0,7-10-8038 0 0</inkml:trace>
  <inkml:trace contextRef="#ctx0" brushRef="#br0" timeOffset="721.204">2280 767 29783 0 0,'0'0'616'0'0,"0"0"-488"0"0,0 0-128 0 0,0 0 0 0 0,0 0 104 0 0,-8-4 0 0 0,3-3 0 0 0,-7 3 0 0 0,3 0-448 0 0,-4 1-88 0 0,-4 6-16 0 0,0 5-11488 0 0</inkml:trace>
  <inkml:trace contextRef="#ctx0" brushRef="#br0" timeOffset="2420.345">2190 453 6072 0 0,'-14'-11'126'0'0,"0"-1"1"0"0,1-1-1 0 0,1 0 1 0 0,-2-3-127 0 0,-15-15 126 0 0,-9-9 100 0 0,-29-42-226 0 0,49 57 300 0 0,1 0 0 0 0,2-1 0 0 0,0-1-1 0 0,2 0 1 0 0,-1-3-300 0 0,-7-27 1988 0 0,21 57-1897 0 0,0-1 1 0 0,0 0-1 0 0,0 1 1 0 0,0-1-1 0 0,0 0 1 0 0,0 1-1 0 0,0-1 1 0 0,0 0-1 0 0,0 1 1 0 0,1-1-1 0 0,-1 1 1 0 0,0-1-1 0 0,0 0 1 0 0,1 1-1 0 0,-1-1 0 0 0,0 1 1 0 0,1-1-1 0 0,-1 1 1 0 0,0-1-1 0 0,1 0 1 0 0,-1 1-1 0 0,1 0 1 0 0,-1-1-1 0 0,1 1 1 0 0,-1-1-1 0 0,1 1 1 0 0,-1 0-1 0 0,1-1 0 0 0,-1 1 1 0 0,1 0-1 0 0,-1-1 1 0 0,1 1-1 0 0,0 0 1 0 0,-1 0-1 0 0,1 0 1 0 0,0 0-1 0 0,-1-1 1 0 0,1 1-1 0 0,0 0 1 0 0,-1 0-1 0 0,1 0 1 0 0,-1 0-1 0 0,1 1 0 0 0,0-1 1 0 0,-1 0-1 0 0,1 0 1 0 0,0 0-1 0 0,-1 0 1 0 0,1 1-1 0 0,-1-1-91 0 0,10 4 538 0 0,-1 0-1 0 0,0 1 0 0 0,-1 1 1 0 0,1-1-1 0 0,-1 1 0 0 0,0 1 1 0 0,-1-1-1 0 0,1 1 1 0 0,0 2-538 0 0,7 7 905 0 0,-2 2 0 0 0,1-1 0 0 0,7 15-905 0 0,-16-22 245 0 0,-1-1-1 0 0,0 1 1 0 0,0-1-1 0 0,-1 1 1 0 0,0 0-1 0 0,-1 0 1 0 0,0 0-1 0 0,0 1 1 0 0,-1 5-245 0 0,0 15 688 0 0,-1-1 0 0 0,-3 18-688 0 0,0-12 635 0 0,-3 0 1 0 0,-9 32-636 0 0,-25 70 836 0 0,19-68-458 0 0,-10 37-144 0 0,-58 188-714 0 0,41-145-1623 0 0,26-77 1015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56:03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10557 450 14064 0 0,'-9'2'69'0'0,"0"1"1"0"0,0 0 0 0 0,0 0-1 0 0,1 1 1 0 0,0 0 0 0 0,-1 0 0 0 0,1 1-1 0 0,1 0 1 0 0,-1 0 0 0 0,1 1-1 0 0,0 0 1 0 0,0 0 0 0 0,1 1 0 0 0,-3 3-70 0 0,-8 8-11 0 0,1 2 1 0 0,0 0 0 0 0,2 0-1 0 0,0 1 1 0 0,2 1 0 0 0,0 0 0 0 0,-4 14 10 0 0,5-9-29 0 0,-4 8-341 0 0,-6 25 370 0 0,17-48-41 0 0,1 1-1 0 0,1-1 0 0 0,0 0 0 0 0,1 1 0 0 0,0-1 1 0 0,1 1-1 0 0,0 1 42 0 0,1 0-23 0 0,1 0 0 0 0,0 0 0 0 0,1-1 1 0 0,0 1-1 0 0,1 0 0 0 0,1-1 0 0 0,0 0 0 0 0,0 0 0 0 0,2-1 1 0 0,-1 1-1 0 0,2-1 0 0 0,-1-1 0 0 0,2 1 0 0 0,0-1 0 0 0,0-1 1 0 0,1 1 22 0 0,-3-5-17 0 0,0 1 1 0 0,0-1 0 0 0,1 0 0 0 0,0 0 0 0 0,0-1 0 0 0,0 0 0 0 0,1 0 0 0 0,-1-1-1 0 0,1 0 1 0 0,2 0 16 0 0,-6-3 0 0 0,0 1-1 0 0,0-1 0 0 0,0 0 1 0 0,1 0-1 0 0,-1-1 1 0 0,0 0-1 0 0,0 0 0 0 0,1 0 1 0 0,-1 0-1 0 0,0-1 0 0 0,0 0 1 0 0,1 0-1 0 0,-1 0 0 0 0,0-1 1 0 0,0 0-1 0 0,0 0 1 0 0,-1 0-1 0 0,1 0 0 0 0,1-2 1 0 0,-2 1-15 0 0,1-1 0 0 0,-2 1 0 0 0,1-1 0 0 0,0 0 0 0 0,-1 0 0 0 0,1 0 0 0 0,-1 0-1 0 0,0-1 1 0 0,-1 0 0 0 0,1 1 0 0 0,-1-1 0 0 0,0 0 0 0 0,0 0 0 0 0,0-1 15 0 0,0-3-20 0 0,1 1 0 0 0,-1-1 0 0 0,-1 1 0 0 0,0-1 0 0 0,0 0 0 0 0,0 1 1 0 0,-1-1-1 0 0,-1-2 20 0 0,-2-23 86 0 0,-2 0 1 0 0,-3-5-87 0 0,3 20 40 0 0,-2-14 117 0 0,-7-14-157 0 0,5 20 94 0 0,9 28-94 0 0,0-1 1 0 0,0 0 0 0 0,0 0-1 0 0,0 0 1 0 0,0 0 0 0 0,0 0 0 0 0,0 0-1 0 0,0 0 1 0 0,0 0 0 0 0,0 0-1 0 0,0 0 1 0 0,0 0 0 0 0,0 0 0 0 0,0 0-1 0 0,0 0 1 0 0,0 0 0 0 0,-1 0-1 0 0,1 0 1 0 0,0 0 0 0 0,0 0 0 0 0,0 0-1 0 0,1 7 2 0 0,3 11-3 0 0,7 13-282 0 0,2-1 0 0 0,1-1 0 0 0,10 15 283 0 0,0 2-34 0 0,14 23-24 0 0,2-2 1 0 0,7 2 57 0 0,95 124-122 0 0,-81-112 90 0 0,-20-27 37 0 0,11 15 26 0 0,-2 2-1 0 0,35 68-30 0 0,-79-128 65 0 0,-1 0-1 0 0,1 1 0 0 0,-2 0 1 0 0,0 0-1 0 0,0 0 0 0 0,-1 0 1 0 0,-1 1-1 0 0,0 0 0 0 0,-1-1 1 0 0,0 1-1 0 0,-1 0 1 0 0,0-1-1 0 0,-1 1 0 0 0,0 0 1 0 0,-2 6-65 0 0,-4 7 128 0 0,-1 0 0 0 0,-5 10-128 0 0,11-31 11 0 0,-1 0 0 0 0,0 0 1 0 0,-1-1-1 0 0,1 1 0 0 0,-1-1 0 0 0,0 1 1 0 0,0-1-1 0 0,0-1 0 0 0,0 1 1 0 0,-1 0-1 0 0,1-1 0 0 0,-5 2-11 0 0,-3 4 171 0 0,3-4-34 0 0,0 0-1 0 0,0 0 0 0 0,0 0 1 0 0,0-1-1 0 0,-1-1 0 0 0,-2 1-136 0 0,-60 14 44 0 0,55-15-110 0 0,0-1 1 0 0,0 0-1 0 0,0-2 1 0 0,0 0-1 0 0,0-1 1 0 0,-15-2 65 0 0,-7-4-314 0 0,0-1-1 0 0,-14-7 315 0 0,27 7-580 0 0,0-2 1 0 0,1-1-1 0 0,0-1 0 0 0,1-1 0 0 0,0-1 0 0 0,1-1 0 0 0,1-1 1 0 0,0-1-1 0 0,-5-7 580 0 0,-1-7-704 0 0</inkml:trace>
  <inkml:trace contextRef="#ctx0" brushRef="#br0" timeOffset="335.012">10850 852 9416 0 0,'-4'8'449'0'0,"0"0"-370"0"0,0 1 0 0 0,1 0 1 0 0,-1 0-1 0 0,2 1 0 0 0,-1-1 0 0 0,2 0 1 0 0,-1 1-1 0 0,1 0 0 0 0,0-1 0 0 0,1 1 1 0 0,1 3-80 0 0,0 14 259 0 0,2-1 0 0 0,1 0 0 0 0,4 14-259 0 0,-5-28 11 0 0,1 0-1 0 0,0 0 1 0 0,1 0-1 0 0,0 0 1 0 0,1-1-1 0 0,0 0 1 0 0,1 0-1 0 0,0-1 1 0 0,0 0-1 0 0,6 6-10 0 0,-9-12 5 0 0,0 0-1 0 0,0 0 0 0 0,1 0 1 0 0,-1 0-1 0 0,1-1 1 0 0,-1 1-1 0 0,1-1 0 0 0,0 0 1 0 0,1-1-1 0 0,-1 1 1 0 0,0-1-1 0 0,1 0 0 0 0,-1-1 1 0 0,1 1-1 0 0,0-1 1 0 0,-1 0-1 0 0,1 0 1 0 0,0-1-1 0 0,0 0 0 0 0,-1 0 1 0 0,1 0-1 0 0,0 0 1 0 0,0-1-1 0 0,0-1-4 0 0,3 0 38 0 0,0-2-1 0 0,0 0 1 0 0,0 0-1 0 0,-1 0 1 0 0,0-1-1 0 0,1 0 1 0 0,-2-1-1 0 0,1 0 1 0 0,-1 0-1 0 0,0 0 1 0 0,0-1 0 0 0,-1 0-1 0 0,0-1 1 0 0,5-7-38 0 0,-1 1 61 0 0,-1-1 0 0 0,0 0 0 0 0,-1 0 1 0 0,-1-1-1 0 0,-1 0 0 0 0,0 0 1 0 0,3-17-62 0 0,-3 5 83 0 0,-1 0 0 0 0,-1 0 1 0 0,-2 0-1 0 0,-1-1 1 0 0,-1 1-1 0 0,-1-1 1 0 0,-2-5-84 0 0,-2-7 175 0 0,3 19-28 0 0,-1 0 0 0 0,-1 0 0 0 0,-5-13-147 0 0,8 32-17 0 0,0 0 0 0 0,0-1 0 0 0,0 1 1 0 0,-1 0-1 0 0,1 0 0 0 0,-1 1 0 0 0,1-1 1 0 0,-1 0-1 0 0,0 0 0 0 0,-1 1 0 0 0,1 0 1 0 0,0-1-1 0 0,-1 1 0 0 0,1 0 0 0 0,-1 0 1 0 0,-1-1 16 0 0,4 3-26 0 0,-1 0 1 0 0,0 0-1 0 0,0 0 1 0 0,1 0-1 0 0,-1 0 1 0 0,0 0-1 0 0,1 0 0 0 0,-1 0 1 0 0,0 1-1 0 0,1-1 1 0 0,-1 0-1 0 0,0 0 1 0 0,1 1-1 0 0,-1-1 1 0 0,0 0-1 0 0,1 1 1 0 0,-1-1-1 0 0,1 1 1 0 0,-1-1-1 0 0,1 0 1 0 0,-1 1-1 0 0,1-1 1 0 0,-1 2 25 0 0,-1-1-81 0 0,-7 10-271 0 0</inkml:trace>
  <inkml:trace contextRef="#ctx0" brushRef="#br0" timeOffset="666.209">11178 600 11520 0 0,'0'0'256'0'0,"4"-8"48"0"0,5 4 16 0 0,-1-7 0 0 0,10 3-256 0 0,-6-4-64 0 0,10-2 0 0 0,0-2 0 0 0,-1-7-672 0 0,5 0-136 0 0,0-4-32 0 0</inkml:trace>
  <inkml:trace contextRef="#ctx0" brushRef="#br0" timeOffset="1003.274">11402 37 12208 0 0,'-3'-3'15'0'0,"-1"0"106"0"0,1-1-1 0 0,-1 2 1 0 0,0-1 0 0 0,0 0 0 0 0,0 1 0 0 0,0-1 0 0 0,0 1 0 0 0,0 0 0 0 0,-1 1 0 0 0,0-1-121 0 0,-16-5 112 0 0,15 10-87 0 0,5-2-5 0 0,0 0 1 0 0,0 0-1 0 0,0 0 1 0 0,0 0-1 0 0,0 0 1 0 0,0 0-1 0 0,0 0 1 0 0,1 1-1 0 0,-1-1 1 0 0,0 0-1 0 0,1 0 1 0 0,-1 1-1 0 0,1-1 1 0 0,-1 1-1 0 0,1-1 1 0 0,0 0-1 0 0,0 1 1 0 0,-1-1-1 0 0,1 1 1 0 0,0-1-1 0 0,0 1 1 0 0,0-1-21 0 0,4 38 172 0 0,-2-30-172 0 0,12 68-522 0 0,15 40 522 0 0,1 2-474 0 0,-20-73 376 0 0,18 82-848 0 0,17 33 946 0 0,-39-141-12 0 0,1-1 0 0 0,2-1 0 0 0,5 10 12 0 0,-12-22-3 0 0,1-1 0 0 0,1 1 0 0 0,-1-1 1 0 0,1 0-1 0 0,0 0 0 0 0,0-1 0 0 0,1 1 0 0 0,-1-1 1 0 0,1 0-1 0 0,0 0 0 0 0,0-1 0 0 0,0 1 1 0 0,5 1 2 0 0,-8-4 2 0 0,0 0 1 0 0,1-1-1 0 0,-1 1 1 0 0,1-1-1 0 0,-1 1 0 0 0,0-1 1 0 0,1 0-1 0 0,-1 0 1 0 0,1 0-1 0 0,-1 0 1 0 0,1 0-1 0 0,-1 0 1 0 0,1-1-1 0 0,-1 1 1 0 0,2-2-3 0 0,0 1 11 0 0,0-1-1 0 0,0 0 1 0 0,0 0 0 0 0,0-1 0 0 0,0 1 0 0 0,-1-1 0 0 0,1 1 0 0 0,1-3-11 0 0,6-7 44 0 0,-1 1 0 0 0,0-2 0 0 0,0 1 0 0 0,3-8-44 0 0,-12 17 4 0 0,15-22-16 0 0,-3-1 0 0 0,0-1 0 0 0,4-13 12 0 0,-6 13-630 0 0,6-14-3536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57:57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4012 208 6624 0 0,'-18'-5'144'0'0,"18"5"32"0"0,0 0 8 0 0,0 0 0 0 0,-5 5-184 0 0,-8-5 0 0 0,13 0 0 0 0,0 0 0 0 0,0 0 0 0 0,-5 0 0 0 0,-8 6 0 0 0,13-6 0 0 0,0 0-104 0 0,0 0-56 0 0,0 0-16 0 0,-5 9-2592 0 0</inkml:trace>
  <inkml:trace contextRef="#ctx0" brushRef="#br0" timeOffset="6535.734">471 1 5384 0 0,'1'4'28'0'0,"-1"0"0"0"0,1-1 0 0 0,-1 1 0 0 0,0 0 0 0 0,0 0 0 0 0,0 0 0 0 0,-1 0 1 0 0,1 0-1 0 0,-1-1 0 0 0,0 1 0 0 0,0 0 0 0 0,0 0 0 0 0,-1 1-28 0 0,0 1 37 0 0,0 0 1 0 0,1 0-1 0 0,0 0 0 0 0,0 1 1 0 0,0 3-38 0 0,1 31 261 0 0,-2-1 0 0 0,-1 0 1 0 0,-3 3-262 0 0,1-6 855 0 0,0 35-855 0 0,3-33 531 0 0,-5 29-531 0 0,-44 281 1246 0 0,32-216-833 0 0,-2 114-401 0 0,11-92-24 0 0,3 8-30 0 0,4-66 31 0 0,0 36 75 0 0,9 46-64 0 0,-3 101 48 0 0,-5-148-32 0 0,8-6 58 0 0,-6-123-64 0 0,-1 0 0 0 0,1 0 0 0 0,0 1-1 0 0,1-1 1 0 0,-1 0 0 0 0,0 0-1 0 0,1 0 1 0 0,0 0 0 0 0,0 0-1 0 0,0 0 1 0 0,1 2-10 0 0,0 14 64 0 0,2-14-53 0 0,9 0-69 0 0,-10-4 35 0 0,0 0 1 0 0,-1 0-1 0 0,1 0 0 0 0,-1 1 0 0 0,1-1 0 0 0,-1 1 1 0 0,1-1-1 0 0,0 2 23 0 0,0-1 4 0 0,-1 0 1 0 0,1-1-1 0 0,0 1 1 0 0,-1-1 0 0 0,1 0-1 0 0,0 1 1 0 0,1-1-5 0 0,14 8 85 0 0,-18-9-95 0 0,1 1-1 0 0,0-1 0 0 0,0 1 1 0 0,-1 0-1 0 0,1-1 1 0 0,0 1-1 0 0,0-1 1 0 0,0 0-1 0 0,-1 1 1 0 0,1-1-1 0 0,0 0 1 0 0,0 0-1 0 0,0 1 1 0 0,0-1 10 0 0,11 4-101 0 0,0 2 108 0 0,0 0 0 0 0,0-2 0 0 0,0 1-1 0 0,1-2 1 0 0,0 1 0 0 0,-1-2 0 0 0,7 1-7 0 0,-5 0 3 0 0,12-1-3 0 0,-18-1 0 0 0,0-1 0 0 0,0 2 0 0 0,8 1 0 0 0,17 5-31 0 0,1-2 1 0 0,21 2 30 0 0,-36-6-3 0 0,-4-1 42 0 0,1-1 0 0 0,-1 0 0 0 0,0-1 0 0 0,0-1 0 0 0,0 0 0 0 0,2-2-39 0 0,38-4 114 0 0,67-8 219 0 0,70 1-190 0 0,9-1-66 0 0,-152 11 33 0 0,0-2-1 0 0,44-13-109 0 0,-27 6 144 0 0,-3 4 112 0 0,59-1-256 0 0,-8 0 50 0 0,-83 8-25 0 0,46-7 4 0 0,70 1-29 0 0,-8 14 471 0 0,12 7-471 0 0,-101-7-38 0 0,147 5-265 0 0,-127-5 299 0 0,0-4 0 0 0,57-7 4 0 0,-8-2 162 0 0,-24 2 242 0 0,49-12-404 0 0,-86 8 76 0 0,139-26 384 0 0,-80 16-81 0 0,-69 13-282 0 0,28-1 12 0 0,0 3 1 0 0,69 5-110 0 0,-57 1-73 0 0,-68-1 68 0 0,112 1-4 0 0,52 9 9 0 0,-96-5 29 0 0,0-4 0 0 0,78-9-29 0 0,-90 4 6 0 0,-20-1-6 0 0,36 0 0 0 0,8 5 0 0 0,0 4 0 0 0,23 8 0 0 0,-54-4 65 0 0,1-3 1 0 0,0-3 0 0 0,48-5-66 0 0,-58 1 59 0 0,-32 2 41 0 0,-1-1 0 0 0,12-3-100 0 0,10-2 101 0 0,22-4-58 0 0,-53 7-39 0 0,-9 2 5 0 0,0-1-1 0 0,0 0 1 0 0,0-1-1 0 0,0 1 1 0 0,0-2-1 0 0,-1 1 1 0 0,7-4-9 0 0,13-8 0 0 0,-20 12 0 0 0,0-1 0 0 0,-1 0 0 0 0,0 0 0 0 0,1-1 0 0 0,-2 0 0 0 0,1 0 0 0 0,2-3 0 0 0,-5 5-1 0 0,10-13 47 0 0,0 0 1 0 0,2-4-47 0 0,-13 15 28 0 0,1 0 0 0 0,-1 0 1 0 0,-1-1-1 0 0,1 1 0 0 0,-1-1 0 0 0,0 1 0 0 0,0-1 1 0 0,0 0-1 0 0,-1 0 0 0 0,0 0-28 0 0,0 1 30 0 0,0 1-1 0 0,1-1 0 0 0,-1 1 1 0 0,1-1-1 0 0,0-1-29 0 0,0 2 25 0 0,0 0 0 0 0,0-1 0 0 0,-1 1 0 0 0,0-1 0 0 0,0-2-25 0 0,10-37 154 0 0,-8 36-109 0 0,0 0-1 0 0,-1-1 1 0 0,-1 1 0 0 0,1-1 0 0 0,-1-6-45 0 0,-2-38 306 0 0,-6-30-306 0 0,1 14 206 0 0,2-43-206 0 0,-1-21 53 0 0,3 99-43 0 0,-5-32-10 0 0,2 30 7 0 0,2 1-1 0 0,2-1-6 0 0,-3-13 52 0 0,2 32-27 0 0,1 0-1 0 0,1 0 1 0 0,1-3-25 0 0,7-125 178 0 0,2-22-86 0 0,5 25-92 0 0,-8 94 27 0 0,-4 35-15 0 0,-1 0 0 0 0,-1-1 1 0 0,0-3-13 0 0,0-11 0 0 0,2 0 0 0 0,2-11 0 0 0,-1 12 0 0 0,-1 0 0 0 0,-1-10 0 0 0,3-105 14 0 0,-5 134 12 0 0,1-2-11 0 0,-1 1-1 0 0,0-1 0 0 0,0 0 1 0 0,-2 0-1 0 0,1 1 0 0 0,-1-1 1 0 0,0 1-1 0 0,-1-1 0 0 0,0 1 1 0 0,-3-5-15 0 0,-7-10 117 0 0,5 12-75 0 0,3 10-25 0 0,2 2-5 0 0,1-1-6 0 0,1 0 0 0 0,-1 0 1 0 0,0 1-1 0 0,0-1 1 0 0,0 0-1 0 0,0 1 0 0 0,0-1 1 0 0,0 1-1 0 0,-1 0 1 0 0,1 0-1 0 0,0 0-6 0 0,1 0 1 0 0,0 0 0 0 0,1 0 0 0 0,-1 1 0 0 0,0-1 0 0 0,0 0 0 0 0,0 1 0 0 0,1-1 1 0 0,-1 0-1 0 0,0 1 0 0 0,0-1 0 0 0,1 1 0 0 0,-1-1 0 0 0,0 1-1 0 0,-7 4 12 0 0,-19 8 51 0 0,7-3-13 0 0,-44 16-40 0 0,41-17-10 0 0,0-1 0 0 0,0-1 0 0 0,-9 0 0 0 0,2 1 0 0 0,-18 6 0 0 0,8-2-1 0 0,1-2 0 0 0,-2-1 0 0 0,-24 0 1 0 0,5 1 75 0 0,-4 2-75 0 0,-93 23 144 0 0,128-28-150 0 0,-6 2 41 0 0,0-1 0 0 0,-8-1-35 0 0,-25 1 0 0 0,-23 4 0 0 0,-82-1 0 0 0,17-6 0 0 0,69-2 0 0 0,29-1 0 0 0,-11-2 0 0 0,-359-38 0 0 0,220 19 0 0 0,86 8 0 0 0,8 6-3 0 0,-1 4 1 0 0,-47 9 2 0 0,-77 1 85 0 0,207-9-53 0 0,-197-5 210 0 0,141 1-3 0 0,1 4 1 0 0,-60 8-240 0 0,-174 31 466 0 0,125-13-357 0 0,1 1-109 0 0,71-9 1 0 0,27-4 72 0 0,-48-1-73 0 0,119-12 6 0 0,-47 3 86 0 0,-1-4 0 0 0,-8-4-92 0 0,48 1 56 0 0,-242-29 279 0 0,245 26-269 0 0,-36-6 109 0 0,-26-9-175 0 0,47 11 0 0 0,0 2 0 0 0,-15 0 0 0 0,14 2 0 0 0,4 1 0 0 0,-15-2 0 0 0,12 0 0 0 0,0 2 0 0 0,0 2 0 0 0,0 1 0 0 0,-22 4 0 0 0,-10-1 0 0 0,54-1 0 0 0,0-1 0 0 0,-5-2 0 0 0,-17-2-12 0 0,13 3-52 0 0,29 3 66 0 0,1-1 0 0 0,-1 0 0 0 0,0 0 0 0 0,0-1 0 0 0,0 1 0 0 0,0-1 0 0 0,0 0 0 0 0,-3-1-2 0 0,7 2 4 0 0,-1-1 0 0 0,1 1 0 0 0,-1 0-1 0 0,0 0 1 0 0,1-1 0 0 0,-1 1 0 0 0,1 0-1 0 0,-1 0 1 0 0,0 0 0 0 0,1 0 0 0 0,-1 0-1 0 0,0 0 1 0 0,1 0 0 0 0,-1 0 0 0 0,0 0-1 0 0,1 0 1 0 0,-1 0-4 0 0,-19 1-4 0 0,10-1-50 0 0,8 0-225 0 0,-1 8-506 0 0,0-5-4175 0 0,3-3-665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0:59:07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6904 3724 19439 0 0,'0'0'552'0'0,"0"0"120"0"0,0 0-544 0 0,0 0-128 0 0,0 0 0 0 0,0 0 0 0 0,0 0 80 0 0,0 0-16 0 0,8 3 0 0 0,-2 4-5655 0 0,1-1-1129 0 0</inkml:trace>
  <inkml:trace contextRef="#ctx0" brushRef="#br0" timeOffset="1484.593">7287 3204 14856 0 0,'0'0'332'0'0,"0"0"50"0"0,0 0 26 0 0,0 0-42 0 0,14 3-212 0 0,-7-3-103 0 0,0 1-1 0 0,0-1 1 0 0,0 0 0 0 0,1-1-1 0 0,-1 0 1 0 0,0 0-1 0 0,6-2-50 0 0,4-1 374 0 0,0-1-1 0 0,10-5-373 0 0,5-5 121 0 0,0-2-1 0 0,-1 0 0 0 0,-1-2 1 0 0,0-1-1 0 0,-2-2 0 0 0,0-1 1 0 0,-2-1-1 0 0,21-24-120 0 0,-38 39 61 0 0,-1 0 1 0 0,-1-1-1 0 0,1 0 0 0 0,-2-1 0 0 0,1 0 0 0 0,0-2-61 0 0,-6 10 22 0 0,0 0-1 0 0,0 1 1 0 0,0-1-1 0 0,0 0 1 0 0,0 1-1 0 0,-1-1 1 0 0,1 0-1 0 0,-1 0 0 0 0,1 0 1 0 0,-1 1-1 0 0,0-1 1 0 0,-1 0-1 0 0,1 0 1 0 0,0 0-1 0 0,-1 0 1 0 0,1 1-1 0 0,-1-1 0 0 0,0 0 1 0 0,0 0-1 0 0,0 1 1 0 0,0-1-1 0 0,-1 1 1 0 0,1-1-1 0 0,-1 1 1 0 0,1 0-1 0 0,-1-1 1 0 0,0 1-1 0 0,0 0 0 0 0,-1-1-21 0 0,-5-4 25 0 0,0 1-1 0 0,0 1 1 0 0,0-1-1 0 0,-1 1 1 0 0,1 1-1 0 0,-1 0 1 0 0,0 0-1 0 0,-1 1 1 0 0,1 0-1 0 0,-1 0 1 0 0,1 1-1 0 0,-1 0 0 0 0,0 1 1 0 0,0 0-1 0 0,1 1 1 0 0,-1 0-1 0 0,0 0 1 0 0,0 1-1 0 0,-2 1-24 0 0,1-1-35 0 0,0 1-1 0 0,1 1 0 0 0,0 0 1 0 0,-1 1-1 0 0,1-1 1 0 0,0 2-1 0 0,1 0 1 0 0,-1 0-1 0 0,1 1 0 0 0,0 0 1 0 0,0 0-1 0 0,1 1 1 0 0,0 0-1 0 0,0 1 1 0 0,0-1-1 0 0,1 2 0 0 0,-2 3 36 0 0,0 1-12 0 0,2 0-1 0 0,0 1 1 0 0,1-1-1 0 0,0 1 0 0 0,1 1 1 0 0,0-1-1 0 0,1 1 1 0 0,1 0-1 0 0,0 0 0 0 0,1 0 1 0 0,1 0-1 0 0,1 0 1 0 0,0 0-1 0 0,0 0 0 0 0,2 0 1 0 0,0 0-1 0 0,0 0 1 0 0,2 0-1 0 0,0 0 0 0 0,2 3 13 0 0,7 23-19 0 0,3-2 0 0 0,7 13 19 0 0,-17-40 22 0 0,0-1 1 0 0,1 0-1 0 0,0 0 0 0 0,1-1 0 0 0,0 0 0 0 0,1 0 0 0 0,0-1 1 0 0,0 0-1 0 0,11 7-22 0 0,-7-7-56 0 0,1-1 0 0 0,0 0 0 0 0,0-1 1 0 0,1-1-1 0 0,0 0 0 0 0,0-1 0 0 0,0-1 1 0 0,1 0-1 0 0,0-1 0 0 0,-1-1 0 0 0,1 0 1 0 0,0-1-1 0 0,0-1 0 0 0,0 0 0 0 0,0-1 1 0 0,0-1-1 0 0,7-2 56 0 0,-15 2-677 0 0,0 0-1 0 0,-1 0 1 0 0,1-1 0 0 0,-1 0 0 0 0,0 0 0 0 0,0-1 0 0 0,0 0 0 0 0,0 0 677 0 0,25-18-5580 0 0</inkml:trace>
  <inkml:trace contextRef="#ctx0" brushRef="#br0" timeOffset="1820.694">7900 2850 16783 0 0,'0'0'496'0'0,"0"0"-13"0"0,1 1-312 0 0,13 15-353 0 0,0 1 1 0 0,1 2 181 0 0,20 26-311 0 0,-16-26 251 0 0,0-1 0 0 0,1-1-1 0 0,1 0 1 0 0,5 2 60 0 0,92 55-43 0 0,-87-56 35 0 0,-26-15-172 0 0,0-1 0 0 0,0 1 1 0 0,1-1-1 0 0,-1 0 0 0 0,0-1 0 0 0,1 1 0 0 0,-1-1 0 0 0,1 0 0 0 0,0 0 0 0 0,-1-1 0 0 0,1 0 0 0 0,1 0 180 0 0,3-2-768 0 0</inkml:trace>
  <inkml:trace contextRef="#ctx0" brushRef="#br0" timeOffset="1821.694">8302 2626 15440 0 0,'0'0'454'0'0,"-6"4"146"0"0,3 1-592 0 0,0 0-1 0 0,0 0 0 0 0,1 0 1 0 0,-1 1-1 0 0,2-1 1 0 0,-1 1-1 0 0,-1 4-7 0 0,-2 7 94 0 0,-41 98 449 0 0,19-53-157 0 0,-23 49 1095 0 0,-6 0-1481 0 0,-12 25 905 0 0,50-95-992 0 0,2 1 0 0 0,-8 33 87 0 0,16-46-998 0 0</inkml:trace>
  <inkml:trace contextRef="#ctx0" brushRef="#br0" timeOffset="2352.397">8426 2815 15176 0 0,'0'0'340'0'0,"0"0"50"0"0,0 0 26 0 0,0 0-44 0 0,0 1-362 0 0,1 0 0 0 0,-1-1-1 0 0,0 1 1 0 0,1 0 0 0 0,-1-1-1 0 0,1 1 1 0 0,-1-1 0 0 0,1 1-1 0 0,-1-1 1 0 0,1 1 0 0 0,-1-1-1 0 0,1 1 1 0 0,-1-1 0 0 0,1 1-1 0 0,0-1-9 0 0,12 2 69 0 0,1 0-1 0 0,-1-1 0 0 0,1-1 0 0 0,-1 0 0 0 0,0-1 0 0 0,1 0 0 0 0,2-1-68 0 0,3-2 234 0 0,0 0 0 0 0,0-1 0 0 0,0-1-1 0 0,10-6-233 0 0,-13 5 79 0 0,0-2 0 0 0,-1 0-1 0 0,0-1 1 0 0,-1-1 0 0 0,0 0-1 0 0,-1-1 1 0 0,0 0 0 0 0,-1-1-1 0 0,0 0 1 0 0,-1-1 0 0 0,-1 0-1 0 0,0-1 1 0 0,-1 0 0 0 0,-1-1-1 0 0,4-7-78 0 0,-10 17 55 0 0,1 0-1 0 0,-1 0 0 0 0,0 0 0 0 0,-1 0 1 0 0,1-1-1 0 0,-1 1 0 0 0,0 0 0 0 0,-1-1 1 0 0,0 1-1 0 0,0 0 0 0 0,0-1 0 0 0,-1 1 1 0 0,-1-6-55 0 0,2 8 35 0 0,-1 1 0 0 0,-1-1-1 0 0,1 1 1 0 0,0-1 0 0 0,-1 1 0 0 0,0 0 0 0 0,0 0 0 0 0,0 0 0 0 0,0 0 0 0 0,0 0 0 0 0,0 0 0 0 0,-1 1 0 0 0,0-1 0 0 0,1 1 0 0 0,-1-1 0 0 0,0 1 0 0 0,0 0 0 0 0,0 0 0 0 0,0 1 0 0 0,-1-1 0 0 0,1 1-1 0 0,0-1 1 0 0,-1 1 0 0 0,-2-1-35 0 0,1 1 64 0 0,1 1 0 0 0,-1-1-1 0 0,0 1 1 0 0,0 0 0 0 0,1 0-1 0 0,-1 1 1 0 0,0-1 0 0 0,1 1-1 0 0,-1 0 1 0 0,1 0-1 0 0,-1 1 1 0 0,1-1 0 0 0,-1 1-1 0 0,1 0 1 0 0,-4 2-64 0 0,-4 3 91 0 0,0 1 1 0 0,0 0-1 0 0,1 1 0 0 0,-7 5-91 0 0,3 0-7 0 0,1 0-1 0 0,0 1 0 0 0,0 0 1 0 0,2 1-1 0 0,0 1 0 0 0,1 0 1 0 0,0 1-1 0 0,2 0 0 0 0,0 0 1 0 0,1 1-1 0 0,1 0 0 0 0,-1 3 8 0 0,3-2-30 0 0,1-1 0 0 0,1 1 0 0 0,1 0 0 0 0,0 0 0 0 0,1-1 0 0 0,2 1 0 0 0,0 1 30 0 0,0-10-2 0 0,0-1 0 0 0,1 1 1 0 0,1-1-1 0 0,0 0 0 0 0,0 0 0 0 0,1 0 1 0 0,0 0-1 0 0,1 0 0 0 0,0-1 0 0 0,0 0 1 0 0,1 0-1 0 0,0 0 0 0 0,7 6 2 0 0,-8-9-166 0 0,1 1 0 0 0,0-2 0 0 0,1 1 0 0 0,0-1 0 0 0,0 0 0 0 0,0 0 0 0 0,0-1 0 0 0,1 0 0 0 0,-1 0 0 0 0,1-1 0 0 0,0 0 0 0 0,7 2 166 0 0,24 2-1147 0 0</inkml:trace>
  <inkml:trace contextRef="#ctx0" brushRef="#br0" timeOffset="2683.483">9459 2323 18431 0 0,'-3'-3'205'0'0,"0"-1"-1"0"0,0 1 1 0 0,-1 0-1 0 0,1 0 1 0 0,-1 0-1 0 0,1 0 1 0 0,-1 1-1 0 0,-4-3-204 0 0,1 1 215 0 0,2 0-176 0 0,0 2-1 0 0,0-1 0 0 0,0 0 1 0 0,-1 1-1 0 0,1 0 1 0 0,0 0-1 0 0,-1 0 1 0 0,0 1-1 0 0,1 0 1 0 0,-1 0-1 0 0,0 1 1 0 0,1-1-1 0 0,-1 1 1 0 0,0 0-39 0 0,-2 1 125 0 0,1 0 0 0 0,0 0-1 0 0,-1 1 1 0 0,1 0 0 0 0,0 0 0 0 0,0 1 0 0 0,0 0 0 0 0,1 0 0 0 0,-1 1 0 0 0,0 0-125 0 0,-6 5 146 0 0,0 0 1 0 0,1 1-1 0 0,0 1 0 0 0,0 0 1 0 0,2 1-1 0 0,-1-1 1 0 0,1 2-1 0 0,1 0 0 0 0,-7 12-146 0 0,-1 7 74 0 0,2 0 0 0 0,0 1-1 0 0,3 1 1 0 0,1 1 0 0 0,1-1 0 0 0,2 2-1 0 0,-1 12-73 0 0,7-32 25 0 0,0 1 1 0 0,1-1-1 0 0,1 1 0 0 0,0-1 0 0 0,2 1 0 0 0,0-1 1 0 0,0 1-1 0 0,2-1 0 0 0,4 12-25 0 0,-6-20-8 0 0,0-2 0 0 0,1 1 0 0 0,0 0 0 0 0,0 0 0 0 0,1-1 0 0 0,0 0 0 0 0,0 0 0 0 0,1 0 0 0 0,-1 0 0 0 0,1 0 0 0 0,0-1 0 0 0,1 0 0 0 0,-1 0 0 0 0,1-1 0 0 0,0 1 0 0 0,0-1 0 0 0,1-1 0 0 0,-1 1 0 0 0,1-1 0 0 0,0 0 0 0 0,0-1 0 0 0,0 1 0 0 0,0-1 8 0 0,3 0-105 0 0,1-1 0 0 0,-1 0 0 0 0,0-1 0 0 0,0 0 0 0 0,1 0 0 0 0,-1-1 1 0 0,0 0-1 0 0,0-1 0 0 0,0 0 0 0 0,4-2 105 0 0,8-3-947 0 0,-1-1 1 0 0,0-1 0 0 0,0-1-1 0 0,1-1 947 0 0,11-10-7023 0 0</inkml:trace>
  <inkml:trace contextRef="#ctx0" brushRef="#br0" timeOffset="2999.453">9644 2338 15120 0 0,'-5'14'1145'0'0,"1"17"-858"0"0,2 0-1 0 0,1 25-286 0 0,0 2 195 0 0,-1 37 1685 0 0,4 27-1880 0 0,-2-118 72 0 0,1 0 1 0 0,-1-1-1 0 0,1 1 1 0 0,0 0 0 0 0,0 0-1 0 0,0 0 1 0 0,0-1-1 0 0,1 1 1 0 0,-1 0-1 0 0,1-1 1 0 0,0 0-1 0 0,0 1 1 0 0,0-1-1 0 0,2 1-72 0 0,-3-2 19 0 0,1-1 0 0 0,-1 1-1 0 0,1-1 1 0 0,0 0-1 0 0,0 0 1 0 0,-1 0-1 0 0,1 0 1 0 0,0 0-1 0 0,0 0 1 0 0,0 0-1 0 0,0-1 1 0 0,0 1-1 0 0,0-1 1 0 0,0 1-1 0 0,1-1 1 0 0,-1 0-1 0 0,0 0 1 0 0,0 0-1 0 0,0 0 1 0 0,0 0 0 0 0,0 0-1 0 0,0-1 1 0 0,0 1-1 0 0,0-1 1 0 0,0 1-1 0 0,0-1 1 0 0,1 0-19 0 0,3-2 10 0 0,0 0 0 0 0,0 0 0 0 0,0-1 0 0 0,-1 1 1 0 0,1-1-1 0 0,-1-1 0 0 0,0 1 0 0 0,2-3-10 0 0,8-8 31 0 0,-1-1 1 0 0,1-3-32 0 0,10-14-56 0 0,-2-1 0 0 0,-1-1 0 0 0,-1-1-1 0 0,-2-1 57 0 0,-8 12-42 0 0,0 0-1 0 0,-2 0 1 0 0,-1-1-1 0 0,-2 0 0 0 0,0 0 1 0 0,1-20 42 0 0,-4 21 49 0 0,3-38 768 0 0,-1-32-817 0 0,-11 134 896 0 0,2-14-760 0 0,1-6-126 0 0,-5 50 15 0 0,1 32-25 0 0,7-78-1 0 0,1 0 1 0 0,0 0 0 0 0,2 0-1 0 0,1-1 1 0 0,1 1-1 0 0,3 8 1 0 0,3 2-1023 0 0,2-2-4003 0 0,4-3-1828 0 0</inkml:trace>
  <inkml:trace contextRef="#ctx0" brushRef="#br0" timeOffset="3337.551">10054 2148 18719 0 0,'0'0'548'0'0,"0"0"-6"0"0,1-1-349 0 0,6-3-238 0 0,0-1 0 0 0,0 1-1 0 0,0 0 1 0 0,5-2 45 0 0,14-6-247 0 0,23-13-12 0 0,1 2-1 0 0,26-6 260 0 0,43-19 152 0 0,-1-5-264 0 0,-96 39-587 0 0,-21 13 515 0 0,1 0-1 0 0,-1 0 1 0 0,0 0-1 0 0,1 0 1 0 0,-1-1-1 0 0,0 1 1 0 0,0 0-1 0 0,0-1 1 0 0,0 1 0 0 0,0-1-1 0 0,0 1 1 0 0,0-1-1 0 0,-1 1 185 0 0,1-6-1078 0 0</inkml:trace>
  <inkml:trace contextRef="#ctx0" brushRef="#br0" timeOffset="3672.864">10368 1854 14712 0 0,'-6'8'328'0'0,"1"-1"0"0"0,0 1 1 0 0,0 0-1 0 0,1 0 1 0 0,-3 8-329 0 0,1-5-26 0 0,-3 9 229 0 0,1 1 0 0 0,1 0 0 0 0,-5 20-203 0 0,-9 67 1535 0 0,19-93-1341 0 0,-4 19 294 0 0,1 0-1 0 0,2 0 1 0 0,2 1-1 0 0,1-1 1 0 0,2 13-488 0 0,0-32 33 0 0,0-1 0 0 0,1 1 0 0 0,0-1 1 0 0,2 1-1 0 0,-1-1 0 0 0,2 0 0 0 0,0-1 0 0 0,0 0 1 0 0,1 0-1 0 0,1 0 0 0 0,0-1 0 0 0,1 0 0 0 0,8 8-33 0 0,-15-17-105 0 0,0 0 0 0 0,0-1 0 0 0,1 1 0 0 0,-1-1 0 0 0,1 0 0 0 0,0 0 0 0 0,0 0 0 0 0,0 0 0 0 0,0 0 0 0 0,0-1 0 0 0,0 1 0 0 0,0-1 0 0 0,0 0 0 0 0,0 0 0 0 0,1 0 0 0 0,-1 0 0 0 0,1-1 0 0 0,-1 1 0 0 0,0-1 0 0 0,1 0 0 0 0,-1 0 0 0 0,1 0 0 0 0,-1 0 0 0 0,4-1 105 0 0,10-5-832 0 0</inkml:trace>
  <inkml:trace contextRef="#ctx0" brushRef="#br0" timeOffset="3987.844">10547 2357 16783 0 0,'0'0'496'0'0,"10"6"176"0"0,-6-4-648 0 0,1-1-1 0 0,-1 0 0 0 0,0 0 0 0 0,1 0 0 0 0,-1 0 0 0 0,1-1 0 0 0,-1 1 1 0 0,1-1-1 0 0,-1 0 0 0 0,1-1 0 0 0,3 0-23 0 0,8-1 411 0 0,1-2 0 0 0,8-3-411 0 0,-5 1 451 0 0,-4 2-344 0 0,0-2 0 0 0,0-1 0 0 0,0 0 0 0 0,-1 0-1 0 0,0-2 1 0 0,-1 0 0 0 0,0 0 0 0 0,0-2-1 0 0,-1 1 1 0 0,-1-2 0 0 0,0 0 0 0 0,0 0-107 0 0,-7 6 15 0 0,0-1 0 0 0,-1 1-1 0 0,0-1 1 0 0,0 0 0 0 0,-1 0 0 0 0,0 0 0 0 0,0 0 0 0 0,0 0 0 0 0,-1-1 0 0 0,0 1 0 0 0,-1-1 0 0 0,0 0-1 0 0,0-4-14 0 0,0 3 2 0 0,-1-1-1 0 0,0 1 0 0 0,0 0 0 0 0,-1 0 0 0 0,-1 0 0 0 0,1 1 1 0 0,-1-1-1 0 0,-1 0 0 0 0,0 0 0 0 0,0 1 0 0 0,-2-4-1 0 0,4 9-4 0 0,-1 1-1 0 0,1 0 1 0 0,0 0-1 0 0,-1-1 1 0 0,1 1-1 0 0,-1 0 1 0 0,1 1-1 0 0,-1-1 1 0 0,0 0-1 0 0,0 0 1 0 0,0 1-1 0 0,0-1 0 0 0,0 1 1 0 0,0-1-1 0 0,-1 1 1 0 0,1 0-1 0 0,0 0 1 0 0,-1 0-1 0 0,-1 0 5 0 0,1 0-20 0 0,-1 1 0 0 0,1 0 0 0 0,-1 0 0 0 0,1 0 0 0 0,0 0-1 0 0,-1 1 1 0 0,1-1 0 0 0,0 1 0 0 0,-1 0 0 0 0,1 0 0 0 0,0 0 0 0 0,0 1 0 0 0,0-1-1 0 0,-3 2 21 0 0,-5 4-41 0 0,0 0-1 0 0,0 0 0 0 0,1 1 0 0 0,0 1 1 0 0,0 0-1 0 0,-1 2 42 0 0,-6 7-7 0 0,1 2 0 0 0,-10 15 7 0 0,8-10 101 0 0,2 1-1 0 0,1 1 1 0 0,1 0-1 0 0,-10 29-100 0 0,20-45 130 0 0,0 1 0 0 0,1 0 0 0 0,0-1-1 0 0,1 1 1 0 0,0 0 0 0 0,1 0 0 0 0,0 1 0 0 0,1-1-1 0 0,0 0 1 0 0,1 0 0 0 0,1 0 0 0 0,0 0 0 0 0,3 11-130 0 0,-3-17 19 0 0,0 0 0 0 0,1 0 1 0 0,0 1-1 0 0,0-2 0 0 0,1 1 1 0 0,0 0-1 0 0,0-1 0 0 0,0 1 0 0 0,1-1 1 0 0,-1 0-1 0 0,1-1 0 0 0,0 1 1 0 0,1-1-1 0 0,-1 0 0 0 0,1 0 1 0 0,-1-1-1 0 0,4 2-19 0 0,-2-2 18 0 0,0 0 0 0 0,1 0 0 0 0,-1-1 1 0 0,1 0-1 0 0,0 0 0 0 0,0 0 0 0 0,0-1 0 0 0,0-1 0 0 0,0 1 1 0 0,0-1-1 0 0,0-1 0 0 0,0 1 0 0 0,0-1 0 0 0,3-1-18 0 0,4-2-11 0 0,-1 0 0 0 0,0-1 0 0 0,0 0 0 0 0,0-2 0 0 0,-1 1 0 0 0,0-1 0 0 0,0-1 0 0 0,4-4 11 0 0,18-15-295 0 0,-2-1 0 0 0,7-9 295 0 0,-13 9-1018 0 0</inkml:trace>
  <inkml:trace contextRef="#ctx0" brushRef="#br0" timeOffset="9405.076">11520 1661 9384 0 0,'-5'-13'155'0'0,"0"-1"0"0"0,1 1 0 0 0,0-1 0 0 0,1 0 0 0 0,0-2-155 0 0,-4-22 201 0 0,-10-50 1472 0 0,12 57-570 0 0,-1 0 1 0 0,-1 1 0 0 0,-3-5-1104 0 0,10 35 46 0 0,0 0 1 0 0,0-1-1 0 0,0 1 0 0 0,0 0 1 0 0,0-1-1 0 0,0 1 1 0 0,-1 0-1 0 0,1-1 1 0 0,0 1-1 0 0,0 0 1 0 0,0 0-1 0 0,0-1 1 0 0,0 1-1 0 0,0 0 1 0 0,-1 0-1 0 0,1-1 1 0 0,0 1-1 0 0,0 0 1 0 0,0 0-1 0 0,-1-1 1 0 0,1 1-1 0 0,0 0 1 0 0,0 0-1 0 0,-1 0 1 0 0,1 0-1 0 0,0-1 1 0 0,0 1-1 0 0,-1 0 1 0 0,1 0-1 0 0,0 0 1 0 0,-1 0-1 0 0,1 0 0 0 0,0 0 1 0 0,0 0-1 0 0,-1 0 1 0 0,1 0-47 0 0,-7 10 662 0 0,-3 25-650 0 0,10-32 6 0 0,-23 105-106 0 0,6 2 0 0 0,4-1 0 0 0,6 2 0 0 0,5 99 88 0 0,5-129 59 0 0,9 42-59 0 0,-7-90 7 0 0,1-1 0 0 0,2 1-1 0 0,1-1 1 0 0,1-1 0 0 0,3 3-7 0 0,-8-23 6 0 0,1-1 1 0 0,-1 1-1 0 0,2-1 0 0 0,0 0 1 0 0,0 0-1 0 0,0-1 1 0 0,2 0-1 0 0,-1 0 0 0 0,1-1 1 0 0,0 0-1 0 0,1 0-6 0 0,-6-5 2 0 0,0 0-1 0 0,0 0 1 0 0,1-1 0 0 0,-1 1 0 0 0,1-1-1 0 0,-1 0 1 0 0,1 0 0 0 0,0-1 0 0 0,0 0-1 0 0,0 0 1 0 0,0 0 0 0 0,0 0 0 0 0,0 0 0 0 0,0-1-1 0 0,0 0 1 0 0,0 0 0 0 0,0-1 0 0 0,0 1-1 0 0,0-1 1 0 0,0 0 0 0 0,0-1 0 0 0,0 1-1 0 0,0-1 1 0 0,-1 0 0 0 0,1 0 0 0 0,-1 0-1 0 0,1-1-1 0 0,5-4-10 0 0,-2 1 0 0 0,1-1 0 0 0,-1 0 0 0 0,0-1 0 0 0,0 0 0 0 0,-1-1 0 0 0,0 1 0 0 0,5-10 10 0 0,7-13 55 0 0,-1-1 0 0 0,-1-3-55 0 0,5-11 267 0 0,-2-1 0 0 0,12-46-267 0 0,-23 60 48 0 0,-1-1 0 0 0,-2 0-1 0 0,-1 0 1 0 0,0-31-48 0 0,-6 30 47 0 0,-1-1 0 0 0,-1 1 1 0 0,-2-1-1 0 0,-2 2 0 0 0,-1-1 0 0 0,-1 1 0 0 0,-3 0 1 0 0,0 1-1 0 0,-2 0 0 0 0,-2 1 0 0 0,0 1 0 0 0,-2 0 0 0 0,-11-12-47 0 0,19 29 80 0 0,-1 0 0 0 0,0 1-1 0 0,-1 0 1 0 0,0 0 0 0 0,-1 2-1 0 0,0-1 1 0 0,-1 2 0 0 0,0 0-1 0 0,-3-1-79 0 0,10 7 53 0 0,0 0-1 0 0,-1 1 1 0 0,0-1 0 0 0,1 1-1 0 0,-1 1 1 0 0,0 0-1 0 0,-1 0 1 0 0,1 0-1 0 0,0 1 1 0 0,0 0-1 0 0,-1 1 1 0 0,1 0-1 0 0,0 0 1 0 0,-1 1 0 0 0,1 0-1 0 0,0 0 1 0 0,0 1-1 0 0,0 0 1 0 0,0 1-1 0 0,-1 0-52 0 0,0 1 8 0 0,-1 0-1 0 0,1 1 0 0 0,0 1 0 0 0,0 0 1 0 0,0 0-1 0 0,1 1 0 0 0,0-1 0 0 0,0 2 1 0 0,1-1-1 0 0,0 1 0 0 0,-3 5-7 0 0,2-2-263 0 0,1 0 0 0 0,0 0 0 0 0,1 1-1 0 0,0 0 1 0 0,1 0 0 0 0,0 0 0 0 0,1 1-1 0 0,0 0 1 0 0,1 1 263 0 0,-3 19-807 0 0</inkml:trace>
  <inkml:trace contextRef="#ctx0" brushRef="#br0" timeOffset="9736.907">11729 2117 14336 0 0,'2'1'421'0'0,"1"3"-313"0"0,0 0 0 0 0,1 0 0 0 0,-1 0 0 0 0,2 4-108 0 0,10 13 139 0 0,15 14-127 0 0,-13-15 36 0 0,0-1 0 0 0,1 0 1 0 0,7 3-49 0 0,-7-7 134 0 0,1-1 0 0 0,1-1 0 0 0,0 0 0 0 0,1-2 0 0 0,0-1 0 0 0,1 0 1 0 0,18 5-135 0 0,-36-14-161 0 0,1 0 1 0 0,-1 0-1 0 0,1 0 1 0 0,-1-1-1 0 0,0 1 1 0 0,1-1 0 0 0,-1 0-1 0 0,1-1 1 0 0,-1 1-1 0 0,1-1 1 0 0,-1 0-1 0 0,1 0 1 0 0,-1 0 0 0 0,0 0-1 0 0,0-1 1 0 0,0 0-1 0 0,0 0 1 0 0,0 0 0 0 0,0 0-1 0 0,0-1 1 0 0,0 1-1 0 0,1-3 161 0 0,7-10-1310 0 0</inkml:trace>
  <inkml:trace contextRef="#ctx0" brushRef="#br0" timeOffset="10105.351">12081 1902 13016 0 0,'0'0'297'0'0,"0"0"39"0"0,0 0 17 0 0,0 7 73 0 0,1 8-346 0 0,0 0 1 0 0,2 0-1 0 0,0 0 1 0 0,2 6-81 0 0,6 25 330 0 0,5 80 795 0 0,2 11-52 0 0,-13-111-1020 0 0,1 0-1 0 0,1 0 0 0 0,2-1 0 0 0,2 5-52 0 0,-10-27 19 0 0,1 0 0 0 0,-1 0-1 0 0,1-1 1 0 0,-1 1 0 0 0,1 0-1 0 0,0 0 1 0 0,0-1-1 0 0,0 1 1 0 0,1-1 0 0 0,-1 0-1 0 0,1 0 1 0 0,-1 1-1 0 0,1-2 1 0 0,-1 1 0 0 0,1 0-1 0 0,0 0 1 0 0,1 0-19 0 0,-2-2 6 0 0,0 1 0 0 0,0-1 0 0 0,0 0 1 0 0,0 0-1 0 0,0 0 0 0 0,0 0 0 0 0,1 0 1 0 0,-1 0-1 0 0,0 0 0 0 0,0 0 0 0 0,0-1 1 0 0,0 1-1 0 0,0-1 0 0 0,0 0 0 0 0,0 0 0 0 0,-1 1 1 0 0,1-1-1 0 0,0 0 0 0 0,0-1 0 0 0,0 1 1 0 0,-1 0-1 0 0,1 0 0 0 0,-1-1 0 0 0,1 1 0 0 0,-1-1 1 0 0,1 1-1 0 0,-1-1 0 0 0,0 0-6 0 0,7-8 15 0 0,0 0-1 0 0,-1-1 0 0 0,-1 0 1 0 0,0-1-1 0 0,0 1 1 0 0,-1-2-15 0 0,11-28-27 0 0,-1-5 27 0 0,-9 29-52 0 0,14-48-126 0 0,-2 0 0 0 0,-4-1-1 0 0,-2-1 1 0 0,-3 1 0 0 0,-3-2 0 0 0,-3-11 178 0 0,-3 69-7 0 0,1 4 109 0 0,-1 0 0 0 0,0 1 0 0 0,0-1 0 0 0,-1 0 0 0 0,0 0 0 0 0,0 1 0 0 0,0-1 0 0 0,0 1 0 0 0,-1-1 0 0 0,-2-4-102 0 0,4 10 24 0 0,-1 0 1 0 0,1 1-1 0 0,-1-1 0 0 0,1 0 1 0 0,0 0-1 0 0,-1 1 0 0 0,1-1 1 0 0,-1 0-1 0 0,1 1 0 0 0,0-1 1 0 0,-1 0-1 0 0,1 1 0 0 0,0-1 1 0 0,-1 1-1 0 0,1-1 0 0 0,0 0 0 0 0,0 1-24 0 0,-4 8 85 0 0,1-1-1 0 0,1 1 0 0 0,-1 0 1 0 0,2 0-1 0 0,-1 0 0 0 0,1 0 0 0 0,0 0 1 0 0,1 0-1 0 0,0 1-84 0 0,-1 13 137 0 0,0-5-13 0 0,1 1 0 0 0,0-1 0 0 0,2 1 0 0 0,0-1 0 0 0,2 9-124 0 0,-1-16-235 0 0,0-1 0 0 0,0 1 0 0 0,1 0 0 0 0,2 1 235 0 0,-2-4-1043 0 0,0 0-1 0 0,1-1 0 0 0,-1 1 1 0 0,2-1-1 0 0,3 4 1044 0 0,5 5-5893 0 0</inkml:trace>
  <inkml:trace contextRef="#ctx0" brushRef="#br0" timeOffset="10477.326">12601 2000 13824 0 0,'0'0'314'0'0,"11"4"760"0"0,-5-4-1065 0 0,-1-1 0 0 0,1 1 1 0 0,0-1-1 0 0,0 0 1 0 0,0 0-1 0 0,0 0 0 0 0,-1-1 1 0 0,1 0-1 0 0,-1 0 1 0 0,1 0-1 0 0,-1-1 0 0 0,0 0 1 0 0,0 0-1 0 0,0 0 1 0 0,0-1-1 0 0,0 0 1 0 0,0 0-10 0 0,12-11 154 0 0,-2-1 1 0 0,1 0-1 0 0,-2-1 1 0 0,0-1-1 0 0,-2 0 1 0 0,0 0-1 0 0,0-1 1 0 0,-2-1-1 0 0,0 0 1 0 0,2-11-155 0 0,-9 23 28 0 0,-1 0 0 0 0,0 0-1 0 0,0 0 1 0 0,-1-1 0 0 0,0 1 0 0 0,0 0 0 0 0,-1-1 0 0 0,0 1 0 0 0,-1 0-1 0 0,0-2-27 0 0,1 7 6 0 0,-1 0-1 0 0,1 0 0 0 0,-1 0 0 0 0,0 1 0 0 0,0-1 0 0 0,0 0 0 0 0,0 0 0 0 0,0 1 0 0 0,0-1 0 0 0,-1 1 0 0 0,0-1 0 0 0,1 1 0 0 0,-1 0 0 0 0,0 0 0 0 0,0-1 0 0 0,0 1 0 0 0,0 0 0 0 0,0 1 0 0 0,-1-1 0 0 0,1 0 0 0 0,-1 1 0 0 0,1-1 0 0 0,-1 1 0 0 0,1 0 0 0 0,-1 0 0 0 0,0 0 0 0 0,0 0 0 0 0,0 0 0 0 0,1 1 0 0 0,-1-1 0 0 0,0 1-5 0 0,0 0-3 0 0,0 0-1 0 0,0 0 0 0 0,1 1 0 0 0,-1-1 1 0 0,0 1-1 0 0,0 0 0 0 0,1-1 0 0 0,-1 1 0 0 0,0 0 1 0 0,1 1-1 0 0,-1-1 0 0 0,1 0 0 0 0,0 1 0 0 0,-1 0 1 0 0,1-1-1 0 0,0 1 0 0 0,0 0 0 0 0,0 0 0 0 0,0 0 1 0 0,0 0-1 0 0,1 1 4 0 0,-5 4 25 0 0,0 1 0 0 0,1 0 0 0 0,0 0 0 0 0,0 0 0 0 0,-2 7-25 0 0,-6 19 22 0 0,2 1 0 0 0,1 0 0 0 0,1 1 0 0 0,3 0 0 0 0,0 1 0 0 0,1 30-22 0 0,4-41 297 0 0,1-1 0 0 0,1 1-1 0 0,2-1 1 0 0,0 0 0 0 0,2 1 0 0 0,7 22-297 0 0,-10-41-45 0 0,0 0 0 0 0,1 0 1 0 0,0 0-1 0 0,1 0 0 0 0,-1 0 0 0 0,1-1 0 0 0,0 1 1 0 0,1-1-1 0 0,0-1 0 0 0,0 1 0 0 0,3 2 45 0 0,-6-5-60 0 0,1-1-1 0 0,0 0 1 0 0,0 0 0 0 0,0 0-1 0 0,0-1 1 0 0,1 1-1 0 0,-1-1 1 0 0,0 1 0 0 0,1-1-1 0 0,-1 0 1 0 0,1-1-1 0 0,-1 1 1 0 0,1 0 0 0 0,-1-1-1 0 0,1 0 1 0 0,-1 0-1 0 0,1 0 1 0 0,-1 0 0 0 0,1-1-1 0 0,0 1 1 0 0,-1-1-1 0 0,0 0 1 0 0,1 0-1 0 0,2-1 61 0 0,0 0-275 0 0,-1-1 0 0 0,1 0-1 0 0,0 0 1 0 0,-1-1 0 0 0,1 0-1 0 0,-1 0 1 0 0,0 0 0 0 0,3-4 275 0 0,4-5-670 0 0,0-1 0 0 0,2-3 670 0 0,-10 12-139 0 0,29-42-1211 0 0</inkml:trace>
  <inkml:trace contextRef="#ctx0" brushRef="#br0" timeOffset="10856.314">13010 1542 12640 0 0,'0'0'289'0'0,"0"0"40"0"0,0 0 21 0 0,0 0-46 0 0,6 7-192 0 0,-3-1 40 0 0,0 1 1 0 0,0 0 0 0 0,-1 0 0 0 0,0 0 0 0 0,0 0 0 0 0,-1 1-1 0 0,0-1 1 0 0,0 2-153 0 0,2 9 339 0 0,6 44 1186 0 0,-2 23-1525 0 0,1 13 1195 0 0,-3-47-338 0 0,-2-21-596 0 0,3 18-261 0 0,-5-39-5 0 0,0-7-26 0 0,0-7-11 0 0,1 2 28 0 0,6-26-329 0 0,-1 0 0 0 0,1-15 343 0 0,-5 23-152 0 0,1-1 1 0 0,1 1-1 0 0,1 0 1 0 0,1 1-1 0 0,6-13 152 0 0,2 2 126 0 0,2 1-1 0 0,1 1 0 0 0,1 0 1 0 0,1 2-1 0 0,4-2-125 0 0,-16 19-377 0 0,25-26-346 0 0,-31 34 710 0 0,0 0 1 0 0,0 1 0 0 0,0-1 0 0 0,0 0 0 0 0,1 1 0 0 0,-1 0 0 0 0,0-1-1 0 0,1 1 1 0 0,-1 0 0 0 0,1 0 0 0 0,0 0 0 0 0,-1 1 0 0 0,1-1 0 0 0,0 1-1 0 0,0-1 13 0 0,-2 1 0 0 0,-1 0 0 0 0,1 0 0 0 0,0 0 0 0 0,-1 0 0 0 0,1 0 0 0 0,0 0 0 0 0,-1 0 0 0 0,1 0 0 0 0,0 0 0 0 0,-1 0 0 0 0,1 0 0 0 0,0 0 0 0 0,-1 0 0 0 0,1 1 0 0 0,0-1 0 0 0,-1 0 0 0 0,1 0 0 0 0,-1 1 0 0 0,1-1 0 0 0,-1 0 0 0 0,1 1 0 0 0,0-1 0 0 0,-1 1 0 0 0,1-1 0 0 0,-1 1 0 0 0,0-1 0 0 0,1 1 0 0 0,-1-1 0 0 0,1 1 0 0 0,-1-1 0 0 0,0 1 0 0 0,1 0 0 0 0,-1-1 0 0 0,0 1 0 0 0,0 0 0 0 0,1-1 0 0 0,-1 1 0 0 0,1 2 0 0 0,3 5-57 0 0,0 0 0 0 0,0-1-1 0 0,1 7 58 0 0,5 8-2338 0 0,-7-16-3039 0 0</inkml:trace>
  <inkml:trace contextRef="#ctx0" brushRef="#br0" timeOffset="11209.379">13471 1732 14192 0 0,'-3'6'689'0'0,"2"-2"-594"0"0,0 0-1 0 0,0 0 1 0 0,0 0 0 0 0,1 1-1 0 0,0-1 1 0 0,0 0 0 0 0,0 0-1 0 0,0 0 1 0 0,0 0 0 0 0,1 0 0 0 0,0 0-1 0 0,0 0 1 0 0,0 0 0 0 0,0 0-1 0 0,1 0 1 0 0,0 0 0 0 0,-1-1-1 0 0,1 1 1 0 0,1 0-95 0 0,-2-2 37 0 0,0 0 0 0 0,0 0 0 0 0,1 0 1 0 0,-1 0-1 0 0,1 0 0 0 0,-1 0 0 0 0,1 0 0 0 0,0-1 0 0 0,0 1 0 0 0,0-1 0 0 0,0 1 0 0 0,0-1 1 0 0,0 0-1 0 0,0 0 0 0 0,0 1 0 0 0,1-2 0 0 0,-1 1 0 0 0,0 0 0 0 0,1 0 0 0 0,-1-1 0 0 0,0 1 0 0 0,1-1 1 0 0,-1 0-1 0 0,1 0 0 0 0,-1 0 0 0 0,1 0 0 0 0,-1 0 0 0 0,1 0 0 0 0,-1-1 0 0 0,0 1 0 0 0,1-1 0 0 0,0 0-37 0 0,2-1 3 0 0,-1 0-1 0 0,1-1 1 0 0,0 0-1 0 0,-1 0 1 0 0,0 0-1 0 0,1 0 1 0 0,-1-1-1 0 0,0 0 0 0 0,0-1-2 0 0,33-40-758 0 0,-29 35 453 0 0,-6 7 269 0 0,20-26-1561 0 0,0-2 0 0 0,15-30 1597 0 0,-32 51-58 0 0,0-1 1 0 0,-1 0-1 0 0,1 0 0 0 0,-2 0 0 0 0,0 0 1 0 0,0-1-1 0 0,-1 0 0 0 0,-1 1 0 0 0,0-1 1 0 0,0 0-1 0 0,-1-4 58 0 0,-1 6 309 0 0,0 0 0 0 0,0 0 0 0 0,-1 0 0 0 0,0 1 0 0 0,-1-1 0 0 0,0 0 0 0 0,0 1 0 0 0,-1 0 0 0 0,0 0 0 0 0,-1 0 0 0 0,0 0 0 0 0,-2-1-309 0 0,6 8 66 0 0,0 1 0 0 0,0 0 0 0 0,0 0 0 0 0,0 0 1 0 0,0 0-1 0 0,-1 0 0 0 0,1 0 0 0 0,0 0 0 0 0,-1 0 0 0 0,1 0 0 0 0,-1 1 1 0 0,1-1-1 0 0,0 1 0 0 0,-1-1 0 0 0,0 1 0 0 0,1-1 0 0 0,-1 1 0 0 0,1 0 1 0 0,-1 0-1 0 0,1 0 0 0 0,-1 0 0 0 0,1 0 0 0 0,-1 0 0 0 0,0 0 0 0 0,1 0 1 0 0,-1 1-1 0 0,1-1 0 0 0,-1 1 0 0 0,1-1 0 0 0,-1 1 0 0 0,1-1 0 0 0,-1 1 1 0 0,1 0-1 0 0,0 0 0 0 0,-1 0 0 0 0,1 0 0 0 0,0 0 0 0 0,0 0 0 0 0,0 0 1 0 0,0 0-1 0 0,0 0 0 0 0,0 0 0 0 0,0 1 0 0 0,0-1 0 0 0,0 0 0 0 0,0 1 1 0 0,1-1-1 0 0,-1 1 0 0 0,1-1 0 0 0,-1 1 0 0 0,1-1-66 0 0,-6 20 124 0 0,2-1 0 0 0,1 1 1 0 0,1 0-1 0 0,0 0 0 0 0,1 0 0 0 0,2 0 0 0 0,0 3-124 0 0,7 47 186 0 0,8 32-186 0 0,-4-32 278 0 0,11 46 178 0 0,-5-29-152 0 0,6 23 263 0 0,24 59-567 0 0,-7-26 817 0 0,-38-131-826 0 0,0 0 0 0 0,-1 0 0 0 0,0 0 0 0 0,-1 0 0 0 0,-1 1 9 0 0,0-10 24 0 0,0 1 0 0 0,0-1 0 0 0,-1 1 1 0 0,1-1-1 0 0,-1 1 0 0 0,0-1 0 0 0,0 0 0 0 0,-1 0 0 0 0,1 1 1 0 0,-1-1-1 0 0,0 0 0 0 0,0 0 0 0 0,-1 0 0 0 0,1-1 0 0 0,-1 1 1 0 0,0 0-25 0 0,-13 12 251 0 0,1 0 1 0 0,-2-2-1 0 0,0 0 1 0 0,-1-1-1 0 0,0 0 1 0 0,0-2 0 0 0,-2 0-1 0 0,0-1-251 0 0,12-6-104 0 0,-1-1-1 0 0,1 0 1 0 0,-1 0 0 0 0,0-1-1 0 0,0 0 1 0 0,0-1-1 0 0,0 0 1 0 0,0 0-1 0 0,0-1 1 0 0,0 0-1 0 0,0 0 1 0 0,-1-1 0 0 0,1 0-1 0 0,0-1 1 0 0,0 0-1 0 0,1 0 1 0 0,-1-1-1 0 0,0 0 1 0 0,1-1 0 0 0,-4-2 104 0 0,-8-6-1010 0 0</inkml:trace>
  <inkml:trace contextRef="#ctx0" brushRef="#br0" timeOffset="16723.685">14064 1006 7488 0 0,'0'0'166'0'0,"0"0"29"0"0,0 0 12 0 0,-14 7 1 0 0,10-4-101 0 0,1-1-1 0 0,0 1 1 0 0,0 1 0 0 0,0-1 0 0 0,0 0 0 0 0,0 1-1 0 0,1-1 1 0 0,0 1 0 0 0,0 0 0 0 0,0 0 0 0 0,-1 1-107 0 0,-3 11 862 0 0,0 0 0 0 0,0 6-862 0 0,1-7 221 0 0,-3 20 417 0 0,1 0 1 0 0,-1 23-639 0 0,1-12 331 0 0,-1 30 738 0 0,2 27-1069 0 0,2-36 387 0 0,2-27-74 0 0,2 0 1 0 0,2 0 0 0 0,1 0 0 0 0,2 4-314 0 0,-1-24 65 0 0,0-1-1 0 0,0 0 1 0 0,2 0 0 0 0,0-1-1 0 0,2 1 1 0 0,0-1 0 0 0,1-1-1 0 0,0 0 1 0 0,4 5-65 0 0,-3-9-3 0 0,0 0-1 0 0,1-1 1 0 0,1 0 0 0 0,0 0-1 0 0,0-1 1 0 0,1-1 0 0 0,0 0 0 0 0,1-1-1 0 0,5 3 4 0 0,0-2-1186 0 0,1-1-1 0 0,11 4 1187 0 0,8 1-1341 0 0,-9-5-16 0 0</inkml:trace>
  <inkml:trace contextRef="#ctx0" brushRef="#br0" timeOffset="21171.984">14796 1437 9936 0 0,'4'-10'205'0'0,"0"1"-1"0"0,0-2 1 0 0,-1 1 0 0 0,2-10-205 0 0,2-8 213 0 0,-7 28-195 0 0,0-1 0 0 0,1 1 0 0 0,-1-1 0 0 0,0 1 1 0 0,0-1-1 0 0,0 1 0 0 0,0-1 0 0 0,1 0 0 0 0,-1 1 0 0 0,0-1 1 0 0,0 1-1 0 0,0-1 0 0 0,0 1 0 0 0,0-1 0 0 0,-1 0 0 0 0,1 1 1 0 0,0-1-1 0 0,0 1 0 0 0,0-1 0 0 0,0 1 0 0 0,-1-1 1 0 0,1 0-1 0 0,0 1 0 0 0,-1-1-18 0 0,1 1 46 0 0,-1 0 1 0 0,1-1-1 0 0,-1 1 1 0 0,1 0-1 0 0,-1 0 0 0 0,1 0 1 0 0,-1 0-1 0 0,1 0 1 0 0,-1 0-1 0 0,1 0 0 0 0,-1 0 1 0 0,1 0-1 0 0,-1 0 1 0 0,0 0-1 0 0,1 0 1 0 0,-1 1-1 0 0,1-1 0 0 0,-1 0 1 0 0,1 0-1 0 0,-1 0 1 0 0,1 1-47 0 0,-4 1 312 0 0,0 0 0 0 0,0 0 0 0 0,0 1 0 0 0,0 0 1 0 0,-2 1-313 0 0,-21 22 933 0 0,-15 19-933 0 0,0 1 303 0 0,36-40-279 0 0,-16 16 646 0 0,2 0 0 0 0,0 2 0 0 0,-13 20-670 0 0,30-39 20 0 0,0 1 0 0 0,0-1 0 0 0,0 1-1 0 0,1-1 1 0 0,0 1 0 0 0,0 0 0 0 0,0 0 0 0 0,1 0 0 0 0,-1 4-20 0 0,2-7-1 0 0,0 0 0 0 0,0-1 1 0 0,0 1-1 0 0,0 0 1 0 0,1-1-1 0 0,-1 1 0 0 0,1 0 1 0 0,0-1-1 0 0,-1 1 1 0 0,1-1-1 0 0,0 1 0 0 0,1-1 1 0 0,-1 0-1 0 0,0 1 1 0 0,1-1-1 0 0,-1 0 0 0 0,1 0 1 0 0,0 0-1 0 0,-1 0 1 0 0,1 0-1 0 0,0 0 0 0 0,2 1 1 0 0,4 2-75 0 0,0 0 0 0 0,0 0 0 0 0,1-1-1 0 0,-1 0 1 0 0,1 0 0 0 0,0-1-1 0 0,5 1 76 0 0,19 5-306 0 0,16 1 306 0 0,-4-2 49 0 0,-16-1-69 0 0,-10-4 114 0 0,0 1 0 0 0,1 1 0 0 0,-2 1 0 0 0,1 1 0 0 0,-1 1 0 0 0,11 6-94 0 0,-22-10-7 0 0,-1-1 0 0 0,0 2 0 0 0,0-1 0 0 0,0 1 0 0 0,-1 0 0 0 0,0 0 0 0 0,0 0-1 0 0,3 4 8 0 0,-6-6-22 0 0,-1 0 0 0 0,1 0 0 0 0,0 0-1 0 0,-1 0 1 0 0,0 0 0 0 0,1 0 0 0 0,-1 1-1 0 0,-1-1 1 0 0,1 0 0 0 0,0 1 0 0 0,-1-1-1 0 0,0 0 1 0 0,1 1 0 0 0,-1-1 0 0 0,-1 1-1 0 0,1-1 1 0 0,0 0 0 0 0,-1 1-1 0 0,0 0 24 0 0,-1 4 19 0 0,-1 0 0 0 0,0 0 0 0 0,0 0 1 0 0,-1 0-1 0 0,0-1 0 0 0,0 0 1 0 0,-1 0-1 0 0,0 0 0 0 0,0 0 1 0 0,0-1-1 0 0,-3 2-20 0 0,-11 10 324 0 0,-1-1 0 0 0,-22 14-324 0 0,12-9 327 0 0,15-12 7 0 0,0-1 1 0 0,-1 0-1 0 0,0-1 0 0 0,-17 5-334 0 0,30-12 18 0 0,-1 0-1 0 0,1 0 0 0 0,0 0 1 0 0,-1 0-1 0 0,1-1 0 0 0,0 1 0 0 0,-1-1 1 0 0,1 0-1 0 0,-1 0 0 0 0,1 0 1 0 0,0-1-1 0 0,-3 0-17 0 0,4 1 1 0 0,1 0 0 0 0,0-1 0 0 0,-1 1 0 0 0,1-1 0 0 0,0 0 1 0 0,-1 1-1 0 0,1-1 0 0 0,0 0 0 0 0,0 0 0 0 0,0 1 0 0 0,0-1 0 0 0,0 0 0 0 0,0 0 1 0 0,0 0-1 0 0,0-1 0 0 0,0 1 0 0 0,0 0 0 0 0,0 0 0 0 0,1 0 0 0 0,-1-1 0 0 0,0 1 1 0 0,1 0-1 0 0,-1-1 0 0 0,1 1 0 0 0,0 0 0 0 0,-1-1 0 0 0,1 1 0 0 0,0-1 0 0 0,0 0-1 0 0,-1-5-370 0 0,1-1-1 0 0,0 1 1 0 0,1 0 0 0 0,-1-1-1 0 0,1 1 1 0 0,1 0-1 0 0,1-6 371 0 0,7-11-1462 0 0</inkml:trace>
  <inkml:trace contextRef="#ctx0" brushRef="#br0" timeOffset="21743.683">15536 1352 10136 0 0,'-1'-7'490'0'0,"-6"-25"165"0"0,-2 0 0 0 0,-12-28-655 0 0,19 56 113 0 0,0-1 1 0 0,-1 1 0 0 0,1 0-1 0 0,-1 0 1 0 0,0 0 0 0 0,1 1-1 0 0,-2-1 1 0 0,1 1-1 0 0,0 0 1 0 0,-1-1 0 0 0,1 1-1 0 0,-1 1 1 0 0,0-1 0 0 0,0 0-1 0 0,-1 1-113 0 0,3 1 65 0 0,-1 0-1 0 0,1 0 1 0 0,0 0-1 0 0,-1 0 1 0 0,1 1-1 0 0,-1-1 1 0 0,1 1-1 0 0,0 0 1 0 0,-1-1-1 0 0,1 1 1 0 0,-1 0-1 0 0,1 1 1 0 0,-1-1-1 0 0,1 0 1 0 0,-1 1-1 0 0,1-1 0 0 0,0 1 1 0 0,-1 0-1 0 0,1 0 1 0 0,0 0-1 0 0,-1 0 1 0 0,1 0-1 0 0,0 0 1 0 0,0 1-1 0 0,0-1 1 0 0,0 1-1 0 0,0-1 1 0 0,1 1-1 0 0,-3 2-64 0 0,-4 5 130 0 0,0 1 0 0 0,1 1 0 0 0,0 0 0 0 0,0 0 0 0 0,-2 8-130 0 0,-2 5 4 0 0,0 1 0 0 0,1 6-4 0 0,2-6-34 0 0,1 0 0 0 0,1 1 1 0 0,-1 15 33 0 0,6-33-44 0 0,0 0 0 0 0,1 1 1 0 0,0-1-1 0 0,0 1 1 0 0,1-1-1 0 0,0 1 1 0 0,0-1-1 0 0,1 0 0 0 0,0 1 1 0 0,1-1-1 0 0,-1 0 1 0 0,5 6 43 0 0,-6-11 7 0 0,0-1 0 0 0,1 1 1 0 0,0-1-1 0 0,-1 1 0 0 0,1-1 1 0 0,0 0-1 0 0,0 0 0 0 0,0 0 1 0 0,0 0-1 0 0,1 0 0 0 0,-1-1 1 0 0,0 1-1 0 0,1-1 0 0 0,-1 1 1 0 0,1-1-1 0 0,0 0 0 0 0,-1 0 1 0 0,3 0-8 0 0,-1 0 21 0 0,0 0 1 0 0,0-1 0 0 0,0 0 0 0 0,-1 0 0 0 0,1 0-1 0 0,0-1 1 0 0,0 1 0 0 0,0-1 0 0 0,-1 0 0 0 0,1 0-1 0 0,0 0 1 0 0,2-2-22 0 0,4-2 46 0 0,0 0 1 0 0,-1 0-1 0 0,0-1 0 0 0,0 0 0 0 0,0-1 0 0 0,-1 0 0 0 0,0 0 1 0 0,0-1-1 0 0,3-5-46 0 0,1-3 99 0 0,-1 0 1 0 0,0-1 0 0 0,-2 0-1 0 0,0 0 1 0 0,0-3-100 0 0,34-93 495 0 0,-40 104-474 0 0,2-1 43 0 0,-5 10-56 0 0,0 0 0 0 0,0 0 0 0 0,0 0 0 0 0,0 0 0 0 0,0 0 0 0 0,0 0 0 0 0,0 0 0 0 0,0 0 1 0 0,0 0-1 0 0,0 0 0 0 0,0 0 0 0 0,0 0 0 0 0,0 0 0 0 0,0 0 0 0 0,0 0 0 0 0,0 0 0 0 0,0 0 0 0 0,0 1 0 0 0,0-1 0 0 0,0 0 0 0 0,0 0 1 0 0,0 0-1 0 0,0 0 0 0 0,0 0 0 0 0,0 0 0 0 0,0 0 0 0 0,0 0 0 0 0,0 0 0 0 0,0 0 0 0 0,0 0 0 0 0,0 0 0 0 0,0 0 0 0 0,0 0 0 0 0,1 0 1 0 0,-1 0-1 0 0,0 0 0 0 0,0 0 0 0 0,0 0 0 0 0,0 0 0 0 0,0 0 0 0 0,0 0 0 0 0,0 0 0 0 0,0 0 0 0 0,0 0 0 0 0,0 0 0 0 0,0 0 0 0 0,0 0 0 0 0,0 0 1 0 0,0 0-1 0 0,0 0 0 0 0,0 0 0 0 0,0 0 0 0 0,1 0 0 0 0,-1 0 0 0 0,0 0 0 0 0,0 0 0 0 0,0 0 0 0 0,0 0 0 0 0,0 0 0 0 0,0 0 0 0 0,0 0 1 0 0,0 0-1 0 0,0 0 0 0 0,0 0 0 0 0,0 0 0 0 0,0 0 0 0 0,0 0 0 0 0,0 0 0 0 0,0 0 0 0 0,0 0-8 0 0,0 21 1261 0 0,0-10-1276 0 0,32 731 169 0 0,-9-334 585 0 0,-12-247 159 0 0,7 10-898 0 0,-12-137 384 0 0,8 31-384 0 0,-10-49-297 0 0,2 0-1 0 0,0 0 1 0 0,0-1-1 0 0,1 0 1 0 0,2 1 297 0 0,-6-11-506 0 0,1 1 0 0 0,1-1 0 0 0,-1 0 0 0 0,1 0 0 0 0,0 0 0 0 0,0 0 0 0 0,2 0 506 0 0,-6-4-87 0 0,4 3-1798 0 0</inkml:trace>
  <inkml:trace contextRef="#ctx0" brushRef="#br0" timeOffset="22109.239">15948 1156 14856 0 0,'-13'-49'1639'0'0,"6"73"-1180"0"0,-4 18-139 0 0,4 11 165 0 0,1 1 0 0 0,3 0 0 0 0,2 1 0 0 0,5 25-485 0 0,2-20 321 0 0,3-1 1 0 0,2 0-1 0 0,3-1 0 0 0,3-1 1 0 0,15 34-322 0 0,-29-82 38 0 0,1-1 0 0 0,0 0-1 0 0,1 0 1 0 0,0-1 0 0 0,0 1 0 0 0,1-1 0 0 0,-1 0 0 0 0,1-1 0 0 0,1 0 0 0 0,6 6-38 0 0,-10-10 11 0 0,0 1 1 0 0,1-1 0 0 0,-1 0-1 0 0,1 0 1 0 0,0 0 0 0 0,-1-1-1 0 0,1 1 1 0 0,0-1 0 0 0,0 0-1 0 0,0 0 1 0 0,0 0 0 0 0,0 0-1 0 0,0-1 1 0 0,0 0-1 0 0,0 0 1 0 0,0 0 0 0 0,0 0-1 0 0,0-1 1 0 0,0 1 0 0 0,0-1-1 0 0,0 0 1 0 0,0 0 0 0 0,0-1-1 0 0,3 0-11 0 0,24-12 225 0 0,-1-1-1 0 0,0-1 0 0 0,-2-2 0 0 0,0 0 0 0 0,-1-2 0 0 0,0-1 1 0 0,3-6-225 0 0,21-26 166 0 0,-51 53-342 0 0,0 0-236 0 0,0 0-106 0 0,-6 7-6023 0 0,2 5-163 0 0</inkml:trace>
  <inkml:trace contextRef="#ctx0" brushRef="#br0" timeOffset="23074.136">17113 416 11000 0 0,'-9'-7'120'0'0,"2"0"1"0"0,-1 0 0 0 0,1-1 0 0 0,0 0 0 0 0,0 0-1 0 0,1-1 1 0 0,0 0 0 0 0,1 0 0 0 0,0 0 0 0 0,-1-3-121 0 0,-1-8 47 0 0,2 5 32 0 0,0 1-1 0 0,-1 0 1 0 0,-1-1-79 0 0,5 11 124 0 0,0 0 0 0 0,0 1 1 0 0,0 0-1 0 0,-1-1 1 0 0,1 1-1 0 0,-1 0 1 0 0,0 0-1 0 0,0 0 1 0 0,0 1-1 0 0,0-1 1 0 0,-1 1-1 0 0,1 0 0 0 0,0 0 1 0 0,-1 0-125 0 0,3 1 56 0 0,-1 1 0 0 0,1-1 1 0 0,0 1-1 0 0,0 0 0 0 0,0-1 0 0 0,-1 1 0 0 0,1 0 1 0 0,0 0-1 0 0,0 0 0 0 0,-1 0 0 0 0,1 0 0 0 0,0 0 1 0 0,-1 0-1 0 0,1 1 0 0 0,0-1 0 0 0,0 0 1 0 0,0 1-1 0 0,-1-1 0 0 0,1 1 0 0 0,0-1 0 0 0,0 1 1 0 0,0 0-1 0 0,0-1 0 0 0,0 1 0 0 0,0 0 1 0 0,0 0-1 0 0,0 0 0 0 0,-1 0-56 0 0,-2 4 174 0 0,1 0 0 0 0,-1 0 1 0 0,0 0-1 0 0,1 0 0 0 0,-1 3-174 0 0,2-4 64 0 0,-12 25 103 0 0,1 1 1 0 0,2 0-1 0 0,1 0 0 0 0,-1 11-167 0 0,2-10 80 0 0,-17 75 379 0 0,-11 100-459 0 0,32-171 45 0 0,-24 162 1173 0 0,-1 164-1218 0 0,28-292 924 0 0,6 48-924 0 0,-1-85 231 0 0,1 0 0 0 0,2-1 0 0 0,1 0 0 0 0,9 26-231 0 0,-11-45 58 0 0,-1-1 0 0 0,2 1 0 0 0,-1-1 0 0 0,2-1 0 0 0,-1 1 0 0 0,1-1 1 0 0,6 5-59 0 0,-9-9 10 0 0,1-1 1 0 0,0 0 0 0 0,0-1 0 0 0,0 0-1 0 0,1 1 1 0 0,0-2 0 0 0,-1 1 0 0 0,1-1-1 0 0,1 1 1 0 0,-1-2 0 0 0,0 1 0 0 0,1-1-1 0 0,-1 0 1 0 0,5 1-11 0 0,0-2 13 0 0,0 0-1 0 0,0-1 1 0 0,1-1 0 0 0,-1 1-1 0 0,0-2 1 0 0,0 0-1 0 0,-1 0 1 0 0,1-1 0 0 0,0 0-1 0 0,-1 0 1 0 0,1-2 0 0 0,-1 1-1 0 0,0-1 1 0 0,-1-1 0 0 0,7-3-13 0 0,5-6 28 0 0,-1 0 1 0 0,0-1 0 0 0,-1-1 0 0 0,0 0 0 0 0,-2-2 0 0 0,8-10-29 0 0,13-22 159 0 0,-2-3 0 0 0,-3 0 0 0 0,-2-3 0 0 0,-2 0 1 0 0,-1-8-160 0 0,-14 32-19 0 0,-2-1 0 0 0,-1 0 0 0 0,-2 0 1 0 0,-2-1-1 0 0,-1 0 0 0 0,-1 0 0 0 0,-2-1 1 0 0,-2 0-1 0 0,-1 1 0 0 0,-2-1 0 0 0,-1 1 1 0 0,-2-1-1 0 0,-1 1 0 0 0,-2 1 0 0 0,-9-24 19 0 0,1 9-3 0 0,-2 2 0 0 0,-16-31 3 0 0,24 59 11 0 0,-1 0 0 0 0,-1 0 0 0 0,0 1 0 0 0,-1 0 0 0 0,-1 1 0 0 0,-1 1 0 0 0,-7-7-11 0 0,15 17 12 0 0,0 0 1 0 0,-1 1-1 0 0,1 0 1 0 0,-1 0-1 0 0,0 1 1 0 0,0 0-1 0 0,0 0 1 0 0,-1 1-1 0 0,1 0 1 0 0,-1 0-1 0 0,0 1 0 0 0,1 0 1 0 0,-1 1-1 0 0,0 0 1 0 0,-1 0-13 0 0,2 1 3 0 0,1 0 1 0 0,-1 1-1 0 0,1 0 1 0 0,-1 0-1 0 0,1 1 1 0 0,0-1-1 0 0,0 2 1 0 0,0-1-1 0 0,0 1 1 0 0,0 0-1 0 0,0 1 0 0 0,1-1 1 0 0,-1 1-1 0 0,1 1 1 0 0,0-1-1 0 0,1 1 1 0 0,-1 0-1 0 0,-1 2-3 0 0,-7 7-664 0 0,1 2 0 0 0,0-1 0 0 0,-3 8 664 0 0,-3 10-5717 0 0,4-3-797 0 0</inkml:trace>
  <inkml:trace contextRef="#ctx0" brushRef="#br0" timeOffset="23402.816">17212 1156 13824 0 0,'13'23'1339'0'0,"8"15"-1339"0"0,-3-4 161 0 0,9 14-370 0 0,44 80 3755 0 0,13 5-3546 0 0,-78-124 77 0 0,0 0 1 0 0,2 1 0 0 0,-1-2-1 0 0,1 1 1 0 0,0-1 0 0 0,3 1-78 0 0,-9-7-47 0 0,-1-1 0 0 0,1 1 1 0 0,0-1-1 0 0,1 0 0 0 0,-1 0 0 0 0,0 1 1 0 0,0-1-1 0 0,0-1 0 0 0,1 1 0 0 0,-1 0 1 0 0,0-1-1 0 0,1 1 0 0 0,-1-1 1 0 0,1 1-1 0 0,-1-1 0 0 0,1 0 0 0 0,-1 0 1 0 0,0 0-1 0 0,1-1 0 0 0,-1 1 0 0 0,1 0 1 0 0,-1-1-1 0 0,0 0 0 0 0,1 1 1 0 0,-1-1-1 0 0,0 0 0 0 0,0 0 0 0 0,1-1 1 0 0,-1 1-1 0 0,0 0 0 0 0,1-2 47 0 0,11-9-1558 0 0</inkml:trace>
  <inkml:trace contextRef="#ctx0" brushRef="#br0" timeOffset="23743.905">17742 1037 13504 0 0,'0'0'306'0'0,"-10"4"745"0"0,8-1-1038 0 0,0 0 0 0 0,1 0 0 0 0,-1 0 0 0 0,0 0 0 0 0,1 0 0 0 0,-1 0 0 0 0,1 1 0 0 0,0-1 0 0 0,0 1 0 0 0,1-1 0 0 0,-1 1 0 0 0,1 2-13 0 0,-1-2 37 0 0,-8 52 1156 0 0,2 1 0 0 0,3 0 0 0 0,3 0 0 0 0,4 51-1193 0 0,-2-96 221 0 0,1-1-1 0 0,0 1 0 0 0,0 0 1 0 0,1-1-1 0 0,1 1 1 0 0,0-1-1 0 0,0 0 1 0 0,1 0-1 0 0,1-1 1 0 0,0 1-1 0 0,0-1-220 0 0,-4-8 12 0 0,-1 1-1 0 0,1-1 0 0 0,0 0 0 0 0,0 0 0 0 0,0 0 1 0 0,0-1-1 0 0,0 1 0 0 0,0 0 0 0 0,0-1 1 0 0,1 0-1 0 0,-1 1 0 0 0,1-1 0 0 0,-1 0 0 0 0,1 0 1 0 0,-1 0-1 0 0,1 0 0 0 0,0-1 0 0 0,-1 1-11 0 0,2-1 6 0 0,0 0 0 0 0,0 0 0 0 0,0 0-1 0 0,0-1 1 0 0,0 1 0 0 0,0-1-1 0 0,-1 0 1 0 0,1 0 0 0 0,0 0 0 0 0,0 0-1 0 0,2-2-5 0 0,6-4 28 0 0,1 0-1 0 0,-1-1 0 0 0,0 0 0 0 0,-1-1 0 0 0,0 0 0 0 0,3-5-27 0 0,1 1 17 0 0,-1-2-1 0 0,-1 0 1 0 0,0 0-1 0 0,-1-1 1 0 0,-1-1-1 0 0,0 0 0 0 0,-1 0 1 0 0,-1-1-1 0 0,-1 0 1 0 0,-1-1-1 0 0,0 0 1 0 0,3-17-17 0 0,-1-4 42 0 0,-1-1 1 0 0,-3 0 0 0 0,-1 0-1 0 0,-2-7-42 0 0,-2 33 0 0 0,1 9 0 0 0,-1 0 0 0 0,0 0 0 0 0,0 0 0 0 0,0 0 0 0 0,-1 0 0 0 0,0 1 0 0 0,0-1 0 0 0,-1 0 0 0 0,0-1 0 0 0,2 6 0 0 0,0 1 0 0 0,-1 0 0 0 0,1-1 0 0 0,0 1 0 0 0,0 0 0 0 0,0-1 0 0 0,-1 1 0 0 0,1 0 0 0 0,0-1 0 0 0,0 1 0 0 0,0 0 0 0 0,-1-1 0 0 0,1 1 0 0 0,0 0 0 0 0,-1 0 0 0 0,1-1 0 0 0,0 1 0 0 0,-1 0 0 0 0,1 0 0 0 0,0-1 0 0 0,-1 1 0 0 0,1 0 0 0 0,-1 0 0 0 0,1 0 0 0 0,0 0 0 0 0,-1 0 0 0 0,1 0 0 0 0,0 0 0 0 0,-1 0 0 0 0,1 0 0 0 0,-1 0 0 0 0,1 0 0 0 0,-1 0 0 0 0,0 1 0 0 0,0-1 0 0 0,0 1 0 0 0,0-1 0 0 0,0 1 0 0 0,0-1 0 0 0,0 1 0 0 0,0 0 0 0 0,1-1 0 0 0,-1 1 0 0 0,0 0 0 0 0,0 1 0 0 0,-18 28 0 0 0,19-29 0 0 0,-5 9-9 0 0,1-1 0 0 0,0 1 0 0 0,0 0 0 0 0,1 0 0 0 0,1 0 0 0 0,0 0 0 0 0,0 1 0 0 0,1-1 0 0 0,0 1 0 0 0,1-1 0 0 0,0 1 0 0 0,1 4 9 0 0,0-11-32 0 0,0 0-1 0 0,0-1 1 0 0,1 1-1 0 0,-1 0 0 0 0,1-1 1 0 0,0 1-1 0 0,1 1 33 0 0,7 7-128 0 0</inkml:trace>
  <inkml:trace contextRef="#ctx0" brushRef="#br0" timeOffset="24089.417">18204 1159 16208 0 0,'0'0'365'0'0,"1"16"1037"0"0,0-16-1392 0 0,0 1-1 0 0,0 0 0 0 0,0-1 0 0 0,0 1 0 0 0,0-1 0 0 0,1 1 0 0 0,-1-1 0 0 0,0 1 0 0 0,0-1 0 0 0,0 0 0 0 0,1 0 0 0 0,-1 0 0 0 0,0 1 0 0 0,0-1 0 0 0,0 0 0 0 0,1-1 0 0 0,-1 1 1 0 0,0 0-1 0 0,0 0 0 0 0,1 0 0 0 0,-1-1 0 0 0,0 1 0 0 0,0-1 0 0 0,0 1 0 0 0,0-1 0 0 0,0 1 0 0 0,1-1 0 0 0,-1 0-9 0 0,7-3 167 0 0,-1-1 1 0 0,0 0-1 0 0,6-5-167 0 0,-8 6 58 0 0,37-29 358 0 0,-5 6-78 0 0,-1-3-1 0 0,22-24-337 0 0,-48 44 23 0 0,0-2-1 0 0,-1 1 0 0 0,0-1 0 0 0,-1 0 1 0 0,-1-1-1 0 0,0 0 0 0 0,0 0 1 0 0,-1-1-1 0 0,-1 0 0 0 0,2-8-22 0 0,-4 12-5 0 0,2-9 18 0 0,-1 0 0 0 0,1-7-13 0 0,-5 21 14 0 0,1 0 1 0 0,-1-1 0 0 0,0 1 0 0 0,0 0 0 0 0,0-1-1 0 0,-1 1 1 0 0,0 0 0 0 0,0-1 0 0 0,0 1-1 0 0,-3-5-14 0 0,4 9 4 0 0,-1 0-1 0 0,1 0 0 0 0,0 0 0 0 0,-1 0 1 0 0,1 0-1 0 0,-1 1 0 0 0,1-1 1 0 0,-1 0-1 0 0,0 0 0 0 0,1 0 0 0 0,-1 1 1 0 0,0-1-1 0 0,0 0 0 0 0,0 1 0 0 0,1-1 1 0 0,-1 1-1 0 0,0-1 0 0 0,0 1 1 0 0,0-1-1 0 0,0 1 0 0 0,0 0 0 0 0,0-1 1 0 0,0 1-4 0 0,-1 0 0 0 0,1 0 1 0 0,-1 0 0 0 0,1 0 0 0 0,-1 0 0 0 0,1 1 0 0 0,0-1 0 0 0,-1 0-1 0 0,1 1 1 0 0,-1-1 0 0 0,1 1 0 0 0,0-1 0 0 0,-1 1 0 0 0,1 0-1 0 0,-1 0 0 0 0,-3 3-1 0 0,0 0 0 0 0,0 1 0 0 0,0-1 0 0 0,0 1 0 0 0,1 0-1 0 0,-4 5 2 0 0,-10 17-2 0 0,1 1 0 0 0,2 1 0 0 0,0 0 0 0 0,0 7 2 0 0,-5 16 121 0 0,3 1 0 0 0,1 4-121 0 0,10-28 123 0 0,0-1 0 0 0,2 1-1 0 0,1 1 1 0 0,1-1 0 0 0,3 28-123 0 0,0-50 14 0 0,0 0 1 0 0,0 0-1 0 0,0-1 0 0 0,1 1 0 0 0,0 0 0 0 0,0 0 0 0 0,1-1 0 0 0,0 0 1 0 0,0 1-1 0 0,1-1 0 0 0,0 0 0 0 0,0-1 0 0 0,3 5-14 0 0,-5-7-5 0 0,0-1 1 0 0,0 0-1 0 0,0 0 1 0 0,1 0-1 0 0,-1 0 0 0 0,0-1 1 0 0,1 1-1 0 0,-1-1 0 0 0,1 1 1 0 0,-1-1-1 0 0,1 0 1 0 0,0 0-1 0 0,-1 0 0 0 0,1 0 1 0 0,0-1-1 0 0,0 1 1 0 0,0-1-1 0 0,-1 1 0 0 0,1-1 1 0 0,0 0-1 0 0,0 0 0 0 0,0 0 1 0 0,0-1-1 0 0,0 1 1 0 0,0-1-1 0 0,-1 0 0 0 0,1 1 1 0 0,0-1-1 0 0,0 0 0 0 0,-1-1 1 0 0,1 1-1 0 0,-1 0 1 0 0,1-1-1 0 0,0 0 5 0 0,4-3-393 0 0,0-1 1 0 0,0 1-1 0 0,-1-1 1 0 0,0-1-1 0 0,0 1 1 0 0,0-1-1 0 0,-1 0 0 0 0,0 0 1 0 0,0 0-1 0 0,1-4 393 0 0,2-6-1151 0 0,0-1 0 0 0,-1 1 0 0 0,-1-1 0 0 0,1-7 1151 0 0,1-8-1560 0 0</inkml:trace>
  <inkml:trace contextRef="#ctx0" brushRef="#br0" timeOffset="24438.182">18651 841 11312 0 0,'0'0'332'0'0,"0"0"-4"0"0,7 7 313 0 0,-1 4-93 0 0,-1 1 0 0 0,0-1 1 0 0,-1 1-1 0 0,0 0 0 0 0,-1 0 0 0 0,0 2-548 0 0,5 29 1447 0 0,-1 5-1447 0 0,-1 0 908 0 0,1 4-176 0 0,3 11-19 0 0,1 1 0 0 0,6 7-713 0 0,-17-70-8 0 0,0-1-1 0 0,0 1 0 0 0,1-1 0 0 0,-1 0 1 0 0,0 1-1 0 0,0-1 0 0 0,0 1 0 0 0,1-1 1 0 0,-1 1-1 0 0,0-1 0 0 0,0 1 0 0 0,1-1 1 0 0,-1 0-1 0 0,0 1 0 0 0,1-1 0 0 0,-1 0 1 0 0,0 1-1 0 0,1-1 0 0 0,-1 0 0 0 0,1 0 1 0 0,-1 1-1 0 0,1-1 0 0 0,-1 0 1 0 0,0 0-1 0 0,1 0 0 0 0,-1 1 0 0 0,1-1 1 0 0,-1 0-1 0 0,1 0 0 0 0,-1 0 9 0 0,1 0-65 0 0,0 0-1 0 0,-1 0 1 0 0,1-1-1 0 0,-1 1 1 0 0,1 0-1 0 0,-1 0 1 0 0,1-1-1 0 0,-1 1 0 0 0,1 0 1 0 0,-1-1-1 0 0,1 1 1 0 0,-1 0-1 0 0,1-1 1 0 0,-1 1-1 0 0,1-1 1 0 0,-1 1-1 0 0,0-1 1 0 0,1 1-1 0 0,-1-1 1 0 0,0 1-1 0 0,1-1 1 0 0,-1 1-1 0 0,0-1 1 0 0,0 1-1 0 0,1-1 66 0 0,11-34-1308 0 0,-2 0-1 0 0,-1-1 1 0 0,-1 0-1 0 0,0-17 1309 0 0,-4 26 453 0 0,2 1 1 0 0,1-1-1 0 0,8-19-453 0 0,-7 27 553 0 0,1 0 0 0 0,0 0-1 0 0,2 1 1 0 0,0 0 0 0 0,1 1 0 0 0,1 1 0 0 0,0 0-1 0 0,14-13-552 0 0,-22 24 146 0 0,1 1 0 0 0,-1-1 0 0 0,1 1 0 0 0,0 0 0 0 0,0 1-1 0 0,4-2-145 0 0,-8 4 16 0 0,0 0-1 0 0,0 0 0 0 0,0 0 0 0 0,0 0 0 0 0,0 0 0 0 0,0 1 0 0 0,1-1 0 0 0,-1 1 0 0 0,0-1 0 0 0,1 1 0 0 0,-1 0 0 0 0,0 0 0 0 0,0 0 0 0 0,1 0 0 0 0,-1 1 0 0 0,0-1 0 0 0,1 0 0 0 0,-1 1 0 0 0,0 0 0 0 0,2 0-15 0 0,-3 0 4 0 0,0 0-1 0 0,0 1 0 0 0,0-1 1 0 0,0 0-1 0 0,-1 0 1 0 0,1 1-1 0 0,0-1 0 0 0,-1 0 1 0 0,1 1-1 0 0,-1-1 0 0 0,1 1 1 0 0,-1-1-1 0 0,0 1 0 0 0,0-1 1 0 0,1 1-1 0 0,-1-1 0 0 0,0 1 1 0 0,0-1-1 0 0,-1 1-3 0 0,-1 28 44 0 0,-2-14-127 0 0,-1 8-2860 0 0,5-24 1411 0 0,0 0-17 0 0</inkml:trace>
  <inkml:trace contextRef="#ctx0" brushRef="#br0" timeOffset="24772.254">19129 743 14832 0 0,'-1'1'332'0'0,"-3"4"-203"0"0,0 0 0 0 0,0 0 0 0 0,0 0 0 0 0,0 0 0 0 0,1 1 0 0 0,0-1 0 0 0,0 1 0 0 0,1 0 0 0 0,0 0 0 0 0,-1 0 0 0 0,2 0 0 0 0,-1 0 0 0 0,1 1 0 0 0,0 2-129 0 0,0-4 112 0 0,0 0-1 0 0,1 0 1 0 0,-1 0 0 0 0,1 0 0 0 0,1 0-1 0 0,-1 0 1 0 0,0 0 0 0 0,1 0-1 0 0,0 0 1 0 0,1-1 0 0 0,-1 1 0 0 0,1 0-1 0 0,0 0 1 0 0,0-1 0 0 0,0 1-1 0 0,0-1 1 0 0,1 0 0 0 0,3 4-112 0 0,-4-6 31 0 0,0 1 1 0 0,1-1 0 0 0,-1 0-1 0 0,1 0 1 0 0,-1 0 0 0 0,1-1-1 0 0,0 1 1 0 0,0-1 0 0 0,0 1 0 0 0,0-1-1 0 0,0 0 1 0 0,0 0 0 0 0,0 0-1 0 0,0-1 1 0 0,1 1 0 0 0,-1-1-32 0 0,2 0 22 0 0,-1 0 1 0 0,1 0-1 0 0,-1 0 1 0 0,1-1 0 0 0,-1 0-1 0 0,1 0 1 0 0,-1 0-1 0 0,1 0 1 0 0,-1-1-1 0 0,3-1-22 0 0,3-2 28 0 0,0-1-1 0 0,-1 0 1 0 0,1-1-1 0 0,-1 1 0 0 0,-1-2 1 0 0,1 1-1 0 0,-1-1 1 0 0,5-7-28 0 0,-2 1-62 0 0,0 0 1 0 0,-2 0-1 0 0,1 0 0 0 0,-2-2 1 0 0,0 1-1 0 0,4-12 62 0 0,-8 17-31 0 0,-1 1 0 0 0,-1-1 0 0 0,0 1 0 0 0,0-1 0 0 0,-1 0 0 0 0,0 0 0 0 0,-1 0 0 0 0,0 1 0 0 0,0-1 0 0 0,-1 0 0 0 0,0 0 0 0 0,-2-5 31 0 0,-1 1-7 0 0,0 0-1 0 0,-1 0 0 0 0,0 0 0 0 0,-7-12 8 0 0,8 20 104 0 0,0-1 0 0 0,0 0-1 0 0,0 1 1 0 0,-1 0 0 0 0,0 0-1 0 0,0 0 1 0 0,0 1-1 0 0,-1 0 1 0 0,0 0 0 0 0,-3-2-104 0 0,8 6 20 0 0,0 1 1 0 0,0-1 0 0 0,0 0-1 0 0,0 1 1 0 0,0-1-1 0 0,0 0 1 0 0,0 1 0 0 0,0 0-1 0 0,-1-1 1 0 0,1 1-1 0 0,0 0 1 0 0,0-1 0 0 0,-1 1-1 0 0,1 0 1 0 0,0 0 0 0 0,0 0-1 0 0,-1 0 1 0 0,1 0-1 0 0,0 0 1 0 0,0 0 0 0 0,-1 1-1 0 0,0-1-20 0 0,1 1 3 0 0,0 0 1 0 0,1 0-1 0 0,-1-1 0 0 0,0 1 1 0 0,1 0-1 0 0,-1 0 0 0 0,0 0 0 0 0,1 0 1 0 0,-1 0-1 0 0,1 0 0 0 0,-1 0 0 0 0,1 0 1 0 0,0 0-1 0 0,0 0 0 0 0,-1 0 1 0 0,1 0-1 0 0,0 0 0 0 0,0 0 0 0 0,0 0 1 0 0,0 0-1 0 0,0 0 0 0 0,0 0 1 0 0,0 1-1 0 0,0-1 0 0 0,1 0 0 0 0,-1 0-3 0 0,7 47-116 0 0,2 1 0 0 0,7 16 116 0 0,31 96 5 0 0,7 24 200 0 0,-39-123-134 0 0,2 9 232 0 0,10 23-303 0 0,18 51 625 0 0,6 17-290 0 0,-32-106-334 0 0,24 63 58 0 0,-42-117-58 0 0,18 46 121 0 0,0 5-122 0 0,-14-39 48 0 0,-1 1 1 0 0,-1 1-1 0 0,0-1 0 0 0,-1 0 0 0 0,0 14-48 0 0,-2-26 17 0 0,0 1 1 0 0,-1-1-1 0 0,1 0 0 0 0,0 0 0 0 0,-1 1 0 0 0,0-1 0 0 0,0 0 0 0 0,0 0 0 0 0,0 0 1 0 0,0 0-1 0 0,-1 0 0 0 0,1 0 0 0 0,-1 0 0 0 0,0-1 0 0 0,0 1 0 0 0,0 0 0 0 0,0-1 0 0 0,0 0 1 0 0,0 1-1 0 0,-1-1 0 0 0,1 0 0 0 0,-1 0 0 0 0,0 0 0 0 0,1-1 0 0 0,-1 1 0 0 0,0 0 1 0 0,0-1-1 0 0,0 0 0 0 0,0 0 0 0 0,0 0 0 0 0,-1 0-17 0 0,-3 1-5 0 0,-1-1-1 0 0,1 0 1 0 0,-1 0-1 0 0,0-1 1 0 0,1 0-1 0 0,-1 0 1 0 0,1-1-1 0 0,-1 0 1 0 0,1 0 0 0 0,-1 0-1 0 0,1-1 1 0 0,-6-3 5 0 0,-1 0-757 0 0,1-1 0 0 0,0-1 0 0 0,-10-7 757 0 0,-17-12-7474 0 0</inkml:trace>
  <inkml:trace contextRef="#ctx0" brushRef="#br0" timeOffset="25105.926">19460 30 14944 0 0,'0'0'340'0'0,"3"-12"824"0"0,-1 11-1129 0 0,0-1 1 0 0,-1 0 0 0 0,1 1 0 0 0,0-1 0 0 0,0 1 0 0 0,1 0-1 0 0,-1 0 1 0 0,0 0 0 0 0,0 0 0 0 0,1 0 0 0 0,-1 0 0 0 0,0 0-1 0 0,1 1 1 0 0,-1-1 0 0 0,0 1 0 0 0,1 0 0 0 0,-1 0 0 0 0,1 0-36 0 0,3-1 236 0 0,-1 1 0 0 0,0 1 1 0 0,1-1-1 0 0,-1 1 1 0 0,0 0-1 0 0,1 0 0 0 0,3 2-236 0 0,23 11 621 0 0,-1 2 1 0 0,-1 1-1 0 0,-1 1 0 0 0,20 16-621 0 0,-44-30 39 0 0,25 18 119 0 0,-1 2-1 0 0,-1 1 0 0 0,-2 0 1 0 0,0 2-1 0 0,8 14-157 0 0,-2 0 83 0 0,-3 1 0 0 0,-1 2 0 0 0,13 30-83 0 0,-30-54 49 0 0,-2 2 0 0 0,0-1-1 0 0,-1 1 1 0 0,-1 0 0 0 0,-2 0-1 0 0,0 1 1 0 0,-1 0 0 0 0,0 9-49 0 0,-2 6 98 0 0,-2-1 0 0 0,-2 0 0 0 0,-1 1 1 0 0,-1-1-1 0 0,-3-1 0 0 0,-1 1 0 0 0,-1-1 1 0 0,-2 0-1 0 0,-2-1 0 0 0,-1 0-98 0 0,1-5 73 0 0,2-1-210 0 0,-2-1 0 0 0,-1 0-1 0 0,-2-1 1 0 0,-4 5 137 0 0,-43 55-372 0 0,35-53-4 0 0,-7 3 376 0 0</inkml:trace>
  <inkml:trace contextRef="#ctx0" brushRef="#br0" timeOffset="30859.732">9659 4744 7920 0 0,'0'0'168'0'0,"0"0"40"0"0,0 0 8 0 0,-6-3 8 0 0,-1 0-224 0 0,0 0 0 0 0,7 3 0 0 0,-3-3 0 0 0,3 3 0 0 0,0 0-104 0 0,0 0 8 0 0,0 0 0 0 0,0 0-248 0 0,0 0-40 0 0,0 0-16 0 0</inkml:trace>
  <inkml:trace contextRef="#ctx0" brushRef="#br0" timeOffset="-4262.498">1892 4911 9704 0 0,'-3'-2'57'0'0,"1"0"1"0"0,-1 0 0 0 0,0 0 0 0 0,1-1-1 0 0,0 1 1 0 0,0-1 0 0 0,0 0 0 0 0,0 1-1 0 0,0-1 1 0 0,0 0 0 0 0,0 0-1 0 0,1 0 1 0 0,0 0 0 0 0,0-1 0 0 0,0 1-1 0 0,0 0 1 0 0,0-1 0 0 0,0 1-58 0 0,-1-12-5 0 0,0 0 0 0 0,2 0 0 0 0,-1-11 5 0 0,-1-23 68 0 0,0 34 120 0 0,0 1 1 0 0,-1 0 0 0 0,-1-1-1 0 0,-1 2 1 0 0,0-1 0 0 0,-3-6-189 0 0,7 17 97 0 0,-1 0 0 0 0,0 0 0 0 0,1-1 0 0 0,-1 1 1 0 0,-1 0-1 0 0,1 1 0 0 0,0-1 0 0 0,-1 0 0 0 0,1 1 0 0 0,-1-1 1 0 0,0 1-1 0 0,0 0 0 0 0,0 0 0 0 0,0 0 0 0 0,0 0 1 0 0,0 0-1 0 0,-1 1 0 0 0,1-1 0 0 0,-1 1 0 0 0,1 0 0 0 0,-1 0 1 0 0,1 1-1 0 0,-1-1 0 0 0,0 1 0 0 0,1-1 0 0 0,-1 1 1 0 0,-3 0-98 0 0,3 1 88 0 0,-1 0 1 0 0,1 1 0 0 0,0-1 0 0 0,0 1 0 0 0,-1-1 0 0 0,1 1 0 0 0,0 1-1 0 0,0-1 1 0 0,1 0 0 0 0,-1 1 0 0 0,1 0 0 0 0,-1 0 0 0 0,1 0-1 0 0,0 0 1 0 0,0 1 0 0 0,0-1 0 0 0,0 1 0 0 0,-1 2-89 0 0,-7 12 73 0 0,0 0 1 0 0,1 0 0 0 0,-3 9-74 0 0,8-16 34 0 0,-12 28-15 0 0,1 1 0 0 0,1 1 1 0 0,3 0-1 0 0,1 1 0 0 0,2 0 0 0 0,2 1 0 0 0,2-1 0 0 0,2 3-19 0 0,2-30 1 0 0,1-1 0 0 0,1 0-1 0 0,0 0 1 0 0,1 0-1 0 0,0 0 1 0 0,1 0 0 0 0,1 0-1 0 0,3 6 0 0 0,-6-16-2 0 0,0-1 1 0 0,1 1-1 0 0,0 0 0 0 0,0-1 0 0 0,0 0 0 0 0,0 1 0 0 0,0-1 1 0 0,1 0-1 0 0,0 0 0 0 0,-1 0 0 0 0,1-1 0 0 0,0 1 1 0 0,0-1-1 0 0,1 1 0 0 0,-1-1 0 0 0,0 0 0 0 0,1 0 1 0 0,-1-1-1 0 0,1 1 0 0 0,0-1 0 0 0,-1 0 0 0 0,1 0 0 0 0,0 0 1 0 0,0 0-1 0 0,0 0 0 0 0,0-1 0 0 0,0 0 0 0 0,0 0 1 0 0,0 0-1 0 0,0 0 0 0 0,0-1 0 0 0,1 0 2 0 0,3-1 3 0 0,0 0 0 0 0,0 0 0 0 0,0-1 0 0 0,0 0-1 0 0,0-1 1 0 0,-1 0 0 0 0,0 0 0 0 0,0 0 0 0 0,0-1 0 0 0,0 0 0 0 0,-1 0-1 0 0,0-1 1 0 0,0 0 0 0 0,4-5-3 0 0,11-14 5 0 0,-2-1 0 0 0,-1-1 0 0 0,3-6-5 0 0,-19 29-2 0 0,14-23 2 0 0,-2-1 0 0 0,0 0 0 0 0,-2-1 0 0 0,-2 0 0 0 0,0-1 0 0 0,-2-1 0 0 0,-1 1 0 0 0,-2-1 0 0 0,-1 0 0 0 0,-1 0 0 0 0,-1-1 0 0 0,-2 1 0 0 0,-2-1 0 0 0,2 28-1 0 0,-4-30 11 0 0,4 32-5 0 0,-1 0 1 0 0,1 0-1 0 0,-1 0 1 0 0,1-1-1 0 0,-1 1 1 0 0,0 0-1 0 0,0 0 1 0 0,0 0 0 0 0,0 0-1 0 0,0 1 1 0 0,-1-1-1 0 0,0-1-5 0 0,2 3 1 0 0,0 0 0 0 0,-1-1 1 0 0,1 1-1 0 0,0 0 0 0 0,0 0 0 0 0,-1 0 0 0 0,1 0 0 0 0,0-1 1 0 0,-1 1-1 0 0,1 0 0 0 0,0 0 0 0 0,0 0 0 0 0,-1 0 0 0 0,1 0 0 0 0,0 0 1 0 0,-1 0-1 0 0,1 0 0 0 0,0 0 0 0 0,-1 0 0 0 0,1 0 0 0 0,0 0 1 0 0,-1 0-1 0 0,1 0 0 0 0,0 0 0 0 0,-1 0 0 0 0,1 0 0 0 0,0 0 0 0 0,0 1 1 0 0,-1-1-1 0 0,1 0 0 0 0,0 0 0 0 0,-1 0 0 0 0,1 0 0 0 0,0 1 1 0 0,0-1-1 0 0,0 0 0 0 0,-1 0 0 0 0,1 1 0 0 0,0-1 0 0 0,0 0 0 0 0,0 0 1 0 0,-1 1-1 0 0,1-1 0 0 0,0 0 0 0 0,0 0 0 0 0,0 1 0 0 0,0-1 1 0 0,0 0-1 0 0,0 1 0 0 0,0-1-1 0 0,-6 19-5 0 0,3-3 28 0 0,1 0-1 0 0,0 0 1 0 0,1 0-1 0 0,1 1 0 0 0,0-1 1 0 0,2 0-1 0 0,0 0 0 0 0,1 5-22 0 0,-1-13-140 0 0,0 1 0 0 0,0-1 0 0 0,1 0 0 0 0,0 0 0 0 0,0 0 0 0 0,1-1 0 0 0,0 1 0 0 0,0-1 0 0 0,1 0 0 0 0,0 0 0 0 0,0 0 0 0 0,0 0 0 0 0,1-1 0 0 0,0 0 0 0 0,1-1 0 0 0,4 5 140 0 0,10 0-1108 0 0,3-4-10 0 0</inkml:trace>
  <inkml:trace contextRef="#ctx0" brushRef="#br0" timeOffset="-3908.479">2178 4465 12032 0 0,'-11'7'704'0'0,"11"-7"-702"0"0,0 0 1 0 0,0 0-1 0 0,-1 0 1 0 0,1 1-1 0 0,0-1 1 0 0,0 0-1 0 0,0 0 1 0 0,0 0-1 0 0,0 0 1 0 0,0 1-1 0 0,0-1 1 0 0,0 0-1 0 0,0 0 1 0 0,0 0-1 0 0,0 0 1 0 0,0 0 0 0 0,0 1-1 0 0,0-1 1 0 0,0 0-1 0 0,0 0 1 0 0,0 0-1 0 0,1 0 1 0 0,-1 0-1 0 0,0 1 1 0 0,0-1-1 0 0,0 0 1 0 0,0 0-1 0 0,0 0 1 0 0,0 0-1 0 0,0 0 1 0 0,0 0-1 0 0,0 0 1 0 0,1 1-1 0 0,-1-1 1 0 0,0 0 0 0 0,0 0-1 0 0,0 0 1 0 0,0 0-1 0 0,0 0 1 0 0,1 0-1 0 0,-1 0 1 0 0,0 0-1 0 0,0 0 1 0 0,0 0-1 0 0,0 0 1 0 0,0 0-1 0 0,1 0 1 0 0,-1 0-1 0 0,0 0 1 0 0,0 0-1 0 0,0 0-2 0 0,8 2 8 0 0,-8-2-8 0 0,6 1 35 0 0,0-1 0 0 0,0 0-1 0 0,0 0 1 0 0,0-1 0 0 0,0 0 0 0 0,0 0 0 0 0,0 0 0 0 0,0-1 0 0 0,-1 0 0 0 0,1 0 0 0 0,0 0-35 0 0,14-7 261 0 0,0-1 0 0 0,6-5-261 0 0,-16 9 35 0 0,50-32 70 0 0,-2-2-1 0 0,7-10-104 0 0,-43 33-245 0 0,-1-1 0 0 0,-1 0 1 0 0,14-18 244 0 0,-24 23-320 0 0</inkml:trace>
  <inkml:trace contextRef="#ctx0" brushRef="#br0" timeOffset="-3567.979">2330 4000 10680 0 0,'-1'2'241'0'0,"-3"10"-39"0"0,-1 0 1 0 0,2 1-1 0 0,0-1 1 0 0,-1 9-203 0 0,0 2 125 0 0,-36 211 809 0 0,25-129-504 0 0,9-62 141 0 0,1 0 0 0 0,1 27-571 0 0,4-53 66 0 0,1-1 1 0 0,1 0 0 0 0,0 1 0 0 0,0-1-1 0 0,2 0 1 0 0,0 0 0 0 0,1 0 0 0 0,4 6-67 0 0,-7-16-91 0 0,1-1 0 0 0,0 0 0 0 0,0 0 0 0 0,0 0 1 0 0,1-1-1 0 0,0 1 0 0 0,0-1 0 0 0,0 0 1 0 0,0 0-1 0 0,1 0 0 0 0,-1 0 0 0 0,1-1 1 0 0,2 1 90 0 0,16 8-4924 0 0</inkml:trace>
  <inkml:trace contextRef="#ctx0" brushRef="#br0" timeOffset="-3229.789">2622 4593 11024 0 0,'0'0'248'0'0,"0"0"34"0"0,14 7 393 0 0,-10-6-675 0 0,0 0 1 0 0,0 1-1 0 0,1-1 0 0 0,-1-1 1 0 0,0 1-1 0 0,0-1 0 0 0,1 1 1 0 0,-1-1-1 0 0,0 0 0 0 0,0-1 1 0 0,1 1-1 0 0,-1-1 0 0 0,0 0 1 0 0,0 0-1 0 0,4-2 0 0 0,6-2 101 0 0,0 0-1 0 0,-1-2 1 0 0,13-7-101 0 0,-16 7 142 0 0,1 0 1 0 0,-1 0 0 0 0,-1-1 0 0 0,0-1 0 0 0,8-8-143 0 0,3-7 815 0 0,13-19-815 0 0,-18 23 99 0 0,-2-1 1 0 0,-1 0 0 0 0,0-1-1 0 0,-2 0 1 0 0,2-7-100 0 0,-8 17 75 0 0,0 0 0 0 0,-1 0 1 0 0,0 0-1 0 0,-1-1 0 0 0,0 1 1 0 0,-1-1-1 0 0,0 1 0 0 0,-1-1 1 0 0,-1 1-1 0 0,0-1 1 0 0,-1 0-76 0 0,2 10 45 0 0,-1-1 0 0 0,0 1 0 0 0,0-1 0 0 0,0 1 0 0 0,0-1 0 0 0,0 1 0 0 0,-1 0 0 0 0,0-1 0 0 0,0 1 0 0 0,0 0 0 0 0,-2-2-45 0 0,3 4 4 0 0,0 0 0 0 0,0 0 0 0 0,0 0 1 0 0,0 0-1 0 0,0 0 0 0 0,-1 1 0 0 0,1-1 0 0 0,0 1 0 0 0,0-1 1 0 0,-1 1-1 0 0,1-1 0 0 0,-1 1 0 0 0,1 0 0 0 0,0-1 0 0 0,-1 1 1 0 0,1 0-1 0 0,-1 0 0 0 0,1 0 0 0 0,0 0 0 0 0,-1 0 0 0 0,1 0 0 0 0,-1 1 1 0 0,1-1-1 0 0,0 0 0 0 0,-1 1 0 0 0,1-1 0 0 0,0 1 0 0 0,-1 0 1 0 0,0 0-5 0 0,-5 3 41 0 0,1-1 0 0 0,0 2 0 0 0,0-1 0 0 0,0 1 0 0 0,0-1 0 0 0,1 2 0 0 0,-5 4-41 0 0,-31 42 25 0 0,21-23-45 0 0,2 1 0 0 0,1 0 0 0 0,1 1 1 0 0,1 3 19 0 0,-6 17-1 0 0,3 1 1 0 0,-1 13 0 0 0,13-43 23 0 0,2 0 0 0 0,0 0 0 0 0,1 1 0 0 0,1-1 0 0 0,2 2-23 0 0,-1-16 17 0 0,2 1-1 0 0,-1 0 0 0 0,1 0 1 0 0,0-1-1 0 0,1 1 0 0 0,0-1 0 0 0,1 1 1 0 0,-1-1-1 0 0,2 0 0 0 0,-1 0 1 0 0,1 0-1 0 0,0 0 0 0 0,1 0 1 0 0,1 0-18 0 0,-4-5 2 0 0,0 0-1 0 0,1-1 0 0 0,-1 1 0 0 0,1-1 0 0 0,0 0 0 0 0,0 0 0 0 0,0 0 0 0 0,0 0 0 0 0,0 0 0 0 0,0-1 0 0 0,1 1 0 0 0,-1-1 0 0 0,0 0 0 0 0,4 0 0 0 0,-1 0 5 0 0,0 0 0 0 0,0 0 1 0 0,0-1-1 0 0,0 0 0 0 0,0 0 0 0 0,0-1 0 0 0,0 0 0 0 0,3 0-5 0 0,8-4 18 0 0,0 0-1 0 0,0-1 0 0 0,-1-1 0 0 0,1 0 0 0 0,8-7-17 0 0,-5 4-204 0 0,0-1-1 0 0,-1-1 1 0 0,0-1-1 0 0,-1-1 1 0 0,0-1-1 0 0,-1 0 1 0 0,13-16 204 0 0,-13 9-480 0 0</inkml:trace>
  <inkml:trace contextRef="#ctx0" brushRef="#br0" timeOffset="-3228.789">3424 4547 16959 0 0,'0'0'376'0'0,"0"0"72"0"0,-3 0 24 0 0,3 0 0 0 0,0 0-376 0 0,0 0-96 0 0,0 0 0 0 0,3-6 0 0 0,4 3-64 0 0,0-3-32 0 0,3 0-8 0 0</inkml:trace>
  <inkml:trace contextRef="#ctx0" brushRef="#br0" timeOffset="-2029.843">3366 4107 8232 0 0,'-7'-11'179'0'0,"0"-1"0"0"0,1 0 0 0 0,0 0 0 0 0,1 0 0 0 0,0 0 0 0 0,1-1 0 0 0,1 0 0 0 0,0 0 0 0 0,0 0 0 0 0,2 0 0 0 0,-1 0 0 0 0,2-6-179 0 0,0 19 50 0 0,-1-1-1 0 0,1 0 1 0 0,0 0 0 0 0,0 1 0 0 0,0-1 0 0 0,1 0 0 0 0,-1 0-1 0 0,0 1 1 0 0,0-1 0 0 0,0 0 0 0 0,0 0 0 0 0,1 1 0 0 0,-1-1-1 0 0,0 0 1 0 0,1 1 0 0 0,-1-1 0 0 0,0 0 0 0 0,1 1 0 0 0,-1-1 0 0 0,1 0-1 0 0,-1 1 1 0 0,1-1-50 0 0,-1 1 59 0 0,1 0 0 0 0,0 0-1 0 0,-1 0 1 0 0,1 0 0 0 0,-1 0 0 0 0,1 0-1 0 0,-1 0 1 0 0,1 0 0 0 0,-1 0 0 0 0,1 0-1 0 0,-1 0 1 0 0,1 0 0 0 0,0 0 0 0 0,-1 0-1 0 0,1 0 1 0 0,-1 1 0 0 0,1-1 0 0 0,-1 0 0 0 0,1 0-1 0 0,-1 1 1 0 0,1-1 0 0 0,-1 0-59 0 0,4 3 198 0 0,-1 0 1 0 0,1 0 0 0 0,-1 0 0 0 0,1 0-1 0 0,-1 1 1 0 0,0 1-199 0 0,7 9 51 0 0,0 1 1 0 0,-1 1-1 0 0,-1 0 1 0 0,-1 0-1 0 0,0 0 1 0 0,-1 1-1 0 0,-1 0 1 0 0,-1 0-1 0 0,0 0 1 0 0,-1 1-1 0 0,0 7-51 0 0,-1 8 156 0 0,0 0-1 0 0,-3 0 0 0 0,0 0 0 0 0,-3 0 1 0 0,-4 21-156 0 0,-11 27 63 0 0,9-44 464 0 0,-2 20-527 0 0,10-45 52 0 0,1 0 1 0 0,0 1 0 0 0,1-1 0 0 0,0 0-1 0 0,1 1 1 0 0,1 8-53 0 0,-1-20-8 0 0,-1 1 0 0 0,0 0 0 0 0,1-1 0 0 0,-1 1 0 0 0,1 0 0 0 0,0-1 0 0 0,-1 1 0 0 0,1-1 0 0 0,0 1 0 0 0,0-1 0 0 0,0 1 0 0 0,0-1 0 0 0,0 0 0 0 0,0 0 0 0 0,0 1 0 0 0,1-1 0 0 0,-1 0 0 0 0,0 0 0 0 0,1 0 0 0 0,-1 0 0 0 0,1 0 8 0 0,-1-1-15 0 0,1 1 0 0 0,-1-1 0 0 0,0 0 0 0 0,1 0-1 0 0,-1 1 1 0 0,1-1 0 0 0,-1 0 0 0 0,1 0 0 0 0,-1 0-1 0 0,0-1 1 0 0,1 1 0 0 0,-1 0 0 0 0,1 0 0 0 0,-1-1 0 0 0,0 1-1 0 0,1-1 1 0 0,-1 1 0 0 0,0-1 0 0 0,1 0 0 0 0,-1 1-1 0 0,0-1 1 0 0,0 0 0 0 0,0 0 0 0 0,0 0 0 0 0,0 0 0 0 0,1 0 15 0 0,6-7-89 0 0,1 0 0 0 0,-1-1 1 0 0,-1 0-1 0 0,1 0 0 0 0,-2-1 1 0 0,1 0-1 0 0,-1 0 0 0 0,-1 0 1 0 0,0-1-1 0 0,0 0 0 0 0,-1 0 1 0 0,2-11 88 0 0,8-49-136 0 0,-4 0 1 0 0,-2 0 0 0 0,-4-4 135 0 0,9-85 260 0 0,-11 146-239 0 0,0-7 311 0 0,1-1 0 0 0,1 0 1 0 0,6-18-333 0 0,-9 36 46 0 0,1 1 0 0 0,-1-1 1 0 0,1 1-1 0 0,0-1 1 0 0,0 1-1 0 0,0 0 1 0 0,0 0-1 0 0,0 0 1 0 0,3-3-47 0 0,-4 6 1 0 0,-1-1 0 0 0,1 1 1 0 0,-1-1-1 0 0,1 1 1 0 0,-1 0-1 0 0,1-1 0 0 0,0 1 1 0 0,-1 0-1 0 0,1 0 1 0 0,0-1-1 0 0,-1 1 1 0 0,1 0-1 0 0,0 0 0 0 0,-1 0 1 0 0,1 0-1 0 0,0 0 1 0 0,-1 0-1 0 0,1 0 0 0 0,0 0 1 0 0,-1 0-1 0 0,1 0 1 0 0,0 0-2 0 0,0 0 6 0 0,0 1 0 0 0,0 0 0 0 0,0-1 1 0 0,0 1-1 0 0,0 0 0 0 0,0 0 0 0 0,0-1 1 0 0,0 1-1 0 0,0 0 0 0 0,0 0 1 0 0,0 0-1 0 0,-1 0 0 0 0,1 0 0 0 0,0 0 1 0 0,-1 1-1 0 0,1 0-6 0 0,4 9 44 0 0,0 0 1 0 0,-1 0-1 0 0,0 1 1 0 0,-1-1-1 0 0,0 1 0 0 0,-1 0 1 0 0,0 0-1 0 0,-1 1-44 0 0,2 29 342 0 0,-3 29-342 0 0,-1-31 120 0 0,1 238 399 0 0,0-273-516 0 0,0-1-4 0 0,0 0-1 0 0,0 0 1 0 0,0 0 0 0 0,0 0 0 0 0,0-1 0 0 0,1 1 0 0 0,0 0 0 0 0,0 0 0 0 0,0 0-1 0 0,0-1 1 0 0,1 1 0 0 0,1 3 1 0 0,-2-7-14 0 0,0-1-1 0 0,0 1 0 0 0,0 0 1 0 0,0-1-1 0 0,0 1 1 0 0,0-1-1 0 0,0 1 1 0 0,0-1-1 0 0,0 1 0 0 0,0-1 1 0 0,0 0-1 0 0,-1 1 1 0 0,1-1-1 0 0,0 0 0 0 0,0 0 15 0 0,4-6 222 0 0,0 1-1 0 0,-1-2 0 0 0,0 1 1 0 0,0 0-1 0 0,0-1 0 0 0,-1 0 1 0 0,0 0-1 0 0,1-7-221 0 0,5-9 263 0 0,49-143-1513 0 0,-20 53 388 0 0,13-16 862 0 0,-31 84-17 0 0,2-6 16 0 0,16-25 1 0 0,-35 71 2 0 0,1 1-1 0 0,0-1 1 0 0,0 0-1 0 0,0 1 1 0 0,3-3-2 0 0,-6 7 15 0 0,-1 1 1 0 0,1-1 0 0 0,-1 0-1 0 0,1 1 1 0 0,0-1 0 0 0,-1 0-1 0 0,1 1 1 0 0,0-1-1 0 0,0 1 1 0 0,0-1 0 0 0,-1 1-1 0 0,1-1 1 0 0,0 1 0 0 0,0 0-1 0 0,0-1 1 0 0,0 1 0 0 0,0 0-1 0 0,0 0 1 0 0,0 0 0 0 0,0 0-1 0 0,-1 0 1 0 0,1 0 0 0 0,0 0-1 0 0,0 0 1 0 0,0 0-1 0 0,0 0 1 0 0,0 0 0 0 0,0 0-1 0 0,0 1 1 0 0,0-1 0 0 0,0 0-1 0 0,-1 1 1 0 0,1-1 0 0 0,0 1-1 0 0,0-1 1 0 0,0 1 0 0 0,-1-1-1 0 0,1 1 1 0 0,0 0 0 0 0,0-1-1 0 0,-1 1 1 0 0,1 0-1 0 0,-1-1-15 0 0,4 6 40 0 0,0 0 0 0 0,-1-1-1 0 0,0 1 1 0 0,0 1-1 0 0,0-1 1 0 0,-1 0-1 0 0,1 6-39 0 0,10 47-5 0 0,-7-12 335 0 0,-1 39-330 0 0,-2-35 445 0 0,4 25-445 0 0,-3-53-38 0 0,0 0 1 0 0,2 0-1 0 0,4 11 38 0 0,-7-26-363 0 0,0 0-1 0 0,1-1 0 0 0,0 0 1 0 0,0 1-1 0 0,0-1 0 0 0,1-1 1 0 0,0 1-1 0 0,1-1 0 0 0,-1 1 1 0 0,1-2-1 0 0,3 3 364 0 0,15 7-1597 0 0</inkml:trace>
  <inkml:trace contextRef="#ctx0" brushRef="#br0" timeOffset="-1680.847">4412 4067 13216 0 0,'0'0'298'0'0,"0"0"46"0"0,14-4 450 0 0,-2 1-749 0 0,0 0 1 0 0,0-1 0 0 0,-1-1 0 0 0,1 0 0 0 0,-1 0-1 0 0,-1-1 1 0 0,1-1 0 0 0,-1 0 0 0 0,0 0 0 0 0,6-7-46 0 0,17-16 523 0 0,-2-2 1 0 0,8-11-524 0 0,-39 43 3 0 0,26-30 754 0 0,14-22-757 0 0,-32 41 170 0 0,-1-1 0 0 0,0 1 0 0 0,-1-1 1 0 0,0-1-1 0 0,-1 1 0 0 0,3-12-170 0 0,-7 21 51 0 0,0 0 0 0 0,-1 0 0 0 0,1 0 1 0 0,-1 0-1 0 0,0 0 0 0 0,0 0 0 0 0,0 0 0 0 0,0 0 0 0 0,0 0 0 0 0,-1 0 0 0 0,1 0 0 0 0,-1 0 1 0 0,0 0-1 0 0,0 0 0 0 0,0 0 0 0 0,-1 0 0 0 0,1 0 0 0 0,0 1 0 0 0,-1-1 0 0 0,0 0 0 0 0,0 1 1 0 0,0-1-1 0 0,0 1 0 0 0,0 0 0 0 0,0 0 0 0 0,-1 0 0 0 0,1 0 0 0 0,0 0 0 0 0,-1 0 0 0 0,0 1 1 0 0,1-1-1 0 0,-1 1 0 0 0,0 0 0 0 0,0 0 0 0 0,0 0 0 0 0,0 0 0 0 0,0 0 0 0 0,0 1 0 0 0,0-1 1 0 0,0 1-1 0 0,0 0 0 0 0,0 0 0 0 0,-1 0 0 0 0,1 0 0 0 0,0 0 0 0 0,0 1 0 0 0,0-1 0 0 0,-2 2-51 0 0,0 0 25 0 0,0 0-1 0 0,0 0 1 0 0,1 0-1 0 0,-1 1 1 0 0,0 0-1 0 0,1 0 1 0 0,0 0-1 0 0,-1 1 1 0 0,1 0-1 0 0,1-1 1 0 0,-1 1-1 0 0,0 1 1 0 0,1-1-1 0 0,0 0 1 0 0,0 1-1 0 0,0 0 1 0 0,0 2-25 0 0,-5 10-8 0 0,1 1 0 0 0,0 0-1 0 0,2 0 1 0 0,-2 8 8 0 0,0 5 3 0 0,1 0 1 0 0,1 0-1 0 0,1 29-3 0 0,3-40-19 0 0,2 0-1 0 0,0 0 1 0 0,1 0 0 0 0,1-1 0 0 0,1 1 0 0 0,5 13 19 0 0,-5-21-59 0 0,0 0 0 0 0,2 0-1 0 0,-1-1 1 0 0,1 0 0 0 0,1 0 0 0 0,0 0-1 0 0,2 1 60 0 0,-4-6-442 0 0,1 0-1 0 0,0 0 1 0 0,0 0 0 0 0,0-1-1 0 0,2 2 443 0 0,-3-4-874 0 0,0 0-1 0 0,0 0 1 0 0,0 0-1 0 0,1-1 1 0 0,-1 1 0 0 0,1-1-1 0 0,3 0 875 0 0,15 2-5170 0 0</inkml:trace>
  <inkml:trace contextRef="#ctx0" brushRef="#br0" timeOffset="-1316.63">4956 3713 11200 0 0,'0'0'330'0'0,"0"0"-8"0"0,4 6-118 0 0,-2-3-19 0 0,1 1 1 0 0,-1 0-1 0 0,-1 0 0 0 0,1 0 1 0 0,-1 1-1 0 0,1-1 1 0 0,-1 0-1 0 0,0 0 1 0 0,0 4-186 0 0,2 43 972 0 0,-2-30-645 0 0,0 60 1415 0 0,-4 0 1 0 0,-12 77-1743 0 0,13-137 212 0 0,2 0 0 0 0,1 12-212 0 0,0 2-3 0 0,-1-34-64 0 0,1-2-49 0 0,4-4-66 0 0,-1-1 0 0 0,0 1-1 0 0,0-1 1 0 0,0 0 0 0 0,0 0-1 0 0,-1 0 1 0 0,0-1 182 0 0,10-16-349 0 0,41-73-647 0 0,-4-2-1 0 0,0-13 997 0 0,2-2-500 0 0,-16 30 291 0 0,-15 33 825 0 0,5-6-616 0 0,-18 39 356 0 0,-7 14-222 0 0,0 0 0 0 0,0-1-1 0 0,1 1 1 0 0,-1 0 0 0 0,1 0 0 0 0,0 1-1 0 0,0-1 1 0 0,0 0 0 0 0,0 1 0 0 0,1-1-1 0 0,1-1-133 0 0,-3 4 33 0 0,-1-1-1 0 0,1 1 1 0 0,0 0-1 0 0,-1 0 1 0 0,1 0-1 0 0,-1-1 1 0 0,1 1-1 0 0,0 0 0 0 0,-1 0 1 0 0,1 0-1 0 0,0 0 1 0 0,-1 0-1 0 0,1 0 1 0 0,0 0-1 0 0,-1 0 0 0 0,1 0 1 0 0,-1 1-1 0 0,1-1 1 0 0,0 0-1 0 0,-1 0 1 0 0,1 0-1 0 0,-1 1 0 0 0,1-1 1 0 0,0 0-1 0 0,-1 1 1 0 0,1-1-1 0 0,-1 1 1 0 0,1-1-1 0 0,-1 0 1 0 0,0 1-1 0 0,1-1 0 0 0,-1 1 1 0 0,1-1-1 0 0,-1 1 1 0 0,0 0-1 0 0,1-1 1 0 0,-1 1-1 0 0,0-1-32 0 0,13 26 147 0 0,-12-25-119 0 0,3 13 90 0 0,0-1 0 0 0,-1 1-1 0 0,-1 0 1 0 0,1 10-118 0 0,0-2 97 0 0,2 24 667 0 0,-1 31-764 0 0,-3-37 474 0 0,1 0 1 0 0,6 24-475 0 0,-5-50 19 0 0,0-1-1 0 0,1-1 0 0 0,0 1 0 0 0,1 0 1 0 0,0-1-1 0 0,1 0 0 0 0,0 0 0 0 0,1-1 1 0 0,7 10-19 0 0,-12-19-185 0 0,0 1 0 0 0,0-1 0 0 0,0 0-1 0 0,0 0 1 0 0,0 0 0 0 0,1 0 0 0 0,-1-1 0 0 0,1 1 0 0 0,-1-1 0 0 0,1 1 0 0 0,-1-1 0 0 0,1 0 0 0 0,0 0 0 0 0,0 0 0 0 0,2 0 185 0 0,9 0-1070 0 0</inkml:trace>
  <inkml:trace contextRef="#ctx0" brushRef="#br0" timeOffset="-692.435">5738 3632 14912 0 0,'0'0'340'0'0,"-7"-9"824"0"0,7 7-1151 0 0,0 1 1 0 0,-1-1 0 0 0,1 0 0 0 0,0 0-1 0 0,0 0 1 0 0,1 1 0 0 0,-1-1 0 0 0,0 0 0 0 0,0 0-1 0 0,1 0 1 0 0,-1 1 0 0 0,1-1 0 0 0,0 0-1 0 0,0 1 1 0 0,-1-1 0 0 0,1 0 0 0 0,0 1 0 0 0,0-1-1 0 0,0 1 1 0 0,1-2-14 0 0,4-3 103 0 0,0 0 0 0 0,0 0 0 0 0,7-5-103 0 0,-2 1 57 0 0,10-6-62 0 0,0 0 0 0 0,1 1 0 0 0,17-8 5 0 0,-8 5 51 0 0,28-15 158 0 0,-34 20-211 0 0,-1-1 0 0 0,0-1-1 0 0,5-5 3 0 0,-26 17-194 0 0,0 1-1 0 0,0-1 1 0 0,-1 1-1 0 0,1-1 1 0 0,-1 0-1 0 0,0 0 1 0 0,1 0-1 0 0,-2 0 0 0 0,1-1 1 0 0,0 1-1 0 0,0 0 1 0 0,-1-1-1 0 0,0 0 195 0 0,0-6-5382 0 0</inkml:trace>
  <inkml:trace contextRef="#ctx0" brushRef="#br0" timeOffset="-332.866">6010 3164 10864 0 0,'0'0'317'0'0,"0"0"2"0"0,-14 5-195 0 0,11-4 12 0 0,0 1 1 0 0,1 0 0 0 0,-1 0-1 0 0,1 0 1 0 0,-1 1 0 0 0,1-1 0 0 0,0 0-1 0 0,0 1 1 0 0,0 0 0 0 0,0-1-1 0 0,1 1 1 0 0,-1 0 0 0 0,1 0-137 0 0,-18 41 2089 0 0,-3 33-783 0 0,3 2 0 0 0,2 8-1306 0 0,5-21 1231 0 0,-2 57-1231 0 0,12-98 179 0 0,2-1 0 0 0,0 0 1 0 0,2 1-1 0 0,1-1 0 0 0,1 0 1 0 0,5 19-180 0 0,-6-34 26 0 0,0 0 1 0 0,1 0 0 0 0,-1-1 0 0 0,2 1-1 0 0,-1-1 1 0 0,1 0 0 0 0,0-1 0 0 0,1 1-1 0 0,0-1 1 0 0,0 0 0 0 0,1 0 0 0 0,0-1-1 0 0,6 5-26 0 0,-7-7 17 0 0,0 0 0 0 0,0 0 0 0 0,0-1 0 0 0,0 0 0 0 0,0-1 0 0 0,1 1 0 0 0,-1-1 0 0 0,1 0 0 0 0,0-1 0 0 0,-1 1 0 0 0,1-1 0 0 0,0-1 0 0 0,0 1 0 0 0,0-1 0 0 0,0 0 0 0 0,0-1 0 0 0,-1 0 0 0 0,1 0 0 0 0,1-1-17 0 0,0 0 30 0 0,-1 0 0 0 0,0-1 0 0 0,0 0 0 0 0,-1-1 0 0 0,1 1 0 0 0,-1-1 0 0 0,1 0 0 0 0,4-5-30 0 0,9-8 167 0 0,16-18-167 0 0,-19 18 40 0 0,150-148-189 0 0,-151 149-592 0 0,-1 0 1 0 0,0-2-1 0 0,8-14 741 0 0,6-10-6939 0 0</inkml:trace>
  <inkml:trace contextRef="#ctx0" brushRef="#br0" timeOffset="-5331.198">395 4606 6272 0 0,'-25'-45'656'0'0,"23"38"-372"0"0,-1 1 1 0 0,2-1-1 0 0,-1 1 0 0 0,0-2-284 0 0,2 3 229 0 0,-1 1 0 0 0,0 0-1 0 0,0 0 1 0 0,0 0-1 0 0,-1-1 1 0 0,1 1 0 0 0,-1 1-1 0 0,0-1 1 0 0,0 0 0 0 0,-2-2-229 0 0,3 5 49 0 0,0 1 0 0 0,1-1 0 0 0,-1 1 0 0 0,1 0 0 0 0,-1-1 0 0 0,0 1 0 0 0,1 0 0 0 0,-1-1 0 0 0,0 1 0 0 0,0 0 0 0 0,1 0-1 0 0,-1-1 1 0 0,0 1 0 0 0,0 0 0 0 0,1 0 0 0 0,-1 0 0 0 0,0 0 0 0 0,0 0 0 0 0,0 0 0 0 0,1 0 0 0 0,-1 0 0 0 0,0 1 0 0 0,0-1 0 0 0,1 0 0 0 0,-1 0 0 0 0,0 1 0 0 0,1-1 0 0 0,-1 0 0 0 0,0 1 0 0 0,1-1 0 0 0,-1 0 0 0 0,0 1 0 0 0,1-1 0 0 0,-1 1 0 0 0,0 0-49 0 0,-20 21 638 0 0,6-3-432 0 0,1 1 0 0 0,1 1 0 0 0,1 0-1 0 0,-8 22-205 0 0,-32 93 286 0 0,40-101-147 0 0,4-12-118 0 0,1 1 0 0 0,1 0 1 0 0,1 0-1 0 0,1 0 0 0 0,2 0 1 0 0,0 1-1 0 0,1-1 0 0 0,2 0 1 0 0,2 17-22 0 0,-3-34-7 0 0,2 0 1 0 0,-1 0 0 0 0,1 0 0 0 0,0 0 0 0 0,1 0 0 0 0,0 0 0 0 0,0-1 0 0 0,0 0 0 0 0,1 1 0 0 0,0-1 0 0 0,0 0 0 0 0,0-1-1 0 0,1 1 1 0 0,0-1 0 0 0,0 0 0 0 0,0 0 0 0 0,5 3 6 0 0,-1-1-21 0 0,2-1 0 0 0,-1 0 1 0 0,0 0-1 0 0,1-1 0 0 0,0-1 0 0 0,0 0 0 0 0,1 0 0 0 0,-1-1 0 0 0,1 0 1 0 0,5 0 20 0 0,43 3-30 0 0,2-2 0 0 0,-1-3 1 0 0,9-3 29 0 0,99 3 75 0 0,-164-1-68 0 0,29 3 32 0 0,-31-3-30 0 0,-1 1 0 0 0,0-1 1 0 0,0 1-1 0 0,0-1 0 0 0,0 1 1 0 0,0 0-1 0 0,0 0 0 0 0,0 0 1 0 0,0 0-1 0 0,0 0 0 0 0,0 0 1 0 0,1 2-10 0 0,-2-3 3 0 0,-1 1 1 0 0,0-1-1 0 0,0 0 1 0 0,1 1-1 0 0,-1-1 1 0 0,0 1-1 0 0,0-1 1 0 0,0 1 0 0 0,0-1-1 0 0,0 0 1 0 0,0 1-1 0 0,0-1 1 0 0,0 1-1 0 0,0-1 1 0 0,0 1-1 0 0,0-1 1 0 0,0 1 0 0 0,0-1-1 0 0,0 0 1 0 0,0 1-1 0 0,0-1 1 0 0,0 1-1 0 0,0-1 1 0 0,-1 1-1 0 0,1-1 1 0 0,0 0-1 0 0,0 1 1 0 0,-1-1 0 0 0,1 0-1 0 0,0 1 1 0 0,-1-1-4 0 0,-10 12 214 0 0,10-11-197 0 0,-25 19 480 0 0,-1 0 0 0 0,-1-2 0 0 0,-18 8-497 0 0,8-4 456 0 0,3-1-292 0 0,-2-1-1 0 0,0-1 1 0 0,-1-3 0 0 0,-17 5-164 0 0,45-18-298 0 0,0-1 1 0 0,0-1-1 0 0,0 1 0 0 0,-5-1 298 0 0,-10-1-5640 0 0</inkml:trace>
  <inkml:trace contextRef="#ctx0" brushRef="#br0" timeOffset="-4996.016">726 4875 10536 0 0,'1'-3'68'0'0,"1"-1"0"0"0,0 1 0 0 0,0 0 1 0 0,0 0-1 0 0,1 0 0 0 0,-1 1 0 0 0,1-1 1 0 0,-1 1-1 0 0,1-1 0 0 0,0 1 0 0 0,0 0 0 0 0,0 0 1 0 0,0 0-1 0 0,0 0 0 0 0,1 1 0 0 0,-1-1 1 0 0,1 1-69 0 0,50-26 64 0 0,-2-1 0 0 0,41-31-64 0 0,-34 25-91 0 0,-22 14-3200 0 0,-20 8-343 0 0</inkml:trace>
  <inkml:trace contextRef="#ctx0" brushRef="#br0" timeOffset="-4665.848">973 4465 7200 0 0,'-19'102'1142'0'0,"0"43"-1142"0"0,-1 103 1643 0 0,18-222-1469 0 0,1-1 0 0 0,1 1 1 0 0,2-1-1 0 0,1 1 0 0 0,2 10-174 0 0,-3-26 76 0 0,1 0-1 0 0,0-1 1 0 0,1 1-1 0 0,0-1 1 0 0,0 0 0 0 0,1 0-1 0 0,0 0-75 0 0,-1-3 36 0 0,0-1-1 0 0,0 0 0 0 0,1 1 1 0 0,0-2-1 0 0,-1 1 0 0 0,2 0 1 0 0,-1-1-1 0 0,0 0 1 0 0,1-1-1 0 0,0 1 0 0 0,0-1-35 0 0,5 2-431 0 0,0 0 0 0 0,0-1 0 0 0,0 0 0 0 0,1-1 0 0 0,0-1 0 0 0,-1 0 0 0 0,1 0 0 0 0,3-1 431 0 0,30 0-3582 0 0</inkml:trace>
  <inkml:trace contextRef="#ctx0" brushRef="#br0" timeOffset="33922.437">85 2991 10512 0 0,'-68'-70'728'0'0,"55"57"687"0"0,10 9-418 0 0,9 9-493 0 0,0 1-461 0 0,9 8 86 0 0,0 0 0 0 0,0 1 1 0 0,-1 1-1 0 0,-1 0 0 0 0,-1 1 0 0 0,-1 1 1 0 0,1 1-130 0 0,51 113 674 0 0,-6 2 1 0 0,8 45-675 0 0,-33-96 232 0 0,29 52-232 0 0,-40-90-1399 0 0,-19-40-2 0 0,-4-10-308 0 0</inkml:trace>
  <inkml:trace contextRef="#ctx0" brushRef="#br0" timeOffset="34588.534">932 2700 15488 0 0,'-9'0'294'0'0,"1"0"0"0"0,-1 1 0 0 0,0 0 0 0 0,1 0 0 0 0,-7 2-294 0 0,11-1 21 0 0,-1-1 0 0 0,1 1 1 0 0,0 0-1 0 0,0 0 0 0 0,-1 1 0 0 0,1 0 0 0 0,1-1 1 0 0,-1 1-1 0 0,0 0 0 0 0,1 1 0 0 0,-2 1-21 0 0,-7 8 316 0 0,1 2 0 0 0,0-1-1 0 0,1 2 1 0 0,1-1-1 0 0,-6 15-315 0 0,0 1 911 0 0,3 1 0 0 0,-6 21-911 0 0,14-39 128 0 0,0 0 0 0 0,1 0 0 0 0,1 0-1 0 0,0 0 1 0 0,1 0 0 0 0,1 1 0 0 0,0-1-1 0 0,2 10-127 0 0,-2-19-4 0 0,1 1 0 0 0,0 0-1 0 0,1 0 1 0 0,-1-1 0 0 0,1 1 0 0 0,1-1-1 0 0,-1 1 1 0 0,0-1 0 0 0,1 0 0 0 0,0 0-1 0 0,1 0 1 0 0,-1-1 0 0 0,1 1-1 0 0,0-1 1 0 0,0 1 0 0 0,0-1 0 0 0,0-1-1 0 0,1 1 1 0 0,0 0 0 0 0,0-1 0 0 0,0 0-1 0 0,1 0 5 0 0,7 3 0 0 0,0-1 0 0 0,1-1 0 0 0,-1 0-1 0 0,0 0 1 0 0,7-1 0 0 0,73 8-174 0 0,-53-7 5 0 0,122 11-1133 0 0,-117-11 957 0 0,-22-2-109 0 0,23 4 454 0 0,-39-5-35 0 0,-1 1 0 0 0,1-1 1 0 0,-1 2-1 0 0,0-1 1 0 0,0 1-1 0 0,0 0 0 0 0,0 0 1 0 0,0 0-1 0 0,0 1 35 0 0,-4-2 21 0 0,-1-1 1 0 0,0 0-1 0 0,1 1 0 0 0,-1-1 0 0 0,0 0 1 0 0,0 1-1 0 0,0-1 0 0 0,0 1 0 0 0,0 0 1 0 0,0-1-1 0 0,-1 1 0 0 0,1 0 0 0 0,0 0 1 0 0,-1-1-1 0 0,0 1 0 0 0,1 0 0 0 0,-1 0 1 0 0,0 0-1 0 0,0 0 0 0 0,0-1 0 0 0,0 1 1 0 0,0 0-1 0 0,0 0 0 0 0,0 0 0 0 0,-1 0 1 0 0,1-1-1 0 0,-1 1 0 0 0,1 0 0 0 0,-1 0 1 0 0,0-1-1 0 0,0 1 0 0 0,0 1-21 0 0,-3 4 295 0 0,-1 1-1 0 0,1-1 0 0 0,-1 0 1 0 0,-1 0-1 0 0,1 0 1 0 0,-5 3-295 0 0,-24 24 1085 0 0,-2-3 1 0 0,0 0 0 0 0,-3-3-1 0 0,-1 0-1085 0 0,23-17 4 0 0,-1 0 1 0 0,0-1-1 0 0,-1-1 0 0 0,-9 2-4 0 0,21-8-99 0 0,0-1 0 0 0,0 0 0 0 0,-1-1 1 0 0,1 0-1 0 0,0 0 0 0 0,-1 0 0 0 0,1-1 0 0 0,0 0 0 0 0,-1-1 0 0 0,1 1 0 0 0,0-1 0 0 0,-1-1 0 0 0,1 1 0 0 0,-1-2 99 0 0,-36-14-1933 0 0,30 11 394 0 0</inkml:trace>
  <inkml:trace contextRef="#ctx0" brushRef="#br0" timeOffset="35260.994">1683 2929 16671 0 0,'0'0'382'0'0,"0"0"54"0"0,-1 0-386 0 0,1-1 0 0 0,0 1 0 0 0,0-1 0 0 0,0 0-1 0 0,0 1 1 0 0,0-1 0 0 0,-1 1 0 0 0,1-1 0 0 0,0 1 0 0 0,0-1 0 0 0,0 1 0 0 0,1-1 0 0 0,-1 0 0 0 0,0 1 0 0 0,0-1 0 0 0,0 1 0 0 0,0-1 0 0 0,0 1 0 0 0,1-1-1 0 0,-1 1-49 0 0,5-5 1 0 0,0 1 0 0 0,1 0 0 0 0,-1 0 0 0 0,1 0 0 0 0,0 1 0 0 0,0 0 0 0 0,0 0 0 0 0,0 1 0 0 0,1 0 0 0 0,-1 0 0 0 0,3-1-1 0 0,21-7-61 0 0,3-3-326 0 0,0 2 0 0 0,1 1 0 0 0,1 1 0 0 0,-1 3 0 0 0,3 0 387 0 0,1 2-510 0 0</inkml:trace>
  <inkml:trace contextRef="#ctx0" brushRef="#br0" timeOffset="35604.009">2003 3278 22919 0 0,'-21'-3'504'0'0,"10"0"104"0"0,5-3 16 0 0,-1 3 24 0 0,7 3-520 0 0,0 0-128 0 0,3-9 0 0 0,7-3 0 0 0,1-4 0 0 0,2 4-72 0 0,5-3 8 0 0,3-1 0 0 0,3 1-128 0 0,0 0-32 0 0,3 3 0 0 0,4 2-6368 0 0,-4 4-1271 0 0</inkml:trace>
  <inkml:trace contextRef="#ctx0" brushRef="#br0" timeOffset="38326.332">222 3392 13416 0 0,'-22'-15'1341'0'0,"21"14"-1332"0"0,0-1 0 0 0,0 1-1 0 0,0 0 1 0 0,1-1 0 0 0,-1 1 0 0 0,1-1 0 0 0,-1 1-1 0 0,1 0 1 0 0,0-1 0 0 0,-1 1 0 0 0,1-1 0 0 0,0 1-1 0 0,0-1 1 0 0,0 0-9 0 0,0 1 8 0 0,-1-10 80 0 0,1 0 0 0 0,0 0 0 0 0,1 0 1 0 0,1 0-1 0 0,0 0 0 0 0,1-3-88 0 0,3-12 111 0 0,2 1 1 0 0,2-3-112 0 0,-1 6-54 0 0,2 1 0 0 0,0 0 1 0 0,1 0-1 0 0,13-17 54 0 0,64-72-2 0 0,-11 14-4292 0 0,-43 47-491 0 0</inkml:trace>
  <inkml:trace contextRef="#ctx0" brushRef="#br0" timeOffset="40975.678">681 6558 13824 0 0,'-17'-14'505'0'0,"10"8"-296"0"0,-1-1 0 0 0,1 2-1 0 0,-1-1 1 0 0,0 1 0 0 0,-1 0-209 0 0,7 4 191 0 0,2 1 54 0 0,0 0 10 0 0,0 0 1 0 0,0 2-174 0 0,0 0 1 0 0,0 1 0 0 0,0-1 0 0 0,1 0 0 0 0,-1 0 0 0 0,0 0 0 0 0,1 0 0 0 0,0 0-1 0 0,0 1-82 0 0,-1-3 22 0 0,5 17-17 0 0,1-1-1 0 0,0 0 0 0 0,2-1 0 0 0,0 1 1 0 0,0-1-1 0 0,2-1 0 0 0,0 0 0 0 0,2 3-4 0 0,-3-7-23 0 0,-1-1-1 0 0,2 0 1 0 0,-1 0 0 0 0,1-1-1 0 0,0 0 1 0 0,1 0-1 0 0,0-1 1 0 0,0-1-1 0 0,0 0 1 0 0,1 0-1 0 0,1-1 24 0 0,-10-4 4 0 0,0 0-1 0 0,-1 0 1 0 0,1 0-1 0 0,0-1 0 0 0,-1 1 1 0 0,1-1-1 0 0,0 0 0 0 0,-1 0 1 0 0,1 0-1 0 0,0 0 1 0 0,0-1-1 0 0,-1 1 0 0 0,1-1 1 0 0,0 1-1 0 0,-1-1 0 0 0,1 0 1 0 0,2-1-4 0 0,-1 0 24 0 0,-1-1-1 0 0,1 1 1 0 0,0-1 0 0 0,-1 0 0 0 0,1 0 0 0 0,-1 0 0 0 0,0 0 0 0 0,0 0 0 0 0,0-1 0 0 0,1-1-24 0 0,5-10 47 0 0,-1 0 1 0 0,0-1-1 0 0,-1 1 1 0 0,-1-1 0 0 0,1-3-48 0 0,-5 13-31 0 0,22-71 33 0 0,7-42-2 0 0,13-44-14 0 0,-35 130-20 0 0,-4 14-3 0 0,1-1 1 0 0,2 1 36 0 0,-6 14 5 0 0,0 0 1 0 0,1 0-1 0 0,-1 0 1 0 0,1 0 0 0 0,0 1-1 0 0,1-1 1 0 0,-1 1 0 0 0,1 0-1 0 0,2-2-5 0 0,-6 6 3 0 0,1-1-1 0 0,0 1 1 0 0,-1-1-1 0 0,1 1 1 0 0,0 0-1 0 0,-1-1 1 0 0,1 1-1 0 0,0 0 1 0 0,0-1-1 0 0,-1 1 1 0 0,1 0-1 0 0,0 0 1 0 0,0 0 0 0 0,0 0-1 0 0,-1 0 1 0 0,1-1-1 0 0,0 1 1 0 0,0 1-1 0 0,0-1 1 0 0,-1 0-1 0 0,1 0 1 0 0,0 0-1 0 0,0 0 1 0 0,-1 1-1 0 0,1-1 1 0 0,0 0-1 0 0,0 1 1 0 0,-1-1-1 0 0,1 0 1 0 0,0 1 0 0 0,-1-1-1 0 0,1 1 1 0 0,0-1-1 0 0,-1 1 1 0 0,1-1-1 0 0,0 2-2 0 0,3 2 10 0 0,0 0 0 0 0,-1 1 0 0 0,1 0 0 0 0,-1 0 0 0 0,0 0-10 0 0,0-1 8 0 0,10 21-8 0 0,0 0 0 0 0,-1 3 0 0 0,8 15 0 0 0,-7-15 57 0 0,2 0 0 0 0,1-1 0 0 0,1-1 0 0 0,1-1-1 0 0,3 2-56 0 0,-17-23-298 0 0,0 0-1 0 0,0 0 0 0 0,1 0 1 0 0,-1-1-1 0 0,6 3 299 0 0,4 1-782 0 0</inkml:trace>
  <inkml:trace contextRef="#ctx0" brushRef="#br0" timeOffset="41309.055">1503 5723 13824 0 0,'0'0'314'0'0,"0"0"46"0"0,0 2 22 0 0,1 6-310 0 0,0-1 1 0 0,1 1-1 0 0,0-1 1 0 0,0 1 0 0 0,1-1-1 0 0,2 6-72 0 0,3 7 21 0 0,20 77 693 0 0,-5 2 0 0 0,6 61-714 0 0,-5-31 1010 0 0,-21-114-866 0 0,0-1 0 0 0,2 1 0 0 0,1 3-144 0 0,-5-15 14 0 0,0 0 1 0 0,0 0 0 0 0,0 0 0 0 0,1 0-1 0 0,-1 0 1 0 0,1-1 0 0 0,0 1-1 0 0,0 0 1 0 0,0-1 0 0 0,0 1-1 0 0,1-1 1 0 0,-1 0 0 0 0,0 0-1 0 0,1 0 1 0 0,0 0 0 0 0,0 0-1 0 0,1 1-14 0 0,-3-3-2 0 0,0 0-1 0 0,1 0 1 0 0,-1 0-1 0 0,0 0 0 0 0,0 0 1 0 0,0 0-1 0 0,0 0 0 0 0,0 0 1 0 0,0 0-1 0 0,0-1 1 0 0,1 1-1 0 0,-1 0 0 0 0,0-1 1 0 0,0 1-1 0 0,0-1 0 0 0,0 1 1 0 0,0-1-1 0 0,0 1 1 0 0,0-1-1 0 0,-1 0 0 0 0,1 1 1 0 0,0-1-1 0 0,0 0 0 0 0,0 0 1 0 0,-1 0-1 0 0,1 0 1 0 0,0 0-1 0 0,-1 1 0 0 0,1-1 1 0 0,0-1 2 0 0,2-4-36 0 0,1 0 0 0 0,-1-1 0 0 0,-1 1 0 0 0,1-3 36 0 0,-2 9-2 0 0,14-48-629 0 0,-1-4 631 0 0,1-1-247 0 0,-3 11 114 0 0,-7 19 91 0 0,1 1 0 0 0,2 0 0 0 0,0 1 0 0 0,1-1 0 0 0,2 1 42 0 0,-8 16-18 0 0,0 0 1 0 0,1 0-1 0 0,0 1 0 0 0,-1-1 0 0 0,3 0 18 0 0,-5 4-7 0 0,0 0 1 0 0,1-1-1 0 0,-1 1 0 0 0,0 0 1 0 0,1 1-1 0 0,-1-1 0 0 0,1 0 1 0 0,-1 0-1 0 0,2 0 7 0 0,-2 1-4 0 0,-1 0 1 0 0,1 0-1 0 0,-1 0 0 0 0,1 0 1 0 0,-1 0-1 0 0,1 0 1 0 0,-1 0-1 0 0,1 0 1 0 0,-1 0-1 0 0,1 0 0 0 0,0 0 1 0 0,-1 0-1 0 0,1 0 1 0 0,-1 0-1 0 0,1 1 0 0 0,-1-1 1 0 0,1 0-1 0 0,-1 0 1 0 0,1 1-1 0 0,-1-1 0 0 0,0 0 1 0 0,1 1-1 0 0,-1-1 1 0 0,1 0-1 0 0,-1 1 0 0 0,1-1 4 0 0,4 9 13 0 0,0-1-1 0 0,0 1 1 0 0,0-1-1 0 0,-1 1 1 0 0,0 1-1 0 0,-1-1 1 0 0,0 0-1 0 0,-1 1 1 0 0,0 0-1 0 0,0 3-12 0 0,2 6 118 0 0,3 16 419 0 0,0 18-537 0 0,3 15 604 0 0,-8-55-911 0 0,9 33 1279 0 0,-9-41-2319 0 0,0 0-1 0 0,0 0 1 0 0,0-1-1 0 0,4 5 1348 0 0,-5-7-5762 0 0</inkml:trace>
  <inkml:trace contextRef="#ctx0" brushRef="#br0" timeOffset="41656.136">2281 5888 14336 0 0,'0'16'408'0'0,"0"-4"80"0"0,0 6-392 0 0,0 4-96 0 0,4 2 0 0 0,-1 4 0 0 0,-3 2 432 0 0,3 1 64 0 0,1 6 15 0 0,0-1 1 0 0,-1-5-416 0 0,1-3-96 0 0,2-1 0 0 0,-2-8 0 0 0,3-1 0 0 0,0-9 0 0 0,-1-6 0 0 0,1-6 0 0 0</inkml:trace>
  <inkml:trace contextRef="#ctx0" brushRef="#br0" timeOffset="41657.136">2285 5494 15664 0 0,'0'0'356'0'0,"-10"6"993"0"0,7-1-1384 0 0,1 1 1 0 0,0-1 0 0 0,1 1-1 0 0,-1 0 1 0 0,1-1-1 0 0,0 1 1 0 0,0 0-1 0 0,1 0 1 0 0,0-1 0 0 0,0 1-1 0 0,1 4 35 0 0,0 1 5 0 0,0 0 0 0 0,1 0 0 0 0,1 0 0 0 0,0-1 0 0 0,2 7-5 0 0,7 7-332 0 0,-3-11-3837 0 0,1-3-1201 0 0</inkml:trace>
  <inkml:trace contextRef="#ctx0" brushRef="#br0" timeOffset="42006.36">2732 5322 14032 0 0,'0'0'408'0'0,"0"7"144"0"0,2 21-376 0 0,1-1 1 0 0,1 1 0 0 0,5 17-177 0 0,4 19 583 0 0,-5 10 902 0 0,-3 0 0 0 0,-4 23-1485 0 0,3 40 1516 0 0,-3-114-1128 0 0,2 0 0 0 0,4 16-388 0 0,-5-29-191 0 0,1 1-1 0 0,0-1 1 0 0,1 0 0 0 0,0 0 0 0 0,1 0-1 0 0,4 7 192 0 0,1-2-1428 0 0</inkml:trace>
  <inkml:trace contextRef="#ctx0" brushRef="#br0" timeOffset="42352.112">2925 5806 14336 0 0,'0'0'421'0'0,"11"6"150"0"0,-8-5-573 0 0,-1 0 1 0 0,1 0-1 0 0,-1-1 1 0 0,1 1 0 0 0,0-1-1 0 0,0 1 1 0 0,-1-1-1 0 0,1 0 1 0 0,0 0 0 0 0,0 0-1 0 0,-1-1 1 0 0,1 1 0 0 0,1-1 1 0 0,35-8 90 0 0,-32 6 88 0 0,-1 0 0 0 0,1 0 0 0 0,-1-1-1 0 0,1 1 1 0 0,-1-1 0 0 0,-1-1 0 0 0,1 1 0 0 0,0-1 0 0 0,4-5-178 0 0,7-9 217 0 0,-1-1-1 0 0,2-4-216 0 0,-11 14-59 0 0,6-7 90 0 0,-2 0-1 0 0,0-1 1 0 0,-1 0-1 0 0,5-14-30 0 0,-11 23 191 0 0,-1 0 0 0 0,0-1 0 0 0,0 1 0 0 0,-1-1 0 0 0,0 0 0 0 0,0 0 0 0 0,-1 0 0 0 0,-1 0 0 0 0,0 0 0 0 0,-1-7-191 0 0,1 16 1 0 0,0 0 0 0 0,0 0-1 0 0,0 0 1 0 0,0 0-1 0 0,0 0 1 0 0,0 0 0 0 0,0 0-1 0 0,-1 0 1 0 0,1 0-1 0 0,0 0 1 0 0,-1 0 0 0 0,1 0-1 0 0,-1 1 1 0 0,1-1-1 0 0,-1 0 1 0 0,1 0 0 0 0,-1 0-1 0 0,0 0 1 0 0,1 1-1 0 0,-1-1 1 0 0,0 0 0 0 0,0 1-1 0 0,0-1 1 0 0,1 0-1 0 0,-1 1 1 0 0,0-1 0 0 0,0 1-1 0 0,0 0 1 0 0,0-1-1 0 0,-1 1 0 0 0,1 0 0 0 0,-1 0 0 0 0,1 1 0 0 0,-1-1-1 0 0,1 0 1 0 0,-1 1 0 0 0,1-1 0 0 0,0 1 0 0 0,-1-1 0 0 0,1 1 0 0 0,0-1 0 0 0,-1 1 0 0 0,1 0 0 0 0,0 0 0 0 0,-1 0 0 0 0,1 0-1 0 0,0 0 1 0 0,0 0 0 0 0,-8 8 4 0 0,0 0 0 0 0,1 0 0 0 0,1 0 0 0 0,0 1 0 0 0,0 0-1 0 0,-5 11-3 0 0,-4 10 1220 0 0,-9 27-1220 0 0,18-39 265 0 0,1 0 0 0 0,1 0 1 0 0,0 1-1 0 0,2-1 0 0 0,0 1 0 0 0,1 0 0 0 0,1 0 1 0 0,1 0-1 0 0,0 1 0 0 0,2-1 0 0 0,2 7-265 0 0,-4-22 0 0 0,1-1 1 0 0,1 1-1 0 0,-1 0 0 0 0,1 0 0 0 0,-1-1 0 0 0,1 1 0 0 0,1 0 1 0 0,-1-1-1 0 0,1 0 0 0 0,0 0 0 0 0,-1 0 0 0 0,2 0 0 0 0,-1 0 0 0 0,0 0 1 0 0,1-1-1 0 0,0 0 0 0 0,0 0 0 0 0,0 0 0 0 0,0 0 0 0 0,0 0 0 0 0,1-1 1 0 0,-1 0-1 0 0,1 0 0 0 0,-1 0 0 0 0,1 0 0 0 0,0-1 0 0 0,0 0 1 0 0,0 0-1 0 0,0 0 0 0 0,0 0 0 0 0,-1-1 0 0 0,1 0 0 0 0,0 0 0 0 0,0 0 1 0 0,5-2-1 0 0,13-1-388 0 0,-1-2 0 0 0,0-1 0 0 0,-1 0 0 0 0,1-2 0 0 0,-1 0 0 0 0,16-10 388 0 0,-15 5-7677 0 0</inkml:trace>
  <inkml:trace contextRef="#ctx0" brushRef="#br0" timeOffset="42836.565">3931 5108 13824 0 0,'0'0'314'0'0,"0"0"46"0"0,-4-6 354 0 0,3 5-643 0 0,1 0 0 0 0,0 1 0 0 0,-1-1 1 0 0,1 0-1 0 0,-1 0 0 0 0,0 1 0 0 0,1-1 1 0 0,-1 0-1 0 0,0 0 0 0 0,1 1 0 0 0,-1-1 1 0 0,0 1-1 0 0,1-1 0 0 0,-1 1 0 0 0,0-1 1 0 0,0 1-1 0 0,0-1 0 0 0,0 1 0 0 0,0 0 0 0 0,1-1 1 0 0,-1 1-1 0 0,0 0 0 0 0,0 0 0 0 0,0 0 1 0 0,0 0-1 0 0,0 0 0 0 0,0 0 0 0 0,0 0 1 0 0,0 0-1 0 0,0 0 0 0 0,0 0 0 0 0,0 0 1 0 0,1 0-1 0 0,-2 1-71 0 0,0 0 175 0 0,0 0 0 0 0,0 0-1 0 0,0 0 1 0 0,0 0 0 0 0,0 1 0 0 0,1-1 0 0 0,-1 1-1 0 0,0-1 1 0 0,1 1 0 0 0,-2 1-175 0 0,0 2 150 0 0,-1 0 0 0 0,1 0 0 0 0,1 0 0 0 0,-1 1-1 0 0,1-1 1 0 0,0 1 0 0 0,0-1 0 0 0,0 4-150 0 0,-2 4 120 0 0,2 1 0 0 0,0 0 0 0 0,0 2-120 0 0,0 36 232 0 0,2 0 0 0 0,3 0 0 0 0,3 14-232 0 0,6 21 321 0 0,14 44-321 0 0,-21-109 20 0 0,1 0-1 0 0,1 0 1 0 0,1-1 0 0 0,0 0 0 0 0,2-1-1 0 0,5 9-19 0 0,-8-19-49 0 0,0 0-1 0 0,0 0 0 0 0,1-1 1 0 0,0 0-1 0 0,0 0 1 0 0,1-1-1 0 0,1 0 0 0 0,-1 0 1 0 0,1-1-1 0 0,0-1 0 0 0,1 0 1 0 0,8 4 49 0 0,-3-3-491 0 0,0-1 0 0 0,0-1 1 0 0,0 0-1 0 0,1-1 0 0 0,-1-1 1 0 0,9 1 490 0 0,8-3-6745 0 0</inkml:trace>
  <inkml:trace contextRef="#ctx0" brushRef="#br0" timeOffset="43451.207">4254 5273 13736 0 0,'-3'-1'92'0'0,"0"-1"0"0"0,0 1 0 0 0,0-1 0 0 0,0 1 0 0 0,0-1 0 0 0,1 0 0 0 0,-1 0 0 0 0,1 0 0 0 0,-2-2-92 0 0,4 4 6 0 0,-1-1-1 0 0,1 1 1 0 0,-1-1-1 0 0,1 1 0 0 0,0-1 1 0 0,-1 1-1 0 0,1-1 1 0 0,0 0-1 0 0,-1 1 0 0 0,1-1 1 0 0,0 1-1 0 0,0-1 1 0 0,-1 0-1 0 0,1 1 0 0 0,0-1 1 0 0,0 0-1 0 0,0 1 1 0 0,0-1-1 0 0,0 0 0 0 0,0 0 1 0 0,0 1-1 0 0,0-1 1 0 0,0 0-1 0 0,0 1 0 0 0,1-1 1 0 0,-1 0-1 0 0,0 1 1 0 0,0-1-1 0 0,0 1 0 0 0,1-1 1 0 0,-1 0-1 0 0,1 1 1 0 0,-1-1-1 0 0,0 1 1 0 0,1-1-1 0 0,-1 1 0 0 0,1-1 1 0 0,-1 1-1 0 0,1-1 1 0 0,-1 1-1 0 0,1-1 0 0 0,-1 1 1 0 0,1 0-1 0 0,0-1 1 0 0,0 1-6 0 0,1-1 6 0 0,0 0 0 0 0,0 0 1 0 0,0 0-1 0 0,1 0 1 0 0,-1 0-1 0 0,0 1 0 0 0,0 0 1 0 0,1-1-1 0 0,-1 1 1 0 0,0 0-1 0 0,1 0 0 0 0,-1 0 1 0 0,0 0-1 0 0,1 0 1 0 0,-1 1-1 0 0,0-1 0 0 0,1 1 1 0 0,-1-1-1 0 0,0 1 1 0 0,0 0-1 0 0,0 0 0 0 0,1 0 1 0 0,-1 0-1 0 0,0 1 1 0 0,1 0-7 0 0,4 3 31 0 0,1 0 1 0 0,-2 1 0 0 0,1 0 0 0 0,0 0-1 0 0,-1 1 1 0 0,0 0-32 0 0,13 17 52 0 0,-2 0 0 0 0,0 1 1 0 0,-2 1-1 0 0,-1 1 0 0 0,-1 0 0 0 0,2 8-52 0 0,10 33 870 0 0,-3 1-1 0 0,-2 3-869 0 0,-7-22 150 0 0,21 89-135 0 0,-27-112-15 0 0,-17-67-609 0 0,-2-71-59 0 0,5 0-1 0 0,6-85 669 0 0,2 164 35 0 0,2 1 1 0 0,2-1-1 0 0,0 1 1 0 0,2 1-1 0 0,2-1 0 0 0,0 1 1 0 0,10-17-36 0 0,-14 36-70 0 0,0 1 0 0 0,2 0 0 0 0,-1 0 1 0 0,1 1-1 0 0,0 0 0 0 0,1 0 0 0 0,0 0 0 0 0,7-4 70 0 0,-1 1-830 0 0</inkml:trace>
  <inkml:trace contextRef="#ctx0" brushRef="#br0" timeOffset="43792.94">5046 4830 13104 0 0,'0'-1'40'0'0,"0"1"0"0"0,-1-1 0 0 0,1 0 0 0 0,0 0 0 0 0,-1 1 0 0 0,1-1 0 0 0,0 0 0 0 0,-1 1 0 0 0,1-1 0 0 0,-1 1 0 0 0,1-1 0 0 0,-1 0 0 0 0,1 1 0 0 0,-1-1 1 0 0,1 1-1 0 0,-1-1 0 0 0,0 1 0 0 0,1 0 0 0 0,-1-1 0 0 0,0 1 0 0 0,1 0 0 0 0,-1-1 0 0 0,0 1 0 0 0,0 0 0 0 0,1 0 0 0 0,-1-1 0 0 0,0 1 0 0 0,0 0 0 0 0,1 0 0 0 0,-1 0 1 0 0,0 0-42 0 0,-1 0 27 0 0,0-1-1 0 0,-1 1 0 0 0,1 0 1 0 0,0 0-1 0 0,0 0 0 0 0,-1 1 0 0 0,1-1 1 0 0,0 0-1 0 0,0 1 0 0 0,-1-1 1 0 0,1 1-26 0 0,-4 2 214 0 0,1 0 1 0 0,0 1 0 0 0,0 0 0 0 0,0-1 0 0 0,0 2-1 0 0,0-1 1 0 0,1 1 0 0 0,-1-1 0 0 0,1 1 0 0 0,1 0-1 0 0,-1 1-214 0 0,-9 14 767 0 0,0 2-1 0 0,-1 5-766 0 0,9-18 200 0 0,-15 30 409 0 0,2 1-1 0 0,1 1 1 0 0,-5 20-609 0 0,21-56 72 0 0,0 0 1 0 0,0 0 0 0 0,0 0-1 0 0,0 0 1 0 0,1 0-1 0 0,0 0 1 0 0,0 0 0 0 0,0 0-1 0 0,1 0 1 0 0,0-1 0 0 0,0 4-73 0 0,0-6 5 0 0,0 0 1 0 0,-1 0-1 0 0,1 0 1 0 0,0 0-1 0 0,0 0 1 0 0,0 0-1 0 0,1-1 1 0 0,-1 1-1 0 0,0 0 1 0 0,1-1-1 0 0,-1 1 1 0 0,1 0-1 0 0,0-1 1 0 0,-1 0 0 0 0,1 1-1 0 0,0-1 1 0 0,0 0-1 0 0,0 0 1 0 0,0 0-1 0 0,0 0 1 0 0,0 0-1 0 0,0-1 1 0 0,0 1-1 0 0,0-1 1 0 0,0 1-1 0 0,2-1-5 0 0,17 2-50 0 0,1-2-1 0 0,-1 0 0 0 0,1-1 1 0 0,-1-1-1 0 0,9-3 51 0 0,35-2-15 0 0,-19 3 32 0 0,40 4-17 0 0,-71 1 2 0 0,-1 0 0 0 0,0 1 0 0 0,0 0 0 0 0,0 1 0 0 0,0 1 0 0 0,0 0 1 0 0,-1 1-1 0 0,2 2-2 0 0,-11-6-37 0 0,0 1 0 0 0,0 0 0 0 0,0 1 0 0 0,-1-1 0 0 0,1 1 0 0 0,-1-1 0 0 0,1 1 0 0 0,-1 0 1 0 0,0 0-1 0 0,0 1 0 0 0,-1-1 0 0 0,1 1 0 0 0,-1-1 0 0 0,1 1 0 0 0,-1 0 0 0 0,0 0 0 0 0,-1 0 0 0 0,1 0 1 0 0,-1 0-1 0 0,0 0 0 0 0,1 0 0 0 0,-2 1 0 0 0,1-1 37 0 0,-1 4 19 0 0,0-1 0 0 0,0 0 0 0 0,-1 1 0 0 0,0-1 0 0 0,0 0 0 0 0,0 0 0 0 0,-1 0 0 0 0,-1 0 0 0 0,1 0 0 0 0,-1 0 0 0 0,0 0 0 0 0,0-1 0 0 0,-2 2-19 0 0,-4 7 157 0 0,-1-1 0 0 0,0 0 0 0 0,-1-1 0 0 0,-1 0 0 0 0,0-1 0 0 0,0 0 0 0 0,-2-1 0 0 0,1-1 0 0 0,-12 8-157 0 0,7-7 189 0 0,-1-1 0 0 0,1 0-1 0 0,-1-1 1 0 0,-1-1 0 0 0,0-1 0 0 0,0-1 0 0 0,-16 3-189 0 0,30-8-331 0 0,0 0 0 0 0,0 0-1 0 0,0 0 1 0 0,1-1 0 0 0,-1 0 0 0 0,0 0 0 0 0,0-1 0 0 0,-3 0 331 0 0,-5-4-7505 0 0</inkml:trace>
  <inkml:trace contextRef="#ctx0" brushRef="#br0" timeOffset="44120.994">5696 5344 15176 0 0,'0'0'328'0'0,"0"0"72"0"0,0 0 16 0 0,0 0 15 0 0,3 3-343 0 0,5 3-88 0 0,-5-3 0 0 0,4 1 0 0 0,-4-2-288 0 0,5 1-63 0 0,2 6-25 0 0,-7 4 0 0 0</inkml:trace>
  <inkml:trace contextRef="#ctx0" brushRef="#br0" timeOffset="44523.258">5871 4652 12696 0 0,'0'-2'849'0'0,"2"3"-366"0"0,11 6-254 0 0,18 13-226 0 0,-19-9 173 0 0,0 0 1 0 0,-1 1 0 0 0,-1 1 0 0 0,0-1 0 0 0,0 2-1 0 0,-2-1 1 0 0,1 1 0 0 0,-2 1 0 0 0,1 2-177 0 0,11 27 491 0 0,-2 0 0 0 0,4 26-491 0 0,4 28 381 0 0,-5 2 0 0 0,7 94-381 0 0,-25-186-90 0 0,0-12 74 0 0,1-15 76 0 0,6-80-426 0 0,6-104-424 0 0,-11 136 658 0 0,3 1 0 0 0,3 0 0 0 0,14-51 132 0 0,-18 96-1 0 0,0 1-1 0 0,1 0 1 0 0,8-17 1 0 0,-11 29-35 0 0,1-1 1 0 0,-1 1-1 0 0,2 1 0 0 0,-1-1 0 0 0,1 1 0 0 0,0 0 0 0 0,0 0 0 0 0,1 0 1 0 0,7-4 34 0 0,-12 9 9 0 0,0 0 0 0 0,1 0 1 0 0,0 1-1 0 0,-1-1 1 0 0,1 1-1 0 0,0 0 1 0 0,0-1-1 0 0,-1 2 1 0 0,1-1-1 0 0,0 0 1 0 0,0 0-1 0 0,0 1 1 0 0,0 0-1 0 0,0-1 1 0 0,1 1-1 0 0,-1 0 1 0 0,0 1-1 0 0,0-1 1 0 0,0 0-1 0 0,0 1 1 0 0,0 0-1 0 0,0 0 1 0 0,-1 0-1 0 0,1 0 1 0 0,0 0-1 0 0,0 0 0 0 0,-1 1 1 0 0,1-1-1 0 0,0 1 1 0 0,-1 0-1 0 0,0 0 1 0 0,1 0-1 0 0,-1 0-9 0 0,5 5 111 0 0,-1 0 1 0 0,0 0-1 0 0,0 0 0 0 0,0 1 0 0 0,-1 0 0 0 0,0 0 0 0 0,-1 0 0 0 0,0 0 0 0 0,0 1 0 0 0,1 4-111 0 0,13 53 1141 0 0,-2 0 0 0 0,2 31-1141 0 0,2 9 38 0 0,-17-93-2 0 0,0 1 0 0 0,5 10-36 0 0,-7-21-60 0 0,0 0 0 0 0,0 0 0 0 0,1 0 0 0 0,-1 0 0 0 0,1-1 0 0 0,-1 1 0 0 0,1 0 0 0 0,0-1 0 0 0,0 1 0 0 0,0-1-1 0 0,1 0 1 0 0,-1 0 0 0 0,1 0 0 0 0,-1 0 0 0 0,2 1 60 0 0,-3-3-93 0 0,0 1-1 0 0,0-1 1 0 0,1 0-1 0 0,-1 0 0 0 0,0 1 1 0 0,0-1-1 0 0,1 0 1 0 0,-1 0-1 0 0,0 0 1 0 0,0 0-1 0 0,1 0 1 0 0,-1-1-1 0 0,0 1 1 0 0,0 0-1 0 0,1-1 1 0 0,-1 1-1 0 0,0 0 1 0 0,0-1-1 0 0,0 0 1 0 0,0 1-1 0 0,1-1 94 0 0,8-8-1022 0 0</inkml:trace>
  <inkml:trace contextRef="#ctx0" brushRef="#br0" timeOffset="44945.134">6711 4762 11976 0 0,'0'0'266'0'0,"15"-6"780"0"0,7-14-842 0 0,-2 0 0 0 0,0-1 0 0 0,-2-1 0 0 0,0-1 0 0 0,8-15-204 0 0,-18 25 92 0 0,-1 0 1 0 0,0 0 0 0 0,-1-1-1 0 0,-1 0 1 0 0,0 0 0 0 0,-1 0 0 0 0,0-1-1 0 0,-1 0 1 0 0,-1 1 0 0 0,0-1 0 0 0,-1-11-93 0 0,-1 22 125 0 0,0 0 1 0 0,-1 0-1 0 0,0 1 1 0 0,1-1-1 0 0,-1 0 1 0 0,-1 0-1 0 0,1 1 1 0 0,-1-3-126 0 0,1 5 19 0 0,1 1 0 0 0,0-1 1 0 0,0 1-1 0 0,-1-1 0 0 0,1 0 1 0 0,0 1-1 0 0,-1-1 1 0 0,1 1-1 0 0,-1-1 0 0 0,1 1 1 0 0,-1-1-1 0 0,1 1 1 0 0,-1-1-1 0 0,1 1 0 0 0,-1 0 1 0 0,1-1-1 0 0,-1 1 1 0 0,1 0-1 0 0,-1-1 0 0 0,0 1 1 0 0,1 0-1 0 0,-1 0 1 0 0,1-1-1 0 0,-1 1 0 0 0,0 0 1 0 0,1 0-1 0 0,-1 0 1 0 0,0 0-1 0 0,1 0 0 0 0,-1 0 1 0 0,0 0-1 0 0,1 0 1 0 0,-1 0-1 0 0,0 0 0 0 0,1 1 1 0 0,-1-1-1 0 0,0 0 1 0 0,1 0-1 0 0,-1 1 0 0 0,1-1 1 0 0,-1 0-1 0 0,0 1 1 0 0,1-1-1 0 0,-1 0 0 0 0,1 1 1 0 0,-1-1-1 0 0,1 1 1 0 0,-1-1-1 0 0,1 1 0 0 0,0-1 1 0 0,-1 1-1 0 0,1-1 0 0 0,-1 1-19 0 0,-3 4 3 0 0,1 0-1 0 0,0 0 1 0 0,-1 1-1 0 0,2-1 0 0 0,-1 0 1 0 0,1 1-1 0 0,-1 2-2 0 0,-11 23-1 0 0,-4-1-9 0 0,3 1-1 0 0,0 1 0 0 0,-5 18 11 0 0,14-29 246 0 0,0-1-1 0 0,1 0 0 0 0,1 1 1 0 0,1 0-1 0 0,1 0 0 0 0,0 11-245 0 0,3-22 43 0 0,0 0 1 0 0,0-1-1 0 0,1 1 0 0 0,0-1 0 0 0,0 1 0 0 0,1-1 0 0 0,0 0 0 0 0,1 0 0 0 0,0 0 0 0 0,1 0 0 0 0,0-1 0 0 0,0 0 0 0 0,1 0 0 0 0,-1 0 0 0 0,2 0 0 0 0,0 0-43 0 0,-1-2-20 0 0,-1-1-1 0 0,1 1 1 0 0,0-1 0 0 0,1-1-1 0 0,-1 1 1 0 0,1-1-1 0 0,0 0 1 0 0,0-1-1 0 0,0 1 1 0 0,0-2-1 0 0,1 1 1 0 0,-1-1 0 0 0,1 0-1 0 0,0 0 1 0 0,0-1-1 0 0,-1 0 1 0 0,1 0-1 0 0,0-1 1 0 0,0 0-1 0 0,1-1 21 0 0,-2 0-32 0 0,-1 0 0 0 0,1-1 0 0 0,0 0 0 0 0,-1 0 0 0 0,0-1 0 0 0,1 1 0 0 0,-1-1 0 0 0,0-1 0 0 0,5-3 32 0 0,5-5-2751 0 0,-1 0 0 0 0,12-12 2751 0 0,1-3-5721 0 0</inkml:trace>
  <inkml:trace contextRef="#ctx0" brushRef="#br0" timeOffset="45305.451">7276 4288 14864 0 0,'-1'1'35'0'0,"0"0"1"0"0,0 0 0 0 0,0 0 0 0 0,0 0 0 0 0,0 0-1 0 0,0 0 1 0 0,0 1 0 0 0,0-1 0 0 0,1 0 0 0 0,-1 0-1 0 0,0 1 1 0 0,1-1 0 0 0,-1 0 0 0 0,1 1 0 0 0,0-1-1 0 0,-1 1 1 0 0,1-1 0 0 0,0 1 0 0 0,0-1 0 0 0,0 0 0 0 0,0 1-1 0 0,0-1 1 0 0,0 1 0 0 0,0-1 0 0 0,0 1 0 0 0,1-1-1 0 0,-1 1 1 0 0,0-1 0 0 0,1 0 0 0 0,-1 1 0 0 0,1-1-36 0 0,3 10-107 0 0,0-1 0 0 0,1 0 1 0 0,0 0-1 0 0,1 0 107 0 0,1 3-11 0 0,13 23 263 0 0,2-1 0 0 0,1-1 0 0 0,1-1-1 0 0,2-2 1 0 0,2 0 0 0 0,11 9-252 0 0,-16-18-1133 0 0,19 13 1133 0 0,-21-19-5666 0 0</inkml:trace>
  <inkml:trace contextRef="#ctx0" brushRef="#br0" timeOffset="45306.451">7644 4343 15664 0 0,'-6'5'195'0'0,"0"-1"1"0"0,0 1-1 0 0,0 0 1 0 0,0 1-1 0 0,1-1 1 0 0,0 1 0 0 0,0 0-1 0 0,-4 6-195 0 0,-5 11 167 0 0,-10 23-167 0 0,17-33-12 0 0,-172 325 2780 0 0,166-311-3393 0 0,1 0 0 0 0,0 1-1 0 0,-6 26 626 0 0,15-36-6595 0 0</inkml:trace>
  <inkml:trace contextRef="#ctx0" brushRef="#br0" timeOffset="45636.877">7634 4356 13824 0 0,'0'-2'81'0'0,"0"0"0"0"0,1 0 0 0 0,-1 1 1 0 0,0-1-1 0 0,1 0 0 0 0,0 0 0 0 0,-1 1 1 0 0,1-1-1 0 0,0 0 0 0 0,0 1 0 0 0,0-1 1 0 0,0 1-1 0 0,0-1 0 0 0,0 1 0 0 0,0-1 0 0 0,2 0-81 0 0,25-21 229 0 0,-14 13-245 0 0,7-5 16 0 0,2 0 0 0 0,19-9 0 0 0,-8 5 0 0 0,-27 14 50 0 0,-1 0 1 0 0,-1 0 0 0 0,1 0 0 0 0,-1 0 0 0 0,0-1-1 0 0,0 0 1 0 0,0 0 0 0 0,3-6-51 0 0,-3 3-1156 0 0,2 0 0 0 0,-1 1-1 0 0,1 0 1 0 0,5-4 1156 0 0,-1 3-4773 0 0</inkml:trace>
  <inkml:trace contextRef="#ctx0" brushRef="#br0" timeOffset="45995.896">7847 3945 13824 0 0,'-3'9'182'0'0,"0"1"1"0"0,1-1 0 0 0,0 1-1 0 0,0-1 1 0 0,1 1-1 0 0,0-1 1 0 0,1 5-183 0 0,-1-1 110 0 0,-3 35-141 0 0,-6 133 728 0 0,10-148-219 0 0,1 0 1 0 0,2 0-1 0 0,1-1 0 0 0,4 14-478 0 0,-6-37 139 0 0,1 0 0 0 0,0-1-1 0 0,0 1 1 0 0,0-1 0 0 0,1 0-1 0 0,0 0 1 0 0,1 0 0 0 0,0 0-1 0 0,0-1 1 0 0,3 3-139 0 0,-5-7 11 0 0,0 0-1 0 0,0 0 1 0 0,0 0 0 0 0,0-1-1 0 0,1 1 1 0 0,-1-1 0 0 0,1 0-1 0 0,0 0 1 0 0,0 0 0 0 0,0 0-1 0 0,0-1 1 0 0,0 1 0 0 0,0-1-1 0 0,0 0 1 0 0,0 0 0 0 0,0-1-1 0 0,1 1 1 0 0,-1-1 0 0 0,0 0-1 0 0,0 0 1 0 0,1-1 0 0 0,-1 1-1 0 0,1-1-10 0 0,4-1 0 0 0,1-1 0 0 0,-1 0 0 0 0,0 0 0 0 0,0-1 0 0 0,0 0 0 0 0,0-1 0 0 0,-1 0 0 0 0,0 0 0 0 0,0-1 0 0 0,6-5 0 0 0,12-12 0 0 0,-1-1 0 0 0,8-12 0 0 0,-19 21 0 0 0,-4 3-474 0 0,0-2-1 0 0,6-10 475 0 0,16-20-3253 0 0,-21 31 1720 0 0</inkml:trace>
  <inkml:trace contextRef="#ctx0" brushRef="#br0" timeOffset="46324.026">8354 3740 13048 0 0,'-1'1'381'0'0,"-3"3"-308"0"0,0 0-1 0 0,1 1 1 0 0,-1-1 0 0 0,1 1 0 0 0,0 0-1 0 0,1-1 1 0 0,-1 1 0 0 0,1 1 0 0 0,0-1-1 0 0,0 0 1 0 0,0 1 0 0 0,1-1-73 0 0,-3 10 509 0 0,2 0-1 0 0,-1 0 1 0 0,2 1 0 0 0,0-1-509 0 0,-1 20 360 0 0,-1 29 140 0 0,2 1 0 0 0,4 10-500 0 0,-1-56 190 0 0,0 0 0 0 0,1 0 0 0 0,1-1 0 0 0,1 1 0 0 0,0-1 0 0 0,2 0 0 0 0,0 0 0 0 0,1 0 0 0 0,6 8-190 0 0,-10-19 32 0 0,1-1 0 0 0,0 1 0 0 0,0-1 0 0 0,0-1 1 0 0,1 1-1 0 0,0-1 0 0 0,0 0 0 0 0,0 0 0 0 0,1-1 0 0 0,0 1 0 0 0,0-2 0 0 0,0 1 0 0 0,0-1 0 0 0,0 0 0 0 0,6 1-32 0 0,-3-1-230 0 0,-1 0 1 0 0,1-2-1 0 0,0 1 1 0 0,0-1 0 0 0,0-1-1 0 0,9 0 230 0 0,-9 0-1108 0 0,0-1 0 0 0,1-1 0 0 0,-1 0 1 0 0,1-1 1107 0 0,21-8-6048 0 0</inkml:trace>
  <inkml:trace contextRef="#ctx0" brushRef="#br0" timeOffset="46656.922">8732 3683 13560 0 0,'0'4'-6'0'0,"0"-4"62"0"0,0 1-1 0 0,0-1 0 0 0,0 1 0 0 0,0-1 1 0 0,0 1-1 0 0,0 0 0 0 0,0-1 1 0 0,0 1-1 0 0,0-1 0 0 0,0 1 0 0 0,0 0 1 0 0,0-1-1 0 0,0 1 0 0 0,1-1 1 0 0,-1 1-1 0 0,0-1 0 0 0,0 1 0 0 0,1-1 1 0 0,-1 1-1 0 0,0-1 0 0 0,1 1 1 0 0,-1-1-1 0 0,0 1 0 0 0,1-1 0 0 0,-1 1 1 0 0,1-1-1 0 0,-1 0 0 0 0,1 1-55 0 0,0 0-54 0 0,13 15 122 0 0,-12-14-50 0 0,0 1 1 0 0,-1-1 0 0 0,1 0 0 0 0,1 0 0 0 0,-1 0 0 0 0,0 0 0 0 0,0 0 0 0 0,1 0 0 0 0,-1-1 0 0 0,1 1 0 0 0,0 0-19 0 0,7 2 75 0 0,-1 1 1 0 0,0 0 0 0 0,-1 0 0 0 0,1 1 0 0 0,-1 0 0 0 0,0 1 0 0 0,-1 0 0 0 0,0 0 0 0 0,4 6-76 0 0,5 5 362 0 0,-2 1 1 0 0,-1 0-1 0 0,6 13-362 0 0,-12-19 42 0 0,-2-1-1 0 0,0 1 1 0 0,0 0-1 0 0,-1 0 1 0 0,-1 0 0 0 0,0 0-1 0 0,-1 1 1 0 0,0-1-1 0 0,-1 8-41 0 0,0 8 449 0 0,-2 1 0 0 0,-1-1 0 0 0,-5 26-449 0 0,4-39-97 0 0,-2 0-1 0 0,0 0 0 0 0,0-1 0 0 0,-2 1 0 0 0,0-1 0 0 0,0-1 0 0 0,-2 2 98 0 0,-8 11-6466 0 0</inkml:trace>
  <inkml:trace contextRef="#ctx0" brushRef="#br0" timeOffset="47004.741">9348 3315 12352 0 0,'0'0'281'0'0,"0"0"40"0"0,0 0 21 0 0,0 0-45 0 0,0 7-186 0 0,1-2-87 0 0,1 1 1 0 0,-1 0 0 0 0,1 0 0 0 0,1 0 0 0 0,-1-1 0 0 0,1 1 0 0 0,-1-1-1 0 0,2 0 1 0 0,-1 0 0 0 0,0 0 0 0 0,2 1-25 0 0,9 16 235 0 0,7 14 126 0 0,-2 1 0 0 0,-1 2 0 0 0,-2-1 0 0 0,2 16-361 0 0,-14-40 121 0 0,10 29 459 0 0,-3 0-1 0 0,-2 0 1 0 0,-1 1-1 0 0,-1 17-579 0 0,-4-13 360 0 0,1-11-132 0 0,-3 1 0 0 0,-1-1-1 0 0,-1 0 1 0 0,-3 1-228 0 0,2-15-10 0 0,-1 1 41 0 0,-1 0 0 0 0,-2 5-31 0 0,4-20-85 0 0,-1-1 1 0 0,0 1-1 0 0,0-1 0 0 0,-1 0 1 0 0,0 0-1 0 0,-1 0 0 0 0,1-1 1 0 0,-2 1 84 0 0,-14 16-390 0 0</inkml:trace>
  <inkml:trace contextRef="#ctx0" brushRef="#br0" timeOffset="48805.54">10333 3166 12064 0 0,'-11'1'95'0'0,"0"1"0"0"0,1 0 0 0 0,-1 0 0 0 0,0 1 0 0 0,1 1 0 0 0,0 0 0 0 0,-1 0 1 0 0,2 1-1 0 0,-7 4-95 0 0,-17 12 453 0 0,1 2 1 0 0,1 1 0 0 0,1 2 0 0 0,2 1 0 0 0,-4 5-454 0 0,31-31 56 0 0,-1 0 0 0 0,1 1 0 0 0,0-1 0 0 0,-1 1 0 0 0,1-1 0 0 0,0 1 0 0 0,0 0 0 0 0,0-1 0 0 0,0 1 0 0 0,0 0 0 0 0,1 0 0 0 0,-1 0 0 0 0,0 0-56 0 0,1-2 31 0 0,0 0 1 0 0,0 0-1 0 0,0 1 0 0 0,1-1 1 0 0,-1 0-1 0 0,0 1 1 0 0,0-1-1 0 0,0 0 0 0 0,0 0 1 0 0,0 1-1 0 0,0-1 0 0 0,0 0 1 0 0,0 0-1 0 0,1 1 1 0 0,-1-1-1 0 0,0 0 0 0 0,0 0 1 0 0,0 1-1 0 0,0-1 0 0 0,1 0 1 0 0,-1 0-1 0 0,0 0 1 0 0,0 0-1 0 0,1 1 0 0 0,-1-1 1 0 0,0 0-1 0 0,0 0 0 0 0,1 0 1 0 0,-1 0-1 0 0,0 0-31 0 0,17 1 384 0 0,48-13-911 0 0,-37 6 502 0 0,-1 2 0 0 0,1 0 0 0 0,5 2 25 0 0,-25 2 1 0 0,0 0 0 0 0,0 0 0 0 0,0 1 1 0 0,-1 0-1 0 0,1 0 0 0 0,0 1 0 0 0,-1 0 0 0 0,1 1 1 0 0,-1-1-1 0 0,0 1 0 0 0,0 1 0 0 0,0-1 0 0 0,3 4-1 0 0,-7-5 0 0 0,0 0 0 0 0,0 0 0 0 0,-1 1-1 0 0,1-1 1 0 0,-1 1 0 0 0,0 0 0 0 0,0 0-1 0 0,0-1 1 0 0,0 1 0 0 0,0 1 0 0 0,-1-1-1 0 0,1 0 1 0 0,-1 0 0 0 0,1 3 0 0 0,-1 0 1 0 0,1 1 0 0 0,-1-1 1 0 0,0 1-1 0 0,-1-1 0 0 0,0 1 1 0 0,0 0-1 0 0,0 4-1 0 0,-3 7 16 0 0,0 0 0 0 0,-1-1 0 0 0,-1 1 0 0 0,0-1 0 0 0,-5 7-16 0 0,1-2 18 0 0,-2-1 0 0 0,0-1 0 0 0,-1 1 0 0 0,-1-2 0 0 0,-1 0 0 0 0,-1 0 0 0 0,-7 5-18 0 0,17-18 19 0 0,-1 0 0 0 0,-1-1-1 0 0,1 0 1 0 0,-6 4-19 0 0,9-7 29 0 0,0 0 0 0 0,0-1 0 0 0,0 1 1 0 0,0-1-1 0 0,-1 1 0 0 0,1-1 0 0 0,-1 0 1 0 0,1 0-1 0 0,-1 0 0 0 0,1-1 0 0 0,-3 1-29 0 0,5-1 15 0 0,-1-1-1 0 0,1 1 0 0 0,0 0 0 0 0,0-1 0 0 0,0 1 0 0 0,0 0 0 0 0,0-1 0 0 0,0 1 0 0 0,0-1 0 0 0,0 0 0 0 0,0 1 0 0 0,0-1 1 0 0,1 0-1 0 0,-1 1 0 0 0,0-1 0 0 0,0 0 0 0 0,1 0 0 0 0,-1 0 0 0 0,0 0 0 0 0,1 0 0 0 0,-1 0 0 0 0,1 0 0 0 0,-1 0 0 0 0,1 0 0 0 0,-1 0-14 0 0,1 0 3 0 0,0 1-1 0 0,-1 0 1 0 0,1-1-1 0 0,0 1 1 0 0,-1-1-1 0 0,1 1 1 0 0,0-1-1 0 0,0 1 1 0 0,-1-1-1 0 0,1 1 1 0 0,0-1-1 0 0,0 1 1 0 0,0-1-1 0 0,0 1 1 0 0,0-1-1 0 0,0 1 1 0 0,0-1-1 0 0,0 1 1 0 0,0-1-1 0 0,0 1 1 0 0,0-1-1 0 0,0 1 0 0 0,0-1 1 0 0,0 1-1 0 0,0-1 1 0 0,0 1-1 0 0,1-1 1 0 0,-1 1-1 0 0,0-1 1 0 0,0 1-1 0 0,1-1 1 0 0,-1 1-1 0 0,0-1-2 0 0,1 0 6 0 0,4-8-39 0 0,1-1-1 0 0,-1 1 1 0 0,1 0 0 0 0,1 1-1 0 0,0 0 1 0 0,0 0-1 0 0,1 0 1 0 0,1-1 33 0 0,-4 4 11 0 0,5-3-39 0 0,-1 1 0 0 0,1 0 0 0 0,0 0-1 0 0,1 1 1 0 0,0 0 0 0 0,0 1 0 0 0,0 1-1 0 0,0-1 1 0 0,1 2 0 0 0,0-1 0 0 0,0 2-1 0 0,0 0 1 0 0,0 0 0 0 0,0 1-1 0 0,5 0 29 0 0,-12 2-10 0 0,-1-1 0 0 0,1 1-1 0 0,-1 0 1 0 0,0 0-1 0 0,1 0 1 0 0,-1 1 0 0 0,0-1-1 0 0,0 1 1 0 0,0 0-1 0 0,0 1 1 0 0,0-1 0 0 0,-1 0-1 0 0,1 1 1 0 0,-1 0-1 0 0,1 0 1 0 0,-1 0-1 0 0,0 0 1 0 0,0 1 0 0 0,-1-1-1 0 0,2 3 11 0 0,7 10 95 0 0,-1 0-1 0 0,-1 0 0 0 0,-1 1 1 0 0,2 6-95 0 0,-3-4 225 0 0,-1 1 0 0 0,-1 0 1 0 0,-1 0-1 0 0,0 0 0 0 0,0 16-225 0 0,-2-12 266 0 0,1-1 0 0 0,2-1 0 0 0,0 1 0 0 0,5 10-266 0 0,-7-25-63 0 0,-1-2 86 0 0,0 0 0 0 0,1 0 1 0 0,-1 0-1 0 0,3 2-23 0 0,-4-7-114 0 0,0 1 0 0 0,1 0-1 0 0,-1-1 1 0 0,0 1-1 0 0,1-1 1 0 0,0 1-1 0 0,-1-1 1 0 0,1 1-1 0 0,0-1 1 0 0,-1 0 0 0 0,1 0-1 0 0,0 0 1 0 0,0 0-1 0 0,0-1 1 0 0,1 2 114 0 0,8 1-978 0 0</inkml:trace>
  <inkml:trace contextRef="#ctx0" brushRef="#br0" timeOffset="53503.771">1844 7195 7696 0 0,'0'0'225'0'0,"-3"-4"38"0"0,1 2-204 0 0,0-1 1 0 0,0 1-1 0 0,1-1 1 0 0,-1 0-1 0 0,1 0 1 0 0,0 1-1 0 0,0-1 0 0 0,0-1-59 0 0,0 2 67 0 0,1 0-1 0 0,-1 0 0 0 0,0 1 0 0 0,0-1 0 0 0,1 0 0 0 0,-1 1 0 0 0,0-1 0 0 0,-2-1-66 0 0,-6-11 473 0 0,8 12-50 0 0,0 0 0 0 0,0 0-1 0 0,-1-1 1 0 0,1 1 0 0 0,-1 0 0 0 0,0 1-1 0 0,1-1 1 0 0,-1 0 0 0 0,-1-1-423 0 0,2 3 57 0 0,0 0 1 0 0,0-1-1 0 0,1 1 1 0 0,-1 0-1 0 0,0 0 0 0 0,0 0 1 0 0,0 0-1 0 0,0 0 1 0 0,0 0-1 0 0,1 0 1 0 0,-1 0-1 0 0,0 0 0 0 0,0 0 1 0 0,0 0-1 0 0,0 0 1 0 0,1 1-1 0 0,-1-1 1 0 0,0 0-1 0 0,0 1 0 0 0,0-1 1 0 0,1 1-1 0 0,-1-1 1 0 0,0 1-1 0 0,1-1 1 0 0,-1 1-1 0 0,0-1 0 0 0,1 1 1 0 0,-1-1-1 0 0,1 1 1 0 0,-1 0-1 0 0,1-1 1 0 0,-1 2-58 0 0,-22 24 281 0 0,1 2 0 0 0,2 0 0 0 0,1 2 0 0 0,1 0 0 0 0,2 1 0 0 0,1 0 0 0 0,0 4-281 0 0,13-30-11 0 0,0 0-1 0 0,0 0 1 0 0,1 0-1 0 0,0 0 0 0 0,0 0 1 0 0,0 0-1 0 0,0 0 1 0 0,1 2 11 0 0,0-6-8 0 0,0 1 0 0 0,0-1 0 0 0,0 0 0 0 0,1 1 0 0 0,-1-1 1 0 0,0 1-1 0 0,1-1 0 0 0,-1 0 0 0 0,0 1 0 0 0,1-1 0 0 0,0 0 1 0 0,-1 1-1 0 0,1-1 0 0 0,0 0 0 0 0,0 0 0 0 0,0 1 0 0 0,0-1 1 0 0,0 0-1 0 0,0 0 0 0 0,0 0 0 0 0,0 0 0 0 0,0-1 0 0 0,0 1 1 0 0,1 0-1 0 0,-1 0 0 0 0,0-1 0 0 0,0 1 0 0 0,1-1 0 0 0,-1 1 0 0 0,1-1 8 0 0,7 3 35 0 0,0-2-1 0 0,0 1 0 0 0,0-1 1 0 0,0 0-1 0 0,0-1 0 0 0,0 0 0 0 0,4-1-34 0 0,18-3-314 0 0,16-4 314 0 0,6-1-877 0 0,-19 6 775 0 0,0 1 1 0 0,0 2 0 0 0,0 2-1 0 0,0 1 1 0 0,0 1 0 0 0,22 7 101 0 0,-50-10 26 0 0,0 1 1 0 0,1 0 0 0 0,-1 0 0 0 0,0 1 0 0 0,-1-1 0 0 0,1 1 0 0 0,0 0 0 0 0,-1 1-1 0 0,0 0 1 0 0,1-1 0 0 0,-1 2 0 0 0,-1-1 0 0 0,1 1-27 0 0,-2-2 60 0 0,0 1-1 0 0,0-1 1 0 0,-1 1 0 0 0,1 0-1 0 0,-1 0 1 0 0,0 1 0 0 0,0-1 0 0 0,0 0-1 0 0,0 1 1 0 0,-1-1 0 0 0,0 1-1 0 0,0-1 1 0 0,0 1 0 0 0,-1 0-1 0 0,1-1 1 0 0,-1 1 0 0 0,0 0-1 0 0,-1 0-59 0 0,0 6 119 0 0,-1 0 0 0 0,0 0-1 0 0,-1 0 1 0 0,-1-1 0 0 0,1 1-1 0 0,-2-1 1 0 0,1 0 0 0 0,-2 0-1 0 0,1-1 1 0 0,-1 0 0 0 0,0 1-1 0 0,-5 3-118 0 0,-5 5 176 0 0,0 0-1 0 0,-1-1 0 0 0,-1-1 0 0 0,-1 0 0 0 0,-5 2-175 0 0,18-14 25 0 0,0 0-1 0 0,0 0 1 0 0,0 0-1 0 0,-1-1 1 0 0,1 0-1 0 0,-1-1 1 0 0,0 1-1 0 0,-3 0-24 0 0,7-3-101 0 0,0 1 1 0 0,0-1-1 0 0,0 0 0 0 0,1 1 0 0 0,-1-1 1 0 0,0-1-1 0 0,0 1 0 0 0,0 0 0 0 0,0-1 0 0 0,1 1 1 0 0,-1-1-1 0 0,0 0 0 0 0,0 0 0 0 0,1 0 1 0 0,-1 0-1 0 0,1 0 0 0 0,-1-1 0 0 0,1 1 0 0 0,0-1 1 0 0,-1 0-1 0 0,1 0 0 0 0,-2-1 101 0 0,0-2-405 0 0,-1-1 0 0 0,1 1 0 0 0,1-1 0 0 0,-1 0 1 0 0,1 0-1 0 0,0 0 0 0 0,0 0 0 0 0,0-2 405 0 0,-14-50-2177 0 0,8 14 595 0 0</inkml:trace>
  <inkml:trace contextRef="#ctx0" brushRef="#br0" timeOffset="53838.876">1971 7323 11664 0 0,'18'-22'585'0'0,"17"-16"-6"0"0,-2 7-481 0 0,0 2 0 0 0,35-22-98 0 0,-33 28 211 0 0,0 1 1 0 0,29-13-212 0 0,-48 28-120 0 0,0 0 0 0 0,1 2-1 0 0,-1 0 1 0 0,1 0 0 0 0,0 1 0 0 0,1 2-1 0 0,-1-1 1 0 0,4 2 120 0 0,24 1-1288 0 0,-8 2-2829 0 0</inkml:trace>
  <inkml:trace contextRef="#ctx0" brushRef="#br0" timeOffset="54172.019">2306 6721 13760 0 0,'-5'0'944'0'0,"4"0"-940"0"0,0 0 0 0 0,1 0 0 0 0,-1 0 0 0 0,0 1-1 0 0,1-1 1 0 0,-1 0 0 0 0,1 1 0 0 0,-1-1 0 0 0,1 0 0 0 0,-1 1 0 0 0,1-1 0 0 0,-1 1 0 0 0,1-1 0 0 0,-1 1 0 0 0,1-1 0 0 0,-1 1 0 0 0,1-1 0 0 0,0 1 0 0 0,-1-1 0 0 0,1 1 0 0 0,0 0 0 0 0,-1-1 0 0 0,1 1 0 0 0,0-1 0 0 0,0 1 0 0 0,0 0 0 0 0,0-1 0 0 0,0 1 0 0 0,-1 0 0 0 0,1-1 0 0 0,0 1 0 0 0,0 0 0 0 0,1-1 0 0 0,-1 2-4 0 0,0-1 26 0 0,-3 39 625 0 0,3 1 1 0 0,2 17-652 0 0,-1-35 224 0 0,2 27-29 0 0,2 1 0 0 0,2 0 0 0 0,3-1 0 0 0,2-1 0 0 0,5 11-195 0 0,-12-46 69 0 0,0 0-1 0 0,1 0 1 0 0,0-1-1 0 0,1 0 1 0 0,0 0-1 0 0,2-1 0 0 0,-1 0 1 0 0,1 0-1 0 0,1-1 1 0 0,0 0-1 0 0,0 0 1 0 0,1-1-1 0 0,1-1 0 0 0,-1 0 1 0 0,2-1-1 0 0,-1 0 1 0 0,1 0-1 0 0,0-2 0 0 0,13 6-68 0 0,-19-10-61 0 0,1 1-1 0 0,0-1 1 0 0,0 0-1 0 0,-1-1 1 0 0,1 0-1 0 0,8 0 62 0 0,-13-1-105 0 0,0 0-1 0 0,1 0 1 0 0,-1-1-1 0 0,1 1 1 0 0,-1-1 0 0 0,0 0-1 0 0,1 0 1 0 0,-1 0-1 0 0,0 0 1 0 0,0-1 0 0 0,0 1-1 0 0,0-1 1 0 0,0 0-1 0 0,0 0 1 0 0,0 0 0 0 0,-1 0-1 0 0,1-1 106 0 0,2-1-364 0 0,-1 0-1 0 0,0-1 1 0 0,1 0-1 0 0,-2 0 1 0 0,1 0 0 0 0,1-4 364 0 0,6-16-1120 0 0</inkml:trace>
  <inkml:trace contextRef="#ctx0" brushRef="#br0" timeOffset="54173.019">2687 6834 10136 0 0,'0'0'230'0'0,"0"0"30"0"0,6 9 306 0 0,8 22 595 0 0,0 0 1 0 0,8 33-1162 0 0,-15-43 249 0 0,15 58 1193 0 0,-7-23-636 0 0,1 6 607 0 0,2 29-1413 0 0,-11-49-50 0 0,-5-25 50 0 0,0-1 0 0 0,-1 1 0 0 0,-2 5 0 0 0,1-8 0 0 0,-1-37 6 0 0,0-28-413 0 0,4 2-60 0 0,2 1 0 0 0,3-1-1 0 0,2 2 1 0 0,8-25 467 0 0,-15 63-16 0 0,1 0-1 0 0,0 0 1 0 0,0 0 0 0 0,1 0-1 0 0,0 1 1 0 0,0 0 0 0 0,1 0-1 0 0,0 0 1 0 0,4-3 16 0 0,0 1-846 0 0,0 1 0 0 0,0 1-1 0 0,1 0 1 0 0,1-1 846 0 0,3 0-4293 0 0</inkml:trace>
  <inkml:trace contextRef="#ctx0" brushRef="#br0" timeOffset="54504.521">3297 6892 14416 0 0,'-4'13'992'0'0,"3"-3"-775"0"0,-1 1 1 0 0,2-1 0 0 0,0 0 0 0 0,0 1 0 0 0,1-1 0 0 0,0 1 0 0 0,2 7-218 0 0,-1-2 281 0 0,4 21-119 0 0,2 26-148 0 0,3 52 387 0 0,-5-87-1591 0 0,-3-17-4763 0 0</inkml:trace>
  <inkml:trace contextRef="#ctx0" brushRef="#br0" timeOffset="54505.521">3294 6509 14336 0 0,'0'0'408'0'0,"0"0"80"0"0,0 0-392 0 0,0 0-96 0 0,0 0 0 0 0,0 0 0 0 0,0 0 120 0 0,3 10 0 0 0,0-1 0 0 0,4 7 0 0 0,0 1-192 0 0,0 8-40 0 0,-4 2-8 0 0,4 5-6096 0 0</inkml:trace>
  <inkml:trace contextRef="#ctx0" brushRef="#br0" timeOffset="54840.672">3556 6865 13304 0 0,'0'0'298'0'0,"-7"12"737"0"0,-11 83 1027 0 0,16-88-1924 0 0,0 2 59 0 0,0 0 0 0 0,0 0-1 0 0,1 0 1 0 0,0-1 0 0 0,1 1-1 0 0,0 0 1 0 0,1 7-197 0 0,-1-16 6 0 0,0 1 0 0 0,0-1 0 0 0,0 1 0 0 0,0-1 0 0 0,0 1 0 0 0,0-1 0 0 0,1 1 0 0 0,-1-1 0 0 0,0 1 0 0 0,0-1 0 0 0,0 1 0 0 0,1-1 0 0 0,-1 1 0 0 0,0-1 0 0 0,1 1 0 0 0,-1-1 1 0 0,0 0-1 0 0,1 1-6 0 0,5-3-38 0 0,3-11-112 0 0,-8 13 152 0 0,27-54-3078 0 0,15-37 3076 0 0,-26 52-597 0 0,-9 20 392 0 0,43-86-1729 0 0,-40 84 1600 0 0,1 1 1 0 0,1 1-1 0 0,1 0 0 0 0,2 1 334 0 0,10-4 560 0 0,-25 22-532 0 0,-1 0 0 0 0,1 0-1 0 0,-1 0 1 0 0,0 0 0 0 0,1 0 0 0 0,-1 1-1 0 0,1-1 1 0 0,-1 0 0 0 0,0 0 0 0 0,1 0-1 0 0,-1 1 1 0 0,0-1 0 0 0,0 0 0 0 0,1 0-1 0 0,-1 1 1 0 0,0-1 0 0 0,1 0-1 0 0,-1 1 1 0 0,0-1 0 0 0,0 0 0 0 0,0 1-1 0 0,1-1 1 0 0,-1 1-28 0 0,0-1 61 0 0,3 4 132 0 0,-1-1 1 0 0,0 1-1 0 0,0 0 1 0 0,0 0-1 0 0,-1 0 1 0 0,1 0-1 0 0,-1 1 1 0 0,0-1-1 0 0,0 0 1 0 0,-1 0-1 0 0,1 1 1 0 0,-1 2-194 0 0,0 8 683 0 0,-1 0 0 0 0,0 0 0 0 0,-2 1-683 0 0,1-1 477 0 0,1-1-1 0 0,0 1 1 0 0,1 4-477 0 0,0-15 27 0 0,0 1 1 0 0,1-1-1 0 0,0 0 1 0 0,0 1-1 0 0,0-1 1 0 0,0 0-1 0 0,1 0 1 0 0,-1 0-1 0 0,1 0 1 0 0,0 0-1 0 0,1 0 1 0 0,-1 0-1 0 0,0-1-27 0 0,0-1-191 0 0,-1-1 0 0 0,1 1-1 0 0,0-1 1 0 0,-1 0 0 0 0,1 1-1 0 0,0-1 1 0 0,0 0-1 0 0,0 0 1 0 0,0 0 0 0 0,0-1-1 0 0,0 1 1 0 0,0 0-1 0 0,0-1 1 0 0,0 1 0 0 0,0-1-1 0 0,0 0 1 0 0,0 0 0 0 0,0 1-1 0 0,0-1 1 0 0,0-1-1 0 0,1 1 1 0 0,-1 0 0 0 0,0 0-1 0 0,1-1 192 0 0,19-7-1758 0 0</inkml:trace>
  <inkml:trace contextRef="#ctx0" brushRef="#br0" timeOffset="55274.735">4119 6515 12496 0 0,'0'0'281'0'0,"0"0"40"0"0,-14 4 433 0 0,11-3-683 0 0,0 0 1 0 0,0 0-1 0 0,0 1 0 0 0,0-1 1 0 0,0 1-1 0 0,0 0 1 0 0,0-1-1 0 0,1 1 1 0 0,-1 1-1 0 0,1-1 1 0 0,-1 0-1 0 0,1 1 1 0 0,-1 1-72 0 0,-3 3 584 0 0,0 0 0 0 0,1 1 0 0 0,-1 0 0 0 0,1 3-584 0 0,1-4 205 0 0,1 0 0 0 0,0 0 0 0 0,0 0 0 0 0,1 1 0 0 0,0-1 0 0 0,0 1 0 0 0,1-1 0 0 0,0 1 0 0 0,0 5-205 0 0,1-11 12 0 0,0 1 0 0 0,0-1 1 0 0,0 0-1 0 0,0 0 1 0 0,1 1-1 0 0,-1-1 1 0 0,0 0-1 0 0,1 0 0 0 0,0 0 1 0 0,0 1-1 0 0,0-1 1 0 0,0 0-1 0 0,0 0 0 0 0,0 0 1 0 0,0 0-1 0 0,0-1 1 0 0,1 1-1 0 0,-1 0 0 0 0,1 0 1 0 0,0-1-1 0 0,-1 1 1 0 0,1-1-1 0 0,0 1 0 0 0,0-1 1 0 0,0 0-1 0 0,0 0 1 0 0,0 0-1 0 0,0 0 0 0 0,0 0 1 0 0,0 0-1 0 0,0-1 1 0 0,0 1-1 0 0,1-1 0 0 0,-1 1-12 0 0,4-1-20 0 0,-1 1 0 0 0,0-1 0 0 0,1 0 0 0 0,-1 0 0 0 0,0-1 0 0 0,1 0 0 0 0,-1 0 0 0 0,0 0 0 0 0,1 0 0 0 0,-1-1 0 0 0,0 0 0 0 0,0 0 0 0 0,0 0 0 0 0,2-2 20 0 0,5-4-231 0 0,0 1 1 0 0,-1-2-1 0 0,0 1 1 0 0,9-11 230 0 0,-12 12-196 0 0,-1-1 1 0 0,0 0-1 0 0,-1 0 0 0 0,0-1 1 0 0,0 0-1 0 0,-1 0 1 0 0,0 0-1 0 0,0-1 1 0 0,-1 1-1 0 0,-1-1 1 0 0,1 0-1 0 0,-2-1 0 0 0,1 0 196 0 0,-1-3-8 0 0,0-1 0 0 0,-1 1 0 0 0,0-1 0 0 0,-1 1 0 0 0,-1 0-1 0 0,0-1 1 0 0,-1 1 0 0 0,-1 0 0 0 0,-1-4 8 0 0,-2 6-159 0 0,5 11 222 0 0,-2 11 76 0 0,4 8-192 0 0,1 1 0 0 0,0-1 0 0 0,1-1 0 0 0,1 1 0 0 0,1 0 0 0 0,3 7 53 0 0,14 32 29 0 0,9 15-29 0 0,2 2-15 0 0,72 195 1596 0 0,-94-238-1292 0 0,23 70 400 0 0,-31-95-583 0 0,-1 0 0 0 0,0-1 0 0 0,-1 1 0 0 0,1 0 0 0 0,-1 0-1 0 0,0 1 1 0 0,-1-1 0 0 0,1 0 0 0 0,-1 0 0 0 0,-1 0-1 0 0,1 0 1 0 0,-1 1 0 0 0,0-1 0 0 0,0 0 0 0 0,-1 0-1 0 0,0 0 1 0 0,0-1 0 0 0,0 1 0 0 0,-1 0 0 0 0,1-1 0 0 0,-1 1-1 0 0,-3 2-105 0 0,-1 1 368 0 0,0 1 0 0 0,-1-2 0 0 0,0 1 0 0 0,-1-1 0 0 0,0 0-1 0 0,0 0 1 0 0,-1-1 0 0 0,1-1 0 0 0,-4 2-368 0 0,12-8 2 0 0,-1 1-1 0 0,0 0 1 0 0,0-1 0 0 0,1 1-1 0 0,-1-1 1 0 0,0 0 0 0 0,0 0-1 0 0,1 1 1 0 0,-1-1 0 0 0,0 0-1 0 0,0-1-1 0 0,-15 3-1 0 0,0 5-45 0 0,14-6 7 0 0,1 1 0 0 0,-1-1 0 0 0,1 0-1 0 0,-1 0 1 0 0,0 0 0 0 0,0 0 0 0 0,1-1 0 0 0,-1 1 0 0 0,0-1 0 0 0,0 0-1 0 0,0 0 1 0 0,1 0 0 0 0,-1 0 0 0 0,0 0 0 0 0,0 0 0 0 0,0-1-1 0 0,0 0 1 0 0,1 1 0 0 0,-1-1 0 0 0,-2-1 39 0 0,-2-1-393 0 0,1-1 0 0 0,0 1 1 0 0,0-1-1 0 0,0 0 0 0 0,-3-3 393 0 0,-8-10-1023 0 0</inkml:trace>
  <inkml:trace contextRef="#ctx0" brushRef="#br0" timeOffset="65664.805">5402 6343 6448 0 0,'5'-17'168'0'0,"0"1"0"0"0,2-1 0 0 0,0 1 0 0 0,7-13-168 0 0,-1 3 679 0 0,-10 18-235 0 0,1 0 1 0 0,0 0-1 0 0,1 0 1 0 0,0 1-1 0 0,0 0-444 0 0,-5 6 82 0 0,0 1 0 0 0,0 0 1 0 0,0-1-1 0 0,1 1 0 0 0,-1 0 0 0 0,0 0 1 0 0,0-1-1 0 0,0 1 0 0 0,1 0 0 0 0,-1 0 0 0 0,0-1 1 0 0,0 1-1 0 0,1 0 0 0 0,-1 0 0 0 0,0 0 1 0 0,0-1-1 0 0,1 1 0 0 0,-1 0 0 0 0,0 0 1 0 0,1 0-1 0 0,-1 0 0 0 0,0 0 0 0 0,1 0 0 0 0,-1 0 1 0 0,0 0-1 0 0,1-1 0 0 0,-1 1 0 0 0,0 0 1 0 0,1 0-1 0 0,-1 1 0 0 0,0-1 0 0 0,1 0 0 0 0,-1 0 1 0 0,0 0-1 0 0,1 0 0 0 0,-1 0 0 0 0,0 0 1 0 0,0 0-1 0 0,1 0 0 0 0,-1 1-82 0 0,1 0 81 0 0,0 0 0 0 0,-1 0-1 0 0,1 0 1 0 0,0 0 0 0 0,-1 1 0 0 0,1-1 0 0 0,-1 0 0 0 0,0 0 0 0 0,1 1-1 0 0,-1-1 1 0 0,0 1-81 0 0,3 35 298 0 0,-8 64 862 0 0,-4 0 1 0 0,-11 37-1161 0 0,16-111 20 0 0,-8 42 80 0 0,5-33 46 0 0,2-1 0 0 0,1 1-1 0 0,1 8-145 0 0,3-42-2 0 0,0 0 0 0 0,0-1 0 0 0,1 1 0 0 0,-1 0-1 0 0,0 0 1 0 0,1 0 0 0 0,-1-1 0 0 0,1 1-1 0 0,-1 0 1 0 0,1 0 0 0 0,0-1 0 0 0,0 1 2 0 0,10-16-566 0 0,-5-1 373 0 0,0-1 0 0 0,-1 1 0 0 0,-1-1 0 0 0,0 0 0 0 0,-2 1 0 0 0,2-13 193 0 0,0 2-153 0 0,64-316-511 0 0,-56 294 778 0 0,1 1 1 0 0,3 0 0 0 0,9-16-115 0 0,-24 61 17 0 0,-1 1 0 0 0,1-1 1 0 0,0 1-1 0 0,-1 0 0 0 0,1-1 1 0 0,0 1-1 0 0,0 0 1 0 0,0-1-1 0 0,0 1 0 0 0,0 0 1 0 0,1 0-1 0 0,-1 0 0 0 0,0 0 1 0 0,0 0-1 0 0,1 0 1 0 0,-1 0-1 0 0,0 1 0 0 0,1-1 1 0 0,-1 0-1 0 0,2 0-17 0 0,-2 1-2 0 0,1 0 1 0 0,-1 0-1 0 0,0 1 0 0 0,0-1 0 0 0,1 0 0 0 0,-1 0 1 0 0,0 1-1 0 0,0-1 0 0 0,0 0 0 0 0,0 1 1 0 0,1-1-1 0 0,-1 1 0 0 0,0 0 0 0 0,0-1 1 0 0,0 1-1 0 0,0 0 0 0 0,0 0 0 0 0,0-1 1 0 0,0 1-1 0 0,-1 0 0 0 0,1 0 0 0 0,0 0 1 0 0,0 0-1 0 0,-1 0 0 0 0,1 0 0 0 0,-1 0 1 0 0,1 2 1 0 0,9 14 420 0 0,-2 1 0 0 0,0 0 0 0 0,-1 0 0 0 0,-1 1-420 0 0,21 79 1268 0 0,-14-46-751 0 0,5 26-207 0 0,-13-51-204 0 0,1 0 1 0 0,1-1-1 0 0,2 0 1 0 0,0 0-1 0 0,6 8-106 0 0,-11-28-29 0 0,0 1 0 0 0,1-1 0 0 0,-1 0 0 0 0,1-1 0 0 0,1 1 0 0 0,-1-1 0 0 0,1 0 0 0 0,0 0 0 0 0,0 0 29 0 0,-5-5 0 0 0,-1 0-1 0 0,1 1 1 0 0,-1-1-1 0 0,0 0 1 0 0,1 0-1 0 0,-1 0 1 0 0,1 1-1 0 0,0-1 1 0 0,-1 0-1 0 0,1 0 1 0 0,-1 0-1 0 0,1 0 1 0 0,-1 0-1 0 0,1 0 1 0 0,-1 0-1 0 0,1 0 1 0 0,-1 0-1 0 0,1 0 1 0 0,-1 0 0 0 0,1-1-1 0 0,-1 1 1 0 0,1 0-1 0 0,-1 0 1 0 0,1 0-1 0 0,-1-1 1 0 0,1 1-1 0 0,-1 0 1 0 0,1-1-1 0 0,-1 1 1 0 0,0 0-1 0 0,1-1 1 0 0,-1 1-1 0 0,1 0 1 0 0,-1-1-1 0 0,0 1 1 0 0,0-1-1 0 0,1 1 1 0 0,-1-1-1 0 0,0 1 1 0 0,0-1-1 0 0,1 1 1 0 0,-1-1 0 0 0,0 1-1 0 0,0-1 1 0 0,0 1 0 0 0,9-29 14 0 0,-9 26-8 0 0,6-21 87 0 0,6-27-7 0 0,-2-2 0 0 0,0-20-86 0 0,-1-12-252 0 0,8-16 252 0 0,-12 67-31 0 0,-3 26 31 0 0,0 0 0 0 0,0-1 0 0 0,1 1 0 0 0,0 0 0 0 0,1 1 0 0 0,-1-1 0 0 0,6-7 0 0 0,-9 14 0 0 0,1 0 0 0 0,-1 1-1 0 0,1-1 1 0 0,-1 0 0 0 0,1 0 0 0 0,-1 0-1 0 0,1 1 1 0 0,0-1 0 0 0,0 0-1 0 0,-1 1 1 0 0,1-1 0 0 0,0 1-1 0 0,0-1 1 0 0,0 1 0 0 0,0-1-1 0 0,-1 1 1 0 0,1-1 0 0 0,0 1-1 0 0,0 0 1 0 0,0 0 0 0 0,0-1-1 0 0,0 1 2 0 0,0 0 2 0 0,0 1 1 0 0,0-1 0 0 0,0 0 0 0 0,0 0 0 0 0,0 1-1 0 0,0-1 1 0 0,-1 1 0 0 0,1-1 0 0 0,0 1 0 0 0,0-1-1 0 0,-1 1 1 0 0,1-1 0 0 0,0 1 0 0 0,0 0 0 0 0,-1-1 0 0 0,1 1-1 0 0,-1 0 1 0 0,1-1 0 0 0,-1 1-4 0 0,4 6 42 0 0,0 0 0 0 0,-1 0 0 0 0,0 0 0 0 0,0 0 0 0 0,0 2-42 0 0,0-2 35 0 0,5 19 213 0 0,-1-1 0 0 0,4 24-248 0 0,-7-27 85 0 0,1 0-1 0 0,1-1 0 0 0,1 1 0 0 0,3 3-84 0 0,-8-21-35 0 0,0 0-1 0 0,0 0 1 0 0,1 0-1 0 0,0 0 1 0 0,0 0-1 0 0,0 0 0 0 0,0 0 1 0 0,0-1-1 0 0,1 0 1 0 0,0 0-1 0 0,-1 0 1 0 0,3 1 35 0 0,-3-2-279 0 0,0 0 0 0 0,1-1 1 0 0,-1 1-1 0 0,0-1 1 0 0,0 0-1 0 0,1 0 1 0 0,-1 0-1 0 0,0-1 0 0 0,1 1 1 0 0,-1-1-1 0 0,1 1 1 0 0,-1-1-1 0 0,1 0 1 0 0,-1-1-1 0 0,1 1 0 0 0,-1-1 1 0 0,2 0 278 0 0,16-5-1725 0 0</inkml:trace>
  <inkml:trace contextRef="#ctx0" brushRef="#br0" timeOffset="66007.61">6535 6056 11976 0 0,'-3'4'576'0'0,"-2"6"-417"0"0,0 1 0 0 0,1-1 0 0 0,0 1 0 0 0,1 0 0 0 0,0 0 0 0 0,-1 10-159 0 0,-1 17 1607 0 0,0 15-1607 0 0,4-39 226 0 0,0-1 0 0 0,1 1-1 0 0,1-1 1 0 0,0 1 0 0 0,1-1 0 0 0,0 0 0 0 0,1 1 0 0 0,1-1 0 0 0,0 0-1 0 0,2 3-225 0 0,-5-14 4 0 0,1 1 0 0 0,-1 0-1 0 0,1 0 1 0 0,0-1-1 0 0,0 1 1 0 0,0-1-1 0 0,0 0 1 0 0,0 1-1 0 0,0-1 1 0 0,1 0-1 0 0,-1 0 1 0 0,1 0 0 0 0,-1-1-1 0 0,1 1 1 0 0,0-1-1 0 0,0 1 1 0 0,0-1-4 0 0,1 0 16 0 0,0 0 0 0 0,0 0 0 0 0,0 0 0 0 0,0-1-1 0 0,0 0 1 0 0,0 1 0 0 0,0-1 0 0 0,0-1 0 0 0,0 1 0 0 0,0-1 0 0 0,0 1 0 0 0,1-1-16 0 0,4-2 22 0 0,-1 0-1 0 0,1 0 1 0 0,0-1 0 0 0,-1 0-1 0 0,0 0 1 0 0,0-1-1 0 0,0 0 1 0 0,-1-1 0 0 0,1 1-1 0 0,-1-1 1 0 0,0-2-22 0 0,5-4 44 0 0,-1-2 1 0 0,0 1-1 0 0,-2-1 0 0 0,1-1 1 0 0,-2 0-1 0 0,0 0 0 0 0,-1 0 1 0 0,0-1-1 0 0,0-3-44 0 0,-3 6 106 0 0,0-1 1 0 0,-1 0-1 0 0,0 1 0 0 0,-1-2 0 0 0,-1 1 1 0 0,0 0-1 0 0,-1 0 0 0 0,0 0 0 0 0,-1 0 0 0 0,-1 0 1 0 0,-1-6-107 0 0,1 13-4 0 0,-1-1 1 0 0,1 1-1 0 0,-2-1 1 0 0,1 1-1 0 0,-1 0 1 0 0,0 0-1 0 0,0 0 1 0 0,-1 1-1 0 0,0-1 1 0 0,0 1-1 0 0,0 0 0 0 0,-1 1 1 0 0,0-1-1 0 0,-5-3 4 0 0,7 6 72 0 0,0 1-1 0 0,1-1 1 0 0,-1 1-1 0 0,0 0 0 0 0,0 0 1 0 0,-1 0-1 0 0,1 0 0 0 0,0 1 1 0 0,0 0-1 0 0,-1 0 0 0 0,1 0 1 0 0,-1 0-1 0 0,1 1 0 0 0,-1 0 1 0 0,1-1-1 0 0,-1 2 0 0 0,1-1 1 0 0,-1 1-1 0 0,1-1 1 0 0,-1 1-1 0 0,1 0 0 0 0,0 1 1 0 0,-1-1-1 0 0,1 1 0 0 0,0 0 1 0 0,0 0-1 0 0,0 0-71 0 0,0 1-140 0 0,0 0-1 0 0,0 0 1 0 0,0 0-1 0 0,0 1 1 0 0,1 0-1 0 0,-1-1 1 0 0,1 1-1 0 0,0 1 1 0 0,-2 2 140 0 0,-2 8-7146 0 0</inkml:trace>
  <inkml:trace contextRef="#ctx0" brushRef="#br0" timeOffset="66462.302">7433 5985 15664 0 0,'-3'0'126'0'0,"0"0"1"0"0,0-1 0 0 0,0 1-1 0 0,-1-1 1 0 0,1 0-1 0 0,0 0 1 0 0,0 0 0 0 0,0 0-1 0 0,0 0 1 0 0,0-1 0 0 0,1 1-1 0 0,-1-1 1 0 0,-1-1-127 0 0,-4-3 85 0 0,0-1 0 0 0,0 0-1 0 0,-3-5-84 0 0,6 6 209 0 0,0 1-1 0 0,-1 0 1 0 0,1 0-1 0 0,-1 0 1 0 0,0 0-1 0 0,-7-3-208 0 0,4 4 243 0 0,0-1-182 0 0,-1 1 0 0 0,1 0 0 0 0,-1 0 0 0 0,0 1 0 0 0,0 0-1 0 0,-2 0-60 0 0,7 2-37 0 0,2 0 124 0 0,-1 1 0 0 0,1-1 0 0 0,0 1 0 0 0,0-1 0 0 0,-1 1 0 0 0,1 0 0 0 0,0 0-1 0 0,-1 1 1 0 0,1-1 0 0 0,0 1 0 0 0,0-1 0 0 0,-1 1 0 0 0,1 0 0 0 0,0 0 0 0 0,0 0-1 0 0,0 1 1 0 0,-2 0-87 0 0,2 0 32 0 0,-1 1 0 0 0,0-1 0 0 0,1 0 0 0 0,0 1 0 0 0,-1 0 0 0 0,1 0 0 0 0,0 0 0 0 0,0 0 0 0 0,1 0 0 0 0,-1 1 0 0 0,1-1 0 0 0,0 1 0 0 0,-1 0 0 0 0,2 0 0 0 0,-1 0 0 0 0,0 0 0 0 0,1 0 0 0 0,0 0 0 0 0,-1 2-32 0 0,0 11 21 0 0,0-1 0 0 0,0 1 0 0 0,2 0 0 0 0,0 0 0 0 0,1 0 0 0 0,1 0 0 0 0,0 0 0 0 0,2 0-21 0 0,-2-5-6 0 0,1 0 1 0 0,1-1-1 0 0,0 1 0 0 0,0-1 0 0 0,1 0 0 0 0,1 0 0 0 0,0-1 0 0 0,3 5 6 0 0,-7-12-1 0 0,0-1 0 0 0,0 1 1 0 0,0 0-1 0 0,1-1 0 0 0,-1 1 0 0 0,1-1 0 0 0,0 0 1 0 0,-1 1-1 0 0,1-1 0 0 0,0-1 0 0 0,0 1 0 0 0,0 0 1 0 0,1-1-1 0 0,-1 0 0 0 0,0 1 0 0 0,1-1 1 0 0,-1 0-1 0 0,0-1 0 0 0,1 1 0 0 0,-1-1 0 0 0,1 1 1 0 0,-1-1-1 0 0,1 0 0 0 0,-1-1 0 0 0,1 1 0 0 0,-1 0 1 0 0,1-1-1 0 0,-1 0 0 0 0,0 0 0 0 0,1 0 0 0 0,-1 0 1 0 0,2-1 0 0 0,0-1 0 0 0,0 1 0 0 0,-1-1 0 0 0,1 0 0 0 0,-1 0 0 0 0,0 0 0 0 0,0-1 0 0 0,0 0 0 0 0,0 0 0 0 0,-1 0 0 0 0,1 0 0 0 0,-1 0 0 0 0,0 0 0 0 0,1-4 0 0 0,6-9 0 0 0,-1-2 0 0 0,-1 1 0 0 0,0-5 0 0 0,-1 6 0 0 0,5-17 0 0 0,-2 0 0 0 0,-1-1 0 0 0,-1 0 0 0 0,-2 0 0 0 0,-1-8 0 0 0,0-25 0 0 0,-3 0 0 0 0,-4-17 0 0 0,-7-34 374 0 0,-12-49-374 0 0,14 134 1040 0 0,6 31-751 0 0,-1 4-74 0 0,1 17-181 0 0,12 182-34 0 0,-4-102 0 0 0,-7-91 0 0 0,12 140 0 0 0,-8-119 0 0 0,1 1 0 0 0,2-1 0 0 0,0 0 0 0 0,3 1 0 0 0,-6-18-52 0 0,1 0 0 0 0,1 0 0 0 0,0-1 0 0 0,0 0 0 0 0,1 0 0 0 0,0 0 0 0 0,6 6 52 0 0,-7-9-477 0 0,0-1 0 0 0,1 0 0 0 0,-1-1 0 0 0,1 0 0 0 0,0 0 0 0 0,1 0 0 0 0,-1-1 0 0 0,1 0 1 0 0,0 0-1 0 0,0-1 0 0 0,1 1 477 0 0,25 3-2045 0 0</inkml:trace>
  <inkml:trace contextRef="#ctx0" brushRef="#br0" timeOffset="66804.631">7623 5899 13824 0 0,'0'0'314'0'0,"1"10"872"0"0,1-9-1169 0 0,-1-1 0 0 0,0 1 1 0 0,1-1-1 0 0,-1 0 0 0 0,1 1 1 0 0,-1-1-1 0 0,1 0 1 0 0,-1 0-1 0 0,0 0 0 0 0,1 0 1 0 0,-1 0-1 0 0,1 0 1 0 0,-1-1-1 0 0,1 1 0 0 0,-1 0 1 0 0,0-1-1 0 0,1 1 1 0 0,-1-1-1 0 0,1 1 0 0 0,-1-1 1 0 0,0 0-1 0 0,0 0 0 0 0,0 0 1 0 0,1 1-1 0 0,-1-1 1 0 0,0 0-1 0 0,0-1-17 0 0,6-4 132 0 0,-1-1 0 0 0,0 0 0 0 0,0 0 0 0 0,1-3-132 0 0,5-7 222 0 0,1 2-14 0 0,-1-1 0 0 0,-1-1 0 0 0,-1 0 0 0 0,0 0 0 0 0,-1-1 0 0 0,-1-1 0 0 0,-1 1 0 0 0,-1-1-1 0 0,0 0 1 0 0,-1-1 0 0 0,-1 1 0 0 0,0-15-208 0 0,-3 26 171 0 0,-1 1 0 0 0,-1-1 0 0 0,1 0 0 0 0,-1 1 0 0 0,-2-7-171 0 0,3 12 85 0 0,-1 0 0 0 0,1 0 0 0 0,-1 0 0 0 0,1 0-1 0 0,-1 0 1 0 0,0 0 0 0 0,0 0 0 0 0,1 0-1 0 0,-2 1 1 0 0,1-1 0 0 0,0 0 0 0 0,0 0 0 0 0,0 1-1 0 0,-1-1 1 0 0,1 1 0 0 0,-1-1 0 0 0,1 1-1 0 0,-1 0 1 0 0,0 0 0 0 0,1 0 0 0 0,-1 0 0 0 0,0 0-1 0 0,-1-1-84 0 0,2 2 64 0 0,-1 0-1 0 0,1 0 0 0 0,0 0 1 0 0,0 0-1 0 0,0 1 0 0 0,0-1 1 0 0,0 0-1 0 0,0 0 0 0 0,0 1 1 0 0,0-1-1 0 0,0 1 0 0 0,0-1 1 0 0,1 1-1 0 0,-1-1 0 0 0,0 1 1 0 0,0 0-1 0 0,0-1 0 0 0,0 1 1 0 0,1 0-1 0 0,-1-1 0 0 0,0 1 1 0 0,1 0-1 0 0,-1 0 0 0 0,0 0-62 0 0,-15 25 147 0 0,13-21-141 0 0,-13 29-86 0 0,1 0 0 0 0,1 0 0 0 0,2 1 0 0 0,1 1 0 0 0,3 0 0 0 0,0 0 0 0 0,2 1 0 0 0,1 13 79 0 0,4-31 0 0 0,0-1 0 0 0,1 1-1 0 0,1 0 1 0 0,1 0 0 0 0,1 5 0 0 0,-2-19 25 0 0,0 1 1 0 0,0-1-1 0 0,1 0 0 0 0,-1 1 1 0 0,1-1-1 0 0,0 0 0 0 0,1 0 1 0 0,-1 0-1 0 0,1-1 0 0 0,0 1 1 0 0,0 0-1 0 0,1-1 0 0 0,-1 0 1 0 0,1 0-1 0 0,0 0 0 0 0,0 0 1 0 0,1-1-1 0 0,-1 0 0 0 0,4 3-25 0 0,-5-5 8 0 0,1 1-1 0 0,0-1 0 0 0,-1 0 1 0 0,1 0-1 0 0,-1-1 0 0 0,1 1 1 0 0,0-1-1 0 0,0 0 0 0 0,-1 0 1 0 0,1 0-1 0 0,0 0 0 0 0,0-1 1 0 0,-1 1-1 0 0,1-1 0 0 0,0 0 1 0 0,-1 0-1 0 0,1 0 1 0 0,-1-1-1 0 0,1 1 0 0 0,0-2-7 0 0,10-4-81 0 0,-1-1 0 0 0,0 0 1 0 0,-1-1-1 0 0,3-2 81 0 0,-14 10-10 0 0,21-18-152 0 0,0 0 0 0 0,-1-2 0 0 0,-1 0 0 0 0,14-20 162 0 0,-21 24-174 0 0,-1-2 0 0 0,0 0-1 0 0,-1 0 1 0 0,-1-1 0 0 0,-1 0-1 0 0,4-14 175 0 0,-7 14-599 0 0,-1-1-1 0 0,0 1 1 0 0,-2-1-1 0 0,0 0 1 0 0,-1 0-1 0 0,-2-1 600 0 0,0-13-1490 0 0</inkml:trace>
  <inkml:trace contextRef="#ctx0" brushRef="#br0" timeOffset="67141.763">8208 5134 14480 0 0,'0'0'330'0'0,"0"0"45"0"0,0 0 20 0 0,0 0-39 0 0,3 10-220 0 0,1 4 684 0 0,-1-1 0 0 0,-1 1 0 0 0,0 1 0 0 0,-1 8-820 0 0,1 4 806 0 0,6 152 2417 0 0,-2-23-2473 0 0,-3-116-232 0 0,2 1 0 0 0,8 30-518 0 0,-8-53 30 0 0,0 1 0 0 0,6 11-30 0 0,-8-24-380 0 0,0 1-1 0 0,0 0 0 0 0,1-1 1 0 0,0 0-1 0 0,0 0 0 0 0,1 0 1 0 0,0 0-1 0 0,2 2 381 0 0,16 11-8062 0 0</inkml:trace>
  <inkml:trace contextRef="#ctx0" brushRef="#br0" timeOffset="67526.014">8749 5272 12008 0 0,'0'0'266'0'0,"0"0"44"0"0,0 0 15 0 0,0 0-26 0 0,1-1-198 0 0,21-24 438 0 0,-15 17-309 0 0,0-1 0 0 0,0 2 0 0 0,1-1 0 0 0,6-4-230 0 0,22-12 217 0 0,0 2 0 0 0,1 2 0 0 0,0 1 0 0 0,2 2 0 0 0,6 0-217 0 0,-15 8-3087 0 0,-26 8 1627 0 0,7-2-3398 0 0</inkml:trace>
  <inkml:trace contextRef="#ctx0" brushRef="#br0" timeOffset="67859.151">8982 5471 17503 0 0,'0'0'384'0'0,"0"0"88"0"0,0 0 8 0 0,0 0 8 0 0,0 0-392 0 0,0 0-96 0 0,8-6 0 0 0,-1-4 0 0 0,6 2 0 0 0,1-4 0 0 0,-1 2 0 0 0,5-5 0 0 0,3 0 0 0 0,-1-1 0 0 0,1 1 0 0 0,0 0 0 0 0,3-1-480 0 0,-4 1-128 0 0</inkml:trace>
  <inkml:trace contextRef="#ctx0" brushRef="#br0" timeOffset="70776.735">9848 4887 13824 0 0,'0'0'314'0'0,"0"0"46"0"0,0 0 22 0 0,0 0-50 0 0,14 7-208 0 0,-4-2-124 0 0,-1 0 0 0 0,0 1 0 0 0,0 0 0 0 0,-1 0 0 0 0,0 1 0 0 0,0 1 0 0 0,0-1 0 0 0,-1 1 0 0 0,0 0 0 0 0,2 5 0 0 0,2 3 0 0 0,-1 0 0 0 0,0 0 0 0 0,-2 1 0 0 0,0 0 0 0 0,3 11 0 0 0,4 14 365 0 0,-3 1 1 0 0,-2 0 0 0 0,-1 1-1 0 0,0 25-365 0 0,-7-45 47 0 0,-3-18-378 0 0,-3-15-63 0 0,-1-21-264 0 0,1 0 0 0 0,1-1 1 0 0,2-25 657 0 0,-1 16-371 0 0,1-18 479 0 0,2-1 0 0 0,3 0 1 0 0,2 0-1 0 0,10-41-108 0 0,-10 78 177 0 0,0 1-1 0 0,1-1 1 0 0,1 1-1 0 0,10-18-176 0 0,-11 26 26 0 0,0 1-1 0 0,0 0 0 0 0,2 1 1 0 0,-1-1-1 0 0,1 2 1 0 0,1-1-1 0 0,0 1 0 0 0,4-3-25 0 0,-10 10 21 0 0,0 1-1 0 0,-1-1 1 0 0,1 1-1 0 0,0-1 1 0 0,0 1-1 0 0,0 0 1 0 0,0 1-1 0 0,1-1 1 0 0,-1 1-21 0 0,-3 1 8 0 0,0-1 0 0 0,0 1-1 0 0,0 0 1 0 0,0 0 0 0 0,0 0 0 0 0,0 0 0 0 0,0 0 0 0 0,0 0 0 0 0,0 0 0 0 0,0 0 0 0 0,0 1 0 0 0,0-1 0 0 0,0 0 0 0 0,0 0-1 0 0,0 1 1 0 0,0-1 0 0 0,0 1 0 0 0,0-1 0 0 0,0 1 0 0 0,0-1 0 0 0,-1 1 0 0 0,1 0 0 0 0,0-1 0 0 0,0 1 0 0 0,-1 0 0 0 0,1 0-1 0 0,0-1 1 0 0,-1 1 0 0 0,1 0 0 0 0,-1 0 0 0 0,1 0 0 0 0,-1 0 0 0 0,0 0 0 0 0,1 0 0 0 0,-1 0 0 0 0,0 0 0 0 0,1 0 0 0 0,-1 0 0 0 0,0 0-8 0 0,11 39-163 0 0,-5-25 90 0 0</inkml:trace>
  <inkml:trace contextRef="#ctx0" brushRef="#br0" timeOffset="71159.405">10660 4437 16240 0 0,'-5'-1'107'0'0,"0"0"0"0"0,1 1 1 0 0,-1 0-1 0 0,0 0 0 0 0,1 0 1 0 0,-1 1-1 0 0,0-1 1 0 0,1 1-1 0 0,-1 0 0 0 0,0 0 1 0 0,1 1-1 0 0,-1-1 1 0 0,1 1-1 0 0,0 0 0 0 0,0 0 1 0 0,0 1-1 0 0,0-1 0 0 0,0 1 1 0 0,0 0-1 0 0,1 0 1 0 0,-1 0-1 0 0,1 1 0 0 0,0-1 1 0 0,0 1-1 0 0,-2 2-107 0 0,-4 8 83 0 0,0 0 1 0 0,1 0-1 0 0,0 1 0 0 0,1 0 0 0 0,1 1 0 0 0,-3 11-83 0 0,7-22 1 0 0,1 0 0 0 0,0 0 0 0 0,0 0 0 0 0,0 0 0 0 0,1 0 0 0 0,-1 0 0 0 0,1 1 0 0 0,0-1 0 0 0,1 0 0 0 0,-1 0 0 0 0,1 0 0 0 0,0 0 0 0 0,1 3-1 0 0,-1-4 32 0 0,1-1 0 0 0,-1 0-1 0 0,1 1 1 0 0,0-1 0 0 0,0 0 0 0 0,0 0-1 0 0,0 0 1 0 0,0-1 0 0 0,0 1 0 0 0,1 0-1 0 0,0-1 1 0 0,-1 1 0 0 0,1-1 0 0 0,0 0 0 0 0,0 0-1 0 0,0 0 1 0 0,1-1 0 0 0,-1 1 0 0 0,0-1-1 0 0,1 1-31 0 0,30 8 38 0 0,1 0-1 0 0,0-3 1 0 0,32 3-38 0 0,39 9-179 0 0,-90-16 106 0 0,0 1 1 0 0,0 1-1 0 0,-1 0 1 0 0,1 2-1 0 0,-2-1 1 0 0,12 8 72 0 0,-22-12 14 0 0,0 1 0 0 0,0 0 0 0 0,-1 0 0 0 0,1 0 0 0 0,-1 1 0 0 0,0-1 1 0 0,0 1-1 0 0,0 0 0 0 0,0 0 0 0 0,0 0 0 0 0,0 2-14 0 0,-1-2 22 0 0,-1-1 0 0 0,0 1 0 0 0,0-1 1 0 0,0 1-1 0 0,0 0 0 0 0,-1-1 0 0 0,1 1 0 0 0,-1 0 0 0 0,0-1 1 0 0,0 1-1 0 0,-1 0 0 0 0,1-1 0 0 0,-1 1 0 0 0,0-1 0 0 0,0 1 0 0 0,0 2-22 0 0,-3 3 103 0 0,0 0 0 0 0,0 0 0 0 0,-1 0 0 0 0,0-1-1 0 0,-1 1 1 0 0,0-1 0 0 0,-5 5-103 0 0,-2 1 288 0 0,0-1 0 0 0,0 0 0 0 0,-13 9-288 0 0,11-11 118 0 0,0-1-1 0 0,0-1 1 0 0,-1 0 0 0 0,0-1-1 0 0,0 0 1 0 0,-1-2-1 0 0,0 0 1 0 0,0-1-1 0 0,-1 0 1 0 0,1-2 0 0 0,-17 2-118 0 0,27-4-56 0 0,1-1 0 0 0,0 0 1 0 0,0-1-1 0 0,-1 1 1 0 0,0-2 55 0 0,-11-4-1470 0 0,16 5 849 0 0,1 0 0 0 0,-1 0 0 0 0,0-1 1 0 0,1 1-1 0 0,0 0 0 0 0,-1 0 1 0 0,1-1-1 0 0,0 1 0 0 0,-1-1 621 0 0,-6-13-6726 0 0</inkml:trace>
  <inkml:trace contextRef="#ctx0" brushRef="#br0" timeOffset="71498.218">11492 4854 15664 0 0,'0'0'344'0'0,"0"0"71"0"0,0 0 9 0 0,0 0 24 0 0,0 0-360 0 0,0 0-88 0 0,0 0 0 0 0,0 0 0 0 0,0 0 112 0 0,5-7 8 0 0,-5 7 0 0 0,3-6-7207 0 0</inkml:trace>
  <inkml:trace contextRef="#ctx0" brushRef="#br0" timeOffset="73493.32">13661 3057 13944 0 0,'-7'0'808'0'0,"5"1"-794"0"0,1-1-1 0 0,-1 1 1 0 0,0 0 0 0 0,0-1 0 0 0,0 1 0 0 0,0 0 0 0 0,1 0 0 0 0,-1 0 0 0 0,0 0 0 0 0,1 0 0 0 0,-1 1 0 0 0,1-1 0 0 0,-1 0 0 0 0,1 1 0 0 0,0-1 0 0 0,-1 1 0 0 0,1 0 0 0 0,0-1 0 0 0,0 1 0 0 0,-1 1-14 0 0,-1 5 153 0 0,0-1 0 0 0,1 1 1 0 0,0-1-1 0 0,-1 7-153 0 0,-2 5 332 0 0,1-2-131 0 0,1 0 1 0 0,0 0 0 0 0,1 1-1 0 0,1-1 1 0 0,1 3-202 0 0,6 89 488 0 0,-2-58-441 0 0,3 44 393 0 0,5-1 0 0 0,3-1-1 0 0,23 72-439 0 0,-26-126 176 0 0,1-1 0 0 0,2-1 0 0 0,14 25-176 0 0,3-4 113 0 0,32 44-113 0 0,-58-93 45 0 0,6 10-747 0 0,1-1 0 0 0,0 0 0 0 0,2-1 0 0 0,0-1 0 0 0,7 6 702 0 0,2-2-1246 0 0</inkml:trace>
  <inkml:trace contextRef="#ctx0" brushRef="#br0" timeOffset="73826.667">13937 3317 15608 0 0,'0'0'344'0'0,"-7"-3"72"0"0,0-3 7 0 0,4 0 17 0 0,0-7-352 0 0,3 2-88 0 0,0-8 0 0 0,6-5 0 0 0,1-1 0 0 0,4-5 0 0 0,-1-1 0 0 0,4-3 64 0 0,2 1-1279 0 0,2 2-257 0 0,3 3-48 0 0</inkml:trace>
  <inkml:trace contextRef="#ctx0" brushRef="#br0" timeOffset="73827.667">14044 3295 15664 0 0,'0'0'344'0'0,"3"-6"71"0"0,0-2 9 0 0,4-8 24 0 0,1 1-360 0 0,-2 0-88 0 0,4-4 0 0 0,1-3 0 0 0,2 2-392 0 0,-2-2-96 0 0,-1 1-23 0 0,-3 2-1 0 0</inkml:trace>
  <inkml:trace contextRef="#ctx0" brushRef="#br0" timeOffset="74665.419">14409 3256 12416 0 0,'0'0'365'0'0,"0"0"-4"0"0,0 0-171 0 0,0 1 128 0 0,-8 48 1408 0 0,-27 206 1578 0 0,15-126-2390 0 0,3 27-914 0 0,12-105-70 0 0,2-21 92 0 0,0 16-22 0 0,3-36-44 0 0,1-1 0 0 0,0 1 0 0 0,0-1 0 0 0,0 0 0 0 0,1 1 0 0 0,3 7 44 0 0,-4-16-18 0 0,-1-1 0 0 0,0 1-1 0 0,0-1 1 0 0,0 1 0 0 0,0-1-1 0 0,1 1 1 0 0,-1-1 0 0 0,0 1 0 0 0,1-1-1 0 0,-1 1 1 0 0,0-1 0 0 0,1 1-1 0 0,-1-1 1 0 0,0 1 0 0 0,1-1 0 0 0,-1 0-1 0 0,1 1 1 0 0,-1-1 0 0 0,1 0 18 0 0,-1 0-23 0 0,0 0 1 0 0,1 0-1 0 0,-1 0 0 0 0,0 0 1 0 0,1 0-1 0 0,-1 0 1 0 0,0 0-1 0 0,0 0 1 0 0,1 0-1 0 0,-1 0 0 0 0,0 0 1 0 0,0 0-1 0 0,1-1 1 0 0,-1 1-1 0 0,0 0 0 0 0,0 0 1 0 0,0 0-1 0 0,1 0 1 0 0,-1-1-1 0 0,0 1 1 0 0,0 0-1 0 0,0 0 0 0 0,1 0 1 0 0,-1-1-1 0 0,0 1 1 0 0,0 0 22 0 0,1-3-174 0 0,1 1 0 0 0,-1 0 0 0 0,0-1 1 0 0,0 1-1 0 0,0-1 0 0 0,-1 1 0 0 0,1-2 174 0 0,11-80-943 0 0,-5-1-1 0 0,-2-11 944 0 0,-1 6 101 0 0,13-73-101 0 0,-12 135 283 0 0,1 0 0 0 0,1 0 0 0 0,1 0 0 0 0,1 1-1 0 0,4-5-282 0 0,-11 28 107 0 0,0 0-1 0 0,0 1 0 0 0,0-1 1 0 0,1 1-1 0 0,0 0 0 0 0,-1 0 0 0 0,3-2-106 0 0,-5 5 14 0 0,1 0-1 0 0,-1 0 0 0 0,0 0 0 0 0,1 0 0 0 0,-1 0 0 0 0,0 0 0 0 0,1 0 0 0 0,-1 0 0 0 0,0 0 0 0 0,1 0 0 0 0,-1 0 1 0 0,0 0-1 0 0,1 0 0 0 0,-1 0 0 0 0,0 0 0 0 0,1 0 0 0 0,-1 0 0 0 0,0 0 0 0 0,1 1 0 0 0,-1-1 0 0 0,0 0 0 0 0,0 0 1 0 0,1 0-1 0 0,-1 1 0 0 0,0-1 0 0 0,0 0 0 0 0,1 0 0 0 0,-1 0-13 0 0,10 9 77 0 0,-8-7-17 0 0,4 5 40 0 0,0 1 0 0 0,-1 0 0 0 0,0-1 0 0 0,0 2 0 0 0,-1-1 0 0 0,0 1 0 0 0,0-1-1 0 0,1 7-99 0 0,-1-5 81 0 0,79 238 1081 0 0,-22-60-860 0 0,-55-173-481 0 0,0 1 0 0 0,2-2 0 0 0,0 1 0 0 0,6 8 179 0 0,-14-23 10 0 0,0 0-1 0 0,0 1 0 0 0,0-1 0 0 0,0 0 1 0 0,1 1-1 0 0,-1-1 0 0 0,0 0 0 0 0,0 0 1 0 0,0 1-1 0 0,1-1 0 0 0,-1 0 0 0 0,0 0 0 0 0,0 1 1 0 0,0-1-1 0 0,1 0 0 0 0,-1 0 0 0 0,0 0 1 0 0,1 0-1 0 0,-1 1 0 0 0,0-1 0 0 0,0 0 1 0 0,1 0-1 0 0,-1 0 0 0 0,0 0 0 0 0,1 0 1 0 0,-1 0-1 0 0,0 0 0 0 0,1 0 0 0 0,-1 0 0 0 0,0 0 1 0 0,1 0-1 0 0,-1 0 0 0 0,0 0 0 0 0,0 0 1 0 0,1 0-1 0 0,-1 0 0 0 0,0 0 0 0 0,1 0 1 0 0,-1 0-1 0 0,0-1 0 0 0,1 1 0 0 0,-1 0 1 0 0,0 0-1 0 0,0 0 0 0 0,1 0 0 0 0,-1-1 0 0 0,0 1 1 0 0,0 0-1 0 0,0 0 0 0 0,1-1 0 0 0,-1 1 1 0 0,0 0-1 0 0,0 0 0 0 0,0-1 0 0 0,0 1 1 0 0,1 0-1 0 0,-1-1 0 0 0,0 1 0 0 0,0 0 1 0 0,0-1-10 0 0,8-21-7 0 0,-7 20 11 0 0,2-18-69 0 0,0-1-1 0 0,-1 1 0 0 0,-1 0 0 0 0,-1 0 0 0 0,-2-16 66 0 0,2 24-19 0 0,-8-85-202 0 0,2 47 74 0 0,3-24 147 0 0,4 43-14 0 0,2 0 0 0 0,0-1-1 0 0,3 2 1 0 0,0-1-1 0 0,8-18 15 0 0,-14 46 0 0 0,0 2 0 0 0,0 0 0 0 0,0 1 0 0 0,0-1 0 0 0,0 0 0 0 0,0 1 0 0 0,0-1 0 0 0,0 0 0 0 0,0 1 0 0 0,0-1 0 0 0,0 1 0 0 0,0-1 0 0 0,1 0 0 0 0,-1 1 0 0 0,0-1 0 0 0,1 1 0 0 0,-1-1 0 0 0,0 0 0 0 0,1 1 0 0 0,-1-1 0 0 0,0 1 0 0 0,1-1 0 0 0,-1 1 0 0 0,1 0 0 0 0,0-1 0 0 0,4-5-12 0 0,-5 6 11 0 0,0 0-1 0 0,0 0 0 0 0,0 0 0 0 0,1 0 0 0 0,-1 0 0 0 0,0 0 0 0 0,0 0 0 0 0,0 0 1 0 0,1 0-1 0 0,-1 0 0 0 0,0 0 0 0 0,0 0 0 0 0,0 0 0 0 0,0 0 0 0 0,1 1 0 0 0,-1-1 0 0 0,0 0 1 0 0,0 0-1 0 0,0 0 0 0 0,0 0 0 0 0,1 0 0 0 0,-1 0 0 0 0,0 1 0 0 0,0-1 0 0 0,0 0 1 0 0,0 0-1 0 0,0 0 0 0 0,1 0 0 0 0,-1 1 0 0 0,0-1 0 0 0,0 0 0 0 0,0 0 0 0 0,0 0 1 0 0,0 0-1 0 0,0 1 2 0 0,5 8 11 0 0,-3-6-17 0 0,3 7 34 0 0,-1 0 0 0 0,0 0-1 0 0,-1 1 1 0 0,0 0 0 0 0,2 10-28 0 0,4 17 85 0 0,60 153 471 0 0,-44-123-479 0 0,19 46-30 0 0,-29-80-126 0 0,2 0 0 0 0,6 8 79 0 0,-22-41-92 0 0,-1 0-1 0 0,0 0 1 0 0,1 0 0 0 0,-1-1 0 0 0,1 1 0 0 0,-1 0-1 0 0,1-1 1 0 0,-1 1 0 0 0,1 0 0 0 0,-1-1 0 0 0,1 1-1 0 0,0 0 1 0 0,-1-1 0 0 0,1 1 0 0 0,0-1 0 0 0,-1 1-1 0 0,1-1 1 0 0,0 0 0 0 0,0 1 0 0 0,-1-1 0 0 0,1 0-1 0 0,0 0 1 0 0,0 1 0 0 0,0-1 0 0 0,0 0 0 0 0,0 0-1 0 0,-1 0 1 0 0,1 0 0 0 0,0 0 0 0 0,0 0 0 0 0,0 0-1 0 0,0 0 1 0 0,0-1 92 0 0,6-2-1646 0 0</inkml:trace>
  <inkml:trace contextRef="#ctx0" brushRef="#br0" timeOffset="75031.063">15289 3495 12416 0 0,'-6'-13'857'0'0,"5"12"-779"0"0,1-1 1 0 0,-1 1-1 0 0,0-1 0 0 0,0 1 1 0 0,1-1-1 0 0,-1 1 1 0 0,0 0-1 0 0,-1-1 0 0 0,1 1 1 0 0,0 0-1 0 0,0 0 1 0 0,0 0-1 0 0,-1 0 0 0 0,1 0 1 0 0,0 0-1 0 0,-1 1 0 0 0,1-1 1 0 0,-1 0-1 0 0,1 1 1 0 0,-1-1-1 0 0,0 1 0 0 0,1-1 1 0 0,-1 1-1 0 0,1 0 0 0 0,-1-1 1 0 0,-1 1-79 0 0,1 1 164 0 0,-1-1 0 0 0,1 1 0 0 0,0-1 0 0 0,0 1 0 0 0,0 0 0 0 0,0 0 0 0 0,0 0 0 0 0,0 0 0 0 0,0 0 0 0 0,0 0 0 0 0,0 1 0 0 0,1-1 0 0 0,-1 1 0 0 0,0-1 0 0 0,1 1 0 0 0,-1 0 0 0 0,1-1 0 0 0,0 1 0 0 0,0 0 0 0 0,-1 0-164 0 0,-4 9 331 0 0,0 1 0 0 0,0-1 0 0 0,1 1 0 0 0,1 0 0 0 0,0 1 0 0 0,1-1-1 0 0,0 2-330 0 0,-2 12 742 0 0,1 1 0 0 0,0 24-742 0 0,3-27 287 0 0,1-1-1 0 0,1 1 1 0 0,2-1 0 0 0,4 19-287 0 0,-6-33-2 0 0,2 0 1 0 0,-1 0-1 0 0,1 0 1 0 0,0 0 0 0 0,1-1-1 0 0,0 1 1 0 0,1-1-1 0 0,-1 0 1 0 0,2 0-1 0 0,-1 0 1 0 0,1-1 0 0 0,0 0-1 0 0,3 2 2 0 0,-6-6-47 0 0,0 0-1 0 0,0-1 0 0 0,0 1 0 0 0,0-1 1 0 0,1 0-1 0 0,-1 0 0 0 0,1 0 1 0 0,0 0-1 0 0,-1-1 0 0 0,1 1 0 0 0,0-1 1 0 0,0 0-1 0 0,0 0 0 0 0,0 0 0 0 0,0-1 1 0 0,0 0-1 0 0,0 1 0 0 0,0-1 1 0 0,0-1-1 0 0,0 1 0 0 0,0-1 0 0 0,0 1 1 0 0,0-1-1 0 0,0 0 0 0 0,-1 0 0 0 0,1-1 1 0 0,0 1-1 0 0,0-1 0 0 0,2-2 48 0 0,9-5-109 0 0,-1-1 0 0 0,-1 0 0 0 0,0-1-1 0 0,0 0 1 0 0,-1-1 0 0 0,9-12 109 0 0,-5 5 12 0 0,-2-1 0 0 0,-1 0-1 0 0,0-1 1 0 0,4-13-12 0 0,-11 22 0 0 0,-1 0 0 0 0,-1-1 0 0 0,0 0 0 0 0,-1 0 0 0 0,-1 0 0 0 0,1 0 0 0 0,-2 0 0 0 0,0 0 0 0 0,-1-1 0 0 0,0 1 0 0 0,-1 0 0 0 0,0 0 0 0 0,-1-1 0 0 0,-1 1 0 0 0,0 0 0 0 0,-1 1 0 0 0,0-1 0 0 0,-1 1 0 0 0,0-1 0 0 0,-5-5 0 0 0,8 14-30 0 0,-1 0 0 0 0,1 0 0 0 0,-1 0 0 0 0,-1 0 0 0 0,1 1 0 0 0,0-1 0 0 0,-1 1 0 0 0,1 0 0 0 0,-1 0 0 0 0,0 0 0 0 0,0 1 0 0 0,0-1 0 0 0,-1 1 0 0 0,1 0 0 0 0,-1 0 0 0 0,1 1 0 0 0,-1-1 0 0 0,1 1 0 0 0,-1 0 0 0 0,0 0 0 0 0,0 1 0 0 0,1-1 0 0 0,-1 1 0 0 0,0 0 0 0 0,0 0 0 0 0,0 1 0 0 0,1-1 0 0 0,-1 1 0 0 0,0 0 0 0 0,0 0 0 0 0,-1 2 30 0 0,-8 2-510 0 0,1 1-2 0 0</inkml:trace>
  <inkml:trace contextRef="#ctx0" brushRef="#br0" timeOffset="75362.007">15661 3140 11976 0 0,'0'0'266'0'0,"0"0"44"0"0,0 0 15 0 0,0 0-26 0 0,3 7-187 0 0,23 118 1832 0 0,12 81 190 0 0,-18-101-2053 0 0,-10-63 1607 0 0,12 35-1688 0 0,-9-37-597 0 0,6 12-510 0 0,-18-47-128 0 0,-4-7 44 0 0,-3-8-478 0 0,5 9 1507 0 0,-6-6-1372 0 0</inkml:trace>
  <inkml:trace contextRef="#ctx0" brushRef="#br0" timeOffset="75811.356">15679 3140 8592 0 0,'7'-4'504'0'0,"6"-10"-231"0"0,0 0-1 0 0,3-5-272 0 0,-6 6 345 0 0,1 0-1 0 0,1 1 0 0 0,2-2-344 0 0,-10 10 56 0 0,1 1 0 0 0,0-1 0 0 0,0 1-1 0 0,0 0 1 0 0,1 0 0 0 0,-1 0-1 0 0,1 1 1 0 0,-1 0 0 0 0,1 0 0 0 0,5-1-56 0 0,-5 2 17 0 0,0 0 0 0 0,0 0 1 0 0,0 1-1 0 0,1 0 0 0 0,-1 0 0 0 0,0 0 1 0 0,0 1-1 0 0,0 0 0 0 0,0 0 1 0 0,0 0-1 0 0,5 2-17 0 0,-7-1 41 0 0,1 0 0 0 0,-1 0 0 0 0,0 1 0 0 0,0-1 0 0 0,0 1 1 0 0,0-1-1 0 0,0 1 0 0 0,-1 1 0 0 0,1-1 0 0 0,-1 0 0 0 0,0 1 0 0 0,0 0 0 0 0,0-1 0 0 0,-1 1 0 0 0,2 4-41 0 0,2 3 417 0 0,-1 1 0 0 0,-1-1 0 0 0,0 1 0 0 0,-1 1 1 0 0,0-1-1 0 0,-1 0 0 0 0,0 1 0 0 0,-1-1 0 0 0,-1 1 0 0 0,0 0-417 0 0,0 21 967 0 0,-3 0 1 0 0,-1-1-1 0 0,-2 7-967 0 0,-4 12 950 0 0,-3-1-1 0 0,-2 0 0 0 0,-19 45-949 0 0,-2-16-1473 0 0,-6-4-3447 0 0,31-60-1766 0 0</inkml:trace>
  <inkml:trace contextRef="#ctx0" brushRef="#br0" timeOffset="76142.919">16013 2984 17335 0 0,'0'0'396'0'0,"0"0"52"0"0,0 0 28 0 0,0-2-60 0 0,2-2-408 0 0,0-1-1 0 0,0 1 1 0 0,1-1-1 0 0,0 1 1 0 0,-1 0-1 0 0,1 0 0 0 0,1 0 1 0 0,-1 0-1 0 0,0 1 1 0 0,1-1-1 0 0,0 1 0 0 0,0 0 1 0 0,0 0-8 0 0,12-8-87 0 0,1 1 0 0 0,14-6 87 0 0,-15 8-3 0 0,-9 5-377 0 0,-1 0-1 0 0,1 0 1 0 0,-1 1-1 0 0,1 0 1 0 0,5 0 380 0 0,-5 1-1745 0 0</inkml:trace>
  <inkml:trace contextRef="#ctx0" brushRef="#br0" timeOffset="76493.68">16078 3039 8288 0 0,'5'36'437'0'0,"-2"1"1"0"0,-1 6-438 0 0,-1-3 65 0 0,0 164 3109 0 0,-2-96-2358 0 0,1-105-813 0 0,-1 5 2 0 0,1-1 0 0 0,0 1 0 0 0,1 0 0 0 0,0-1 0 0 0,0 1 0 0 0,0-1 0 0 0,1 1 0 0 0,0-1 0 0 0,1 0 1 0 0,1 3-6 0 0,-4-9 9 0 0,1 0-1 0 0,0 0 1 0 0,0 0 0 0 0,-1-1 0 0 0,1 1 0 0 0,0 0 0 0 0,0-1 0 0 0,0 1 0 0 0,0 0 0 0 0,0-1 0 0 0,0 1 0 0 0,0-1-1 0 0,0 1 1 0 0,0-1 0 0 0,0 0 0 0 0,0 0 0 0 0,0 1 0 0 0,0-1 0 0 0,0 0 0 0 0,0 0 0 0 0,0 0 0 0 0,1 0 0 0 0,-1 0-1 0 0,0 0 1 0 0,0 0 0 0 0,0 0 0 0 0,0-1 0 0 0,0 1 0 0 0,0 0 0 0 0,0-1 0 0 0,0 1 0 0 0,1-1-9 0 0,5-2 135 0 0,0 0 1 0 0,0 0-1 0 0,-1-1 1 0 0,4-2-136 0 0,-4 2 111 0 0,35-24 776 0 0,-1-2 0 0 0,-1-1 0 0 0,32-35-887 0 0,-63 58 5 0 0,-1 1 0 0 0,0-1-1 0 0,0 0 1 0 0,-1-1-1 0 0,0 0 1 0 0,0-2-5 0 0,-3 7-102 0 0,-1 0 1 0 0,-1-1-1 0 0,1 1 1 0 0,-1 0-1 0 0,1-1 1 0 0,-1 1 0 0 0,-1-1-1 0 0,1 1 1 0 0,-1-1-1 0 0,1 0 1 0 0,-1 1-1 0 0,-1-1 1 0 0,1 1-1 0 0,-1-5 102 0 0,-6-13-558 0 0</inkml:trace>
  <inkml:trace contextRef="#ctx0" brushRef="#br0" timeOffset="76494.68">16258 3213 17503 0 0,'0'0'399'0'0,"0"0"60"0"0,0 0 21 0 0,0 0-59 0 0,6-12-260 0 0,-2 5-161 0 0,1 1 0 0 0,0 0 0 0 0,0 1 0 0 0,0-1 0 0 0,1 1 0 0 0,0 0 0 0 0,0 1 0 0 0,4-3 0 0 0,4-4 0 0 0,-2 1-1050 0 0,0-1-1 0 0,-1 0 1 0 0,-1-1-1 0 0,5-6 1051 0 0,-7 7-1533 0 0</inkml:trace>
  <inkml:trace contextRef="#ctx0" brushRef="#br0" timeOffset="76840.052">16501 2794 14944 0 0,'-2'7'730'0'0,"-16"94"910"0"0,2 34-1640 0 0,5-39 991 0 0,10-92-939 0 0,-7 80 866 0 0,7-70-881 0 0,1 0 0 0 0,1 1 0 0 0,0-1 0 0 0,3 12-37 0 0,-4-23 0 0 0,1 0 0 0 0,0 0 0 0 0,0 0 0 0 0,0 0 0 0 0,0 0 0 0 0,0 0 0 0 0,0 0 0 0 0,1-1 0 0 0,-1 1 0 0 0,1 0 0 0 0,0-1 0 0 0,0 1 0 0 0,0-1 0 0 0,0 0 0 0 0,0 1 0 0 0,0-1 0 0 0,1 0 0 0 0,-1-1 0 0 0,1 1 0 0 0,-1 0 0 0 0,1-1 0 0 0,0 1 0 0 0,0-1 0 0 0,-1 0 0 0 0,1 0 0 0 0,0 0 0 0 0,0 0 0 0 0,0 0 0 0 0,0-1 0 0 0,1 1 0 0 0,-1-1 0 0 0,0 0 0 0 0,0 0 0 0 0,0 0 0 0 0,0-1 0 0 0,0 1 0 0 0,0-1 0 0 0,0 1 0 0 0,0-1 0 0 0,2-1 0 0 0,4-2 0 0 0,0 0 0 0 0,0-1 0 0 0,-1 0 0 0 0,0-1 0 0 0,0 0 0 0 0,0 0 0 0 0,-1 0 0 0 0,3-4 0 0 0,0 1 0 0 0,1 0-137 0 0,-1-1 0 0 0,-1 0 0 0 0,1-1 0 0 0,-2 0 0 0 0,1 0 0 0 0,-1-1 0 0 0,-1 0-1 0 0,0-1 1 0 0,-1 0 0 0 0,-1 0 0 0 0,0 0 0 0 0,0 0 0 0 0,1-9 137 0 0,-5 3-1011 0 0,-4 3-11 0 0</inkml:trace>
  <inkml:trace contextRef="#ctx0" brushRef="#br0" timeOffset="78774.519">16879 2300 6864 0 0,'0'0'200'0'0,"-1"0"-8"0"0,0 0-133 0 0,0-1-1 0 0,0 1 1 0 0,0 0 0 0 0,0 0 0 0 0,0 0 0 0 0,0 0 0 0 0,0 1-1 0 0,0-1 1 0 0,0 0 0 0 0,0 0 0 0 0,-1 1 0 0 0,1-1 0 0 0,0 0 0 0 0,1 1-1 0 0,-1-1 1 0 0,0 1 0 0 0,0-1 0 0 0,0 1 0 0 0,0 0 0 0 0,0-1-1 0 0,0 1 1 0 0,1 0 0 0 0,-1 0-59 0 0,-3 2 189 0 0,1 1 0 0 0,0 0 0 0 0,1 0 0 0 0,-1 0 0 0 0,1 0 0 0 0,-1 0 0 0 0,1 1 0 0 0,0-1 0 0 0,1 1 0 0 0,-2 3-189 0 0,-2 12 209 0 0,-3 20-209 0 0,4-17 286 0 0,2-5-128 0 0,0 0 0 0 0,1 0 0 0 0,0 0 0 0 0,2 0 0 0 0,1 9-158 0 0,1-9-76 0 0,3-2 0 0 0</inkml:trace>
  <inkml:trace contextRef="#ctx0" brushRef="#br0" timeOffset="79126.578">17020 2340 6928 0 0,'0'0'192'0'0,"0"0"48"0"0,-4 9-240 0 0,1 4 0 0 0,-1-2 0 0 0,-2 5 0 0 0,-1 3 416 0 0,-1-2 40 0 0,2-1 8 0 0,-1 3 0 0 0,-4 5-160 0 0,1 1-32 0 0,0-1-8 0 0,0 4-2896 0 0,3-4-584 0 0</inkml:trace>
  <inkml:trace contextRef="#ctx0" brushRef="#br0" timeOffset="79462.998">17196 2273 7344 0 0,'0'0'165'0'0,"0"0"22"0"0,0 0 9 0 0,11 1 16 0 0,-7 2-42 0 0,-1 1 0 0 0,1 0 1 0 0,0 0-1 0 0,-1 0 1 0 0,0 0-1 0 0,0 0 0 0 0,0 1 1 0 0,1 2-171 0 0,-2-4 101 0 0,11 22 363 0 0,-1 1 0 0 0,-1-1 1 0 0,5 17-465 0 0,-14-34 107 0 0,4 11 136 0 0,-2 1 0 0 0,0 0 0 0 0,-1 0 0 0 0,0 20-243 0 0,-1-19 142 0 0,0 21 148 0 0,-1-1 0 0 0,-3 1-1 0 0,-1-1 1 0 0,-2 0 0 0 0,-5 16-290 0 0,-11 38 1263 0 0,-26 65-1263 0 0,42-143 87 0 0,-33 92 675 0 0,31-92-789 0 0,-1-1 0 0 0,-1 1 0 0 0,0-1 1 0 0,-1 0-1 0 0,-2 0 27 0 0,11-14-159 0 0,-1 0 0 0 0,0 0-1 0 0,0 0 1 0 0,0 0 0 0 0,0 0 0 0 0,0 0 0 0 0,-1-1 0 0 0,1 1-1 0 0,0-1 1 0 0,-1 0 0 0 0,1 1 0 0 0,-1-1 0 0 0,0 0 0 0 0,1-1-1 0 0,-1 1 1 0 0,0 0 159 0 0,2-1-60 0 0,1 0 0 0 0,-1-1 1 0 0,0 1-1 0 0,0 0 0 0 0,1 0 0 0 0,-1-1 0 0 0,0 1 0 0 0,0 0 0 0 0,1-1 0 0 0,-1 1 0 0 0,0 0 0 0 0,1-1 0 0 0,-1 1 0 0 0,1-1 1 0 0,-1 0-1 0 0,0 1 60 0 0</inkml:trace>
  <inkml:trace contextRef="#ctx0" brushRef="#br0" timeOffset="79791.36">17537 2340 13160 0 0,'0'0'288'0'0,"0"0"56"0"0,0 0 8 0 0,3-6 32 0 0,4 3-312 0 0,-4-1-72 0 0,3 4 0 0 0,2-3 0 0 0,-1 3 0 0 0,-1 3 0 0 0,5 1 72 0 0,-8-1-3976 0 0,4 0-792 0 0</inkml:trace>
  <inkml:trace contextRef="#ctx0" brushRef="#br0" timeOffset="79792.36">17564 2753 10912 0 0,'13'4'832'0'0,"-9"-2"-757"0"0,0 1-1 0 0,-1-1 1 0 0,1 1 0 0 0,-1 0 0 0 0,0 0 0 0 0,1 0 0 0 0,-1 1 0 0 0,0-1 0 0 0,-1 1 0 0 0,1 0 0 0 0,-1 0 0 0 0,0 0 0 0 0,0 0 0 0 0,0 0 0 0 0,0 0-75 0 0,0 2 184 0 0,-1 1 0 0 0,1-1 0 0 0,-1 0 0 0 0,0 1 1 0 0,-1-1-1 0 0,0 1 0 0 0,0-1 0 0 0,0 1 1 0 0,-1 5-185 0 0,-3 5 299 0 0,0 0 1 0 0,-1 0-1 0 0,0-1 1 0 0,-2 1-1 0 0,0-1 1 0 0,0-1-1 0 0,-6 8-299 0 0,-5 8 180 0 0,-1-2 0 0 0,-23 26-180 0 0,12-19-287 0 0</inkml:trace>
  <inkml:trace contextRef="#ctx0" brushRef="#br0" timeOffset="87425.934">11847 4309 8288 0 0,'-13'-6'633'0'0,"8"5"-558"0"0,0-1 0 0 0,0-1 0 0 0,1 1 0 0 0,-1-1 0 0 0,1 0-1 0 0,0 0 1 0 0,0 0 0 0 0,0 0 0 0 0,-4-4-75 0 0,0-3 594 0 0,0 0 0 0 0,0-1-1 0 0,-1-3-593 0 0,-7-10 960 0 0,15 23-860 0 0,-16-24 1306 0 0,-1 1-1 0 0,-1 1 0 0 0,-4-2-1405 0 0,17 19 152 0 0,0 0-1 0 0,0 0 1 0 0,0 1 0 0 0,-1 0-1 0 0,0 1 1 0 0,0-1-1 0 0,0 1 1 0 0,-1 1-1 0 0,1-1 1 0 0,-1 1-1 0 0,0 1 1 0 0,0-1 0 0 0,0 1-1 0 0,0 1-151 0 0,5 0 33 0 0,-1 1 0 0 0,1 0 0 0 0,0 0 0 0 0,0 0 0 0 0,-1 0 0 0 0,1 1 0 0 0,0-1 0 0 0,0 1 1 0 0,0 0-1 0 0,0 0 0 0 0,-1 0 0 0 0,1 0 0 0 0,1 1 0 0 0,-3 1-33 0 0,0-1 74 0 0,1 1 0 0 0,0 1 0 0 0,0-1 0 0 0,1 1 1 0 0,-1-1-1 0 0,1 1 0 0 0,0 0 0 0 0,-3 4-74 0 0,-3 7 212 0 0,1 1-1 0 0,0-1 0 0 0,2 1 1 0 0,-5 16-212 0 0,10-31 2 0 0,-5 20 50 0 0,0 1 0 0 0,2-1 0 0 0,0 1 0 0 0,1 17-52 0 0,-1 89 145 0 0,4-128-145 0 0,0 8 5 0 0,1-1-1 0 0,-1 1 1 0 0,1-1 0 0 0,1 1-1 0 0,0-1 1 0 0,0 0-1 0 0,0 1 1 0 0,1-1-1 0 0,1 2-4 0 0,-3-7 3 0 0,-1 0-1 0 0,1 0 1 0 0,1 0-1 0 0,-1 0 1 0 0,0-1-1 0 0,0 1 1 0 0,1 0-1 0 0,-1-1 1 0 0,0 1-1 0 0,1-1 1 0 0,0 0-1 0 0,-1 1 1 0 0,1-1-1 0 0,0 0 1 0 0,0 0-1 0 0,-1 0 1 0 0,1 0-1 0 0,0 0 1 0 0,0-1-1 0 0,0 1 1 0 0,0 0-1 0 0,0-1 0 0 0,0 0 1 0 0,1 1-1 0 0,-1-1 1 0 0,0 0-1 0 0,0 0 1 0 0,0 0-1 0 0,0-1 1 0 0,0 1-1 0 0,0 0 1 0 0,0-1-1 0 0,0 1 1 0 0,0-1-1 0 0,0 0-2 0 0,5-1 1 0 0,0-2-1 0 0,-1 1 0 0 0,1-1 1 0 0,-1 0-1 0 0,0 0 1 0 0,0 0-1 0 0,0-1 0 0 0,-1 0 1 0 0,1 0-1 0 0,-1-1 0 0 0,0 0 1 0 0,-1 0-1 0 0,0 0 1 0 0,0 0-1 0 0,0 0 0 0 0,1-4 0 0 0,3-6 34 0 0,-1-1 0 0 0,0 0-1 0 0,-2 0 1 0 0,0 0 0 0 0,-1-1-1 0 0,0-3-33 0 0,-2 11 11 0 0,-1 1 1 0 0,0-1-1 0 0,0 0 0 0 0,-2 1 0 0 0,1-1 0 0 0,-1 1 0 0 0,0-1 0 0 0,-1 1 0 0 0,0-1 0 0 0,-1 1 0 0 0,1 0 0 0 0,-2 0 0 0 0,-1-3-11 0 0,-32-70 1400 0 0,32 67-915 0 0,4 14-479 0 0,1-1 0 0 0,0 1 0 0 0,-1 0 0 0 0,1-1 1 0 0,0 1-1 0 0,-1 0 0 0 0,1 0 0 0 0,-1-1 0 0 0,0 1 0 0 0,1 0 0 0 0,-1 0 0 0 0,0 0 0 0 0,0 0 1 0 0,0 0-1 0 0,0 0 0 0 0,0 0 0 0 0,0 0 0 0 0,0 0-6 0 0,1 1-7 0 0,-1 0-1 0 0,1 0 1 0 0,0 1 0 0 0,0-1-1 0 0,0 0 1 0 0,-1 0 0 0 0,1 0-1 0 0,0 0 1 0 0,0 1-1 0 0,0-1 1 0 0,0 0 0 0 0,-1 0-1 0 0,1 0 1 0 0,0 1 0 0 0,0-1-1 0 0,0 0 1 0 0,0 0 0 0 0,0 1-1 0 0,0-1 1 0 0,0 0 0 0 0,0 0-1 0 0,0 1 1 0 0,0-1 0 0 0,-1 0-1 0 0,1 0 1 0 0,0 1-1 0 0,1-1 1 0 0,-1 0 0 0 0,0 0-1 0 0,0 1 1 0 0,0-1 0 0 0,0 0-1 0 0,0 0 8 0 0,0 16-158 0 0,0-13 138 0 0,0 12-3 0 0,1 0 1 0 0,1 0-1 0 0,0 0 1 0 0,1 0-1 0 0,0-1 1 0 0,1 1-1 0 0,5 9 23 0 0,10 29-45 0 0,-8-20 32 0 0,2 0 1 0 0,1-1 0 0 0,1 0 0 0 0,6 6 12 0 0,10 11 156 0 0,-2 1 0 0 0,-2 2 0 0 0,3 12-156 0 0,-11-19-244 0 0,31 83-490 0 0,-41-99 492 0 0,0 1 1 0 0,-2 0-1 0 0,1 13 242 0 0,-4-16-29 0 0,0-8 27 0 0,-2 1 0 0 0,0-1 0 0 0,-1 1 0 0 0,-1-1 0 0 0,-2 17 2 0 0,2-35-3 0 0,-1 8 20 0 0,-1 0-1 0 0,1 0 0 0 0,-1 0 1 0 0,-1 0-1 0 0,-3 7-16 0 0,5-14 47 0 0,0 1 0 0 0,-1-1 0 0 0,1 0 0 0 0,-1 0 0 0 0,1 1 0 0 0,-1-1 1 0 0,0 0-1 0 0,0 0 0 0 0,0 0 0 0 0,0-1 0 0 0,0 1 0 0 0,-1 0 0 0 0,1-1 0 0 0,0 0 0 0 0,-1 1 0 0 0,1-1 0 0 0,-1 0 0 0 0,1 0 0 0 0,-1 0 0 0 0,0-1 0 0 0,-1 1-47 0 0,-5 0 74 0 0,-1 0 0 0 0,1 0 1 0 0,0-1-1 0 0,0 0 0 0 0,0-1 0 0 0,0 0 0 0 0,0-1 0 0 0,0 0 1 0 0,0 0-1 0 0,0 0 0 0 0,1-1 0 0 0,-5-3-74 0 0,0 0-19 0 0,-1-1 1 0 0,1 0-1 0 0,0-1 0 0 0,0 0 0 0 0,1-2 0 0 0,0 1 1 0 0,0-2 18 0 0,-2-4-168 0 0,0 1 0 0 0,1-2 0 0 0,1 0 0 0 0,-3-6 168 0 0,0-2-1306 0 0</inkml:trace>
  <inkml:trace contextRef="#ctx0" brushRef="#br0" timeOffset="87762.701">11755 4441 13248 0 0,'0'0'298'0'0,"0"0"46"0"0,0 0 22 0 0,0 0-48 0 0,11-7 108 0 0,1-1-368 0 0,-1-2 0 0 0,0 1 0 0 0,-1-1 0 0 0,0-1 0 0 0,-1 0 0 0 0,1-1-58 0 0,11-19-28 0 0,15-25 28 0 0,-28 42 24 0 0,0-1 0 0 0,-1 0 0 0 0,2-8-24 0 0,-7 18-78 0 0,-1 0-1 0 0,1 0 1 0 0,-1 0-1 0 0,0 0 1 0 0,0 0-1 0 0,-1 0 1 0 0,1-1-1 0 0,-1 1 1 0 0,0 0-1 0 0,-1 0 1 0 0,1 0-1 0 0,-2-5 79 0 0,2 10 0 0 0,0-1 0 0 0,0 0 0 0 0,-1 0 0 0 0,1 1 0 0 0,0-1 0 0 0,0 0 0 0 0,-1 1 0 0 0,1-1-1 0 0,-1 1 1 0 0,1-1 0 0 0,0 0 0 0 0,-1 1 0 0 0,1-1 0 0 0,-1 1 0 0 0,1-1 0 0 0,-1 1 0 0 0,1-1 0 0 0,-1 1 0 0 0,0-1-1 0 0,1 1 1 0 0,-1 0 0 0 0,0-1 0 0 0,1 1 0 0 0,-1 0 0 0 0,0-1 0 0 0,1 1 0 0 0,-1 0 0 0 0,0 0 22 0 0,-1 0 1 0 0,1 0 0 0 0,-1 0-1 0 0,1 1 1 0 0,0-1 0 0 0,0 0-1 0 0,-1 1 1 0 0,1-1 0 0 0,0 1-1 0 0,0-1 1 0 0,-1 1 0 0 0,1-1-1 0 0,0 1 1 0 0,0 0-23 0 0,-5 3 112 0 0,1 0 1 0 0,0 0-1 0 0,0 1 1 0 0,1-1 0 0 0,-4 6-113 0 0,-1 0 184 0 0,1 1 1 0 0,0 1 0 0 0,1-1-1 0 0,0 1 1 0 0,1 1 0 0 0,0-1 0 0 0,1 1-1 0 0,0 0 1 0 0,1 0 0 0 0,1 0-1 0 0,-2 12-184 0 0,3-9 4 0 0,1 1-1 0 0,0 0 1 0 0,1 0-1 0 0,1-1 1 0 0,1 5-4 0 0,-2-16 0 0 0,1 0 0 0 0,0 1 0 0 0,1-1 0 0 0,-1 0-1 0 0,1 0 1 0 0,0 1 0 0 0,0-1 0 0 0,1-1 0 0 0,-1 1 0 0 0,1 0 0 0 0,0-1 0 0 0,1 1 0 0 0,-1-1 0 0 0,1 0 0 0 0,0 0 0 0 0,0 0 0 0 0,0-1-1 0 0,0 1 1 0 0,-1-2 2 0 0,1 0-1 0 0,-1 0 0 0 0,0-1 0 0 0,0 1 0 0 0,1-1 1 0 0,-1 0-1 0 0,1 0 0 0 0,-1 0 0 0 0,1 0 1 0 0,0-1-1 0 0,-1 1 0 0 0,1-1 0 0 0,0 0 0 0 0,-1 0 1 0 0,1-1-1 0 0,0 1 0 0 0,-1-1 0 0 0,1 1 0 0 0,-1-1 1 0 0,1 0-1 0 0,-1 0 0 0 0,1-1 0 0 0,-1 1 0 0 0,2-2-1 0 0,2-1-240 0 0,0 0 0 0 0,-1 0 0 0 0,1-1 0 0 0,-1 0-1 0 0,0 0 1 0 0,0-1 0 0 0,-1 1 0 0 0,0-1-1 0 0,0-1 1 0 0,4-4 240 0 0,2-10-5458 0 0</inkml:trace>
  <inkml:trace contextRef="#ctx0" brushRef="#br0" timeOffset="88108.397">12064 4138 14208 0 0,'0'0'416'0'0,"9"-13"160"0"0,123-142-576 0 0,-46 51-898 0 0,-72 79-1150 0 0,-10 15 994 0 0</inkml:trace>
  <inkml:trace contextRef="#ctx0" brushRef="#br0" timeOffset="88446.871">12209 3814 11976 0 0,'-3'4'576'0'0,"-5"9"-43"0"0,5-8-503 0 0,0 0 1 0 0,0 0-1 0 0,0 0 0 0 0,1 0 1 0 0,0 1-1 0 0,0-1 0 0 0,0 1 1 0 0,1-1-1 0 0,-1 5-30 0 0,-5 47 864 0 0,3 0 0 0 0,2 0 0 0 0,3 0 0 0 0,3 0 0 0 0,4 23-864 0 0,-6-65 132 0 0,1 1 0 0 0,1-1 0 0 0,0 0 0 0 0,0 0 0 0 0,6 11-132 0 0,-8-22 16 0 0,0 0 1 0 0,1 0-1 0 0,-1-1 0 0 0,1 1 0 0 0,0 0 0 0 0,-1-1 0 0 0,2 0 0 0 0,-1 0 0 0 0,0 1 0 0 0,1-2-16 0 0,-2 0 6 0 0,1 0-1 0 0,-1-1 0 0 0,1 1 1 0 0,0-1-1 0 0,0 0 1 0 0,-1 0-1 0 0,1 0 1 0 0,0 0-1 0 0,0-1 1 0 0,0 1-1 0 0,0-1 0 0 0,0 0 1 0 0,0 1-1 0 0,0-1 1 0 0,3-1-6 0 0,-2 1-1 0 0,0-1 0 0 0,0 0 0 0 0,0-1 0 0 0,0 1 0 0 0,0 0 0 0 0,0-1 0 0 0,0 0 0 0 0,-1 0 0 0 0,1 0 0 0 0,-1-1 0 0 0,1 1 0 0 0,-1-1 0 0 0,0 0 0 0 0,0 0 0 0 0,0 0 0 0 0,1-1 1 0 0,7-10-70 0 0,0 0 0 0 0,-1-1 0 0 0,3-6 70 0 0,1-2-124 0 0,0 2-563 0 0,-1 0 0 0 0,-1-2 0 0 0,6-15 687 0 0,-6 4-1050 0 0</inkml:trace>
  <inkml:trace contextRef="#ctx0" brushRef="#br0" timeOffset="88798.502">12808 3412 13392 0 0,'-14'1'341'0'0,"-1"-1"0"0"0,1 2 0 0 0,0 0 0 0 0,0 1 0 0 0,0 0 0 0 0,-2 1-341 0 0,4 0 338 0 0,1 1 1 0 0,0 0-1 0 0,0 0 0 0 0,1 1 0 0 0,0 0 0 0 0,0 1 0 0 0,0 0 1 0 0,1 1-1 0 0,0 0 0 0 0,0 0 0 0 0,-5 7-338 0 0,7-7 223 0 0,0 0 0 0 0,1 1 0 0 0,0-1 0 0 0,0 1 0 0 0,1 1 0 0 0,0-1 0 0 0,-1 5-223 0 0,5-11 12 0 0,0-1 0 0 0,0 1-1 0 0,0-1 1 0 0,1 1 0 0 0,-1 0-1 0 0,1-1 1 0 0,0 1 0 0 0,0 0-1 0 0,0-1 1 0 0,0 1-1 0 0,0 0 1 0 0,1-1 0 0 0,-1 1-1 0 0,1 0 1 0 0,0-1 0 0 0,-1 1-1 0 0,1-1 1 0 0,0 1 0 0 0,1-1-1 0 0,-1 1 1 0 0,0-1 0 0 0,1 0-1 0 0,-1 0 1 0 0,1 1 0 0 0,0-1-1 0 0,0 0 1 0 0,-1-1 0 0 0,1 1-1 0 0,1 0 1 0 0,-1 0 0 0 0,2 0-12 0 0,3 3-29 0 0,1-1 1 0 0,0 1-1 0 0,0-2 1 0 0,1 1-1 0 0,-1-1 1 0 0,9 2 28 0 0,58 9 156 0 0,-23-4 105 0 0,-27-5-187 0 0,-1 2 0 0 0,14 5-74 0 0,-30-9-1 0 0,-1 1-1 0 0,1 0 1 0 0,0 0 0 0 0,-1 0-1 0 0,0 1 1 0 0,0 0 0 0 0,0 1 0 0 0,-1 0-1 0 0,2 2 2 0 0,-5-5-1 0 0,0 1 0 0 0,-1-1 0 0 0,0 1 0 0 0,0-1 0 0 0,0 1-1 0 0,0 0 1 0 0,0 0 0 0 0,-1 0 0 0 0,0 0 0 0 0,0 0 0 0 0,0 1-1 0 0,0-1 1 0 0,-1 0 0 0 0,1 0 0 0 0,-1 1 0 0 0,0-1 0 0 0,-1 0 0 0 0,1 0-1 0 0,-1 3 2 0 0,-1 5 51 0 0,-1-1 0 0 0,0 0 0 0 0,0 0 0 0 0,-1 0 0 0 0,-1-1 0 0 0,-3 8-51 0 0,-2-2 146 0 0,0 0 0 0 0,0 0-1 0 0,-2-1 1 0 0,0 0 0 0 0,-1-1-1 0 0,0-1 1 0 0,-1 0 0 0 0,0-1-1 0 0,-1 0 1 0 0,-1-1 0 0 0,1-1-1 0 0,-6 3-145 0 0,12-9-85 0 0,1 0 0 0 0,-1 0-1 0 0,1 0 1 0 0,-1-1 0 0 0,0-1-1 0 0,-1 1 1 0 0,1-2 0 0 0,0 1-1 0 0,-1-1 1 0 0,0 0 85 0 0,-3-3-1905 0 0,2-6-5600 0 0</inkml:trace>
  <inkml:trace contextRef="#ctx0" brushRef="#br0" timeOffset="89741.389">12980 4181 12272 0 0,'-10'0'352'0'0,"10"0"64"0"0,0 0-328 0 0,0 0-88 0 0,0 0 0 0 0,-3 0 0 0 0,3 0 128 0 0,0 0 16 0 0,0 0 0 0 0,0 0 0 0 0,0 0-336 0 0,3-4-64 0 0,4 1-8 0 0</inkml:trace>
  <inkml:trace contextRef="#ctx0" brushRef="#br0" timeOffset="90078.25">13179 4089 9280 0 0,'0'0'256'0'0,"0"0"72"0"0,0 0-264 0 0,0 0-64 0 0,0 0 0 0 0,0 0 0 0 0,0 0-128 0 0,5-6-48 0 0,-5 6-8 0 0,3-7 0 0 0</inkml:trace>
  <inkml:trace contextRef="#ctx0" brushRef="#br0" timeOffset="90079.25">13321 3942 4608 0 0,'0'0'96'0'0,"0"0"32"0"0,0 0 0 0 0,0 0 0 0 0,3 3-128 0 0,-3-3 0 0 0,8 3 0 0 0,-5 3 0 0 0,4 1 0 0 0,-1-7 0 0 0,5-7 0 0 0,-1-2 0 0 0,1 0 0 0 0,2-1 0 0 0,-3-4 0 0 0,1-2 0 0 0,-1 0 0 0 0</inkml:trace>
  <inkml:trace contextRef="#ctx0" brushRef="#br0" timeOffset="95918.44">2496 8214 15664 0 0,'-4'-1'103'0'0,"0"0"1"0"0,0 1-1 0 0,0-1 0 0 0,0 1 1 0 0,0 0-1 0 0,0 1 1 0 0,0-1-1 0 0,0 1 1 0 0,0-1-1 0 0,0 1 1 0 0,1 0-1 0 0,-1 1 1 0 0,0-1-1 0 0,0 1 1 0 0,1-1-1 0 0,-1 1 1 0 0,1 0-1 0 0,-1 0 1 0 0,1 1-104 0 0,-8 6 228 0 0,0 0 1 0 0,1 1-1 0 0,0 0 1 0 0,-6 10-229 0 0,6-8 455 0 0,-4 5-167 0 0,1 2 0 0 0,1-1 0 0 0,0 2 0 0 0,2 0 0 0 0,-8 20-288 0 0,17-39 33 0 0,1 0 0 0 0,-1 0-1 0 0,1 0 1 0 0,0 0-1 0 0,-1 0 1 0 0,1 0-1 0 0,0 0 1 0 0,0 1 0 0 0,-1-1-1 0 0,1 0 1 0 0,0 0-1 0 0,0 0 1 0 0,0 0 0 0 0,1 1-1 0 0,-1-1 1 0 0,0 1-33 0 0,0-2 6 0 0,1 0 1 0 0,-1 1 0 0 0,0-1-1 0 0,1 1 1 0 0,-1-1 0 0 0,0 0-1 0 0,1 1 1 0 0,-1-1 0 0 0,0 0-1 0 0,1 1 1 0 0,-1-1 0 0 0,1 0-1 0 0,-1 0 1 0 0,1 0 0 0 0,-1 1-1 0 0,0-1 1 0 0,1 0 0 0 0,-1 0-1 0 0,1 0 1 0 0,-1 0-1 0 0,1 0 1 0 0,-1 0 0 0 0,1 0-1 0 0,-1 0 1 0 0,1 0 0 0 0,-1 0-7 0 0,6 0-108 0 0,-1-1 1 0 0,1-1 0 0 0,-1 1-1 0 0,1-1 1 0 0,-1 1 0 0 0,1-2 107 0 0,2 0-403 0 0,16-5 45 0 0,7-3 73 0 0,25-4 285 0 0,-45 13 5 0 0,0 0 0 0 0,0 0 0 0 0,0 2 0 0 0,0-1 0 0 0,0 1 0 0 0,0 1 0 0 0,4 0-5 0 0,-11 0 12 0 0,-1-1 0 0 0,1 1 0 0 0,0 0-1 0 0,-1 0 1 0 0,1 1 0 0 0,-1-1 0 0 0,1 1-1 0 0,-1-1 1 0 0,1 1 0 0 0,-1 0-1 0 0,0 0 1 0 0,0 1 0 0 0,0-1 0 0 0,0 0-1 0 0,-1 1 1 0 0,1 0 0 0 0,0 0 0 0 0,-1 0-1 0 0,0 0-11 0 0,1 1 2 0 0,-1 1 1 0 0,0-1-1 0 0,-1 0 0 0 0,1 1 0 0 0,-1-1 0 0 0,0 1 0 0 0,0-1 0 0 0,0 1 0 0 0,-1-1 0 0 0,1 1 1 0 0,-1 0-1 0 0,0-1 0 0 0,-1 1 0 0 0,1 0 0 0 0,-1 1-2 0 0,-3 18-64 0 0,0-1 1 0 0,-2 1-1 0 0,0-1 0 0 0,-9 18 64 0 0,11-31-94 0 0,-11 25 1310 0 0,-6 11-1216 0 0,15-36-2 0 0,1-1 0 0 0,-1 0-1 0 0,0 0 1 0 0,-1 0 0 0 0,0-1 0 0 0,-1 0 0 0 0,0 0 2 0 0,7-7-150 0 0,0 1 0 0 0,-1-1 0 0 0,1 0 0 0 0,0 0 0 0 0,-1 1 0 0 0,0-1 0 0 0,1-1 0 0 0,-1 1-1 0 0,0 0 1 0 0,1 0 0 0 0,-1 0 0 0 0,0-1 0 0 0,0 1 0 0 0,1-1 0 0 0,-1 0 0 0 0,0 1 0 0 0,0-1 0 0 0,0 0 0 0 0,0 0 0 0 0,0 0 0 0 0,0 0 0 0 0,1-1 0 0 0,-1 1 0 0 0,0 0-1 0 0,0-1 1 0 0,0 1 0 0 0,0-1 0 0 0,1 0 0 0 0,-1 1 0 0 0,0-1 0 0 0,1 0 0 0 0,-1 0 0 0 0,1 0 0 0 0,-1-1 0 0 0,1 1 0 0 0,-1 0 0 0 0,1 0 0 0 0,0-1 0 0 0,-1 1 0 0 0,1-1 150 0 0,-11-21-1760 0 0</inkml:trace>
  <inkml:trace contextRef="#ctx0" brushRef="#br0" timeOffset="96376.992">2731 8345 14944 0 0,'0'0'340'0'0,"0"0"50"0"0,0-7 384 0 0,1 5-762 0 0,0 0 1 0 0,-1 0-1 0 0,1-1 1 0 0,0 1 0 0 0,0 0-1 0 0,0 0 1 0 0,1 0-1 0 0,-1 0 1 0 0,0 1 0 0 0,1-1-1 0 0,-1 0 1 0 0,2-1-13 0 0,25-18 135 0 0,-10 7 84 0 0,69-54-234 0 0,4 4 15 0 0,-57 42-4725 0 0,-23 13-520 0 0</inkml:trace>
  <inkml:trace contextRef="#ctx0" brushRef="#br0" timeOffset="96693.159">2868 7877 13912 0 0,'0'0'406'0'0,"0"0"-4"0"0,4 4-193 0 0,-2-2-126 0 0,0 0 0 0 0,0 0 0 0 0,-1 0-1 0 0,1 1 1 0 0,-1-1 0 0 0,0 1 0 0 0,0-1 0 0 0,0 1 0 0 0,0 0 0 0 0,0-1-1 0 0,0 1 1 0 0,0 1-83 0 0,5 37 786 0 0,-5-39-736 0 0,13 133 2641 0 0,-5 7-2691 0 0,-8-106 807 0 0,3 0 1 0 0,5 26-808 0 0,-6-47 81 0 0,0-1 0 0 0,2 1 1 0 0,-1-1-1 0 0,2-1 0 0 0,0 1 1 0 0,1-1-1 0 0,7 12-81 0 0,-13-24-38 0 0,0 0-1 0 0,0 0 1 0 0,0 0 0 0 0,-1 0-1 0 0,1 0 1 0 0,0 0 0 0 0,1 0 0 0 0,-1 0-1 0 0,0 0 1 0 0,0 0 0 0 0,0-1-1 0 0,0 1 1 0 0,1 0 0 0 0,-1-1-1 0 0,0 1 1 0 0,1-1 0 0 0,-1 1-1 0 0,0-1 1 0 0,1 0 0 0 0,-1 0-1 0 0,0 0 1 0 0,1 1 0 0 0,-1-1 0 0 0,1-1-1 0 0,-1 1 1 0 0,0 0 0 0 0,1 0-1 0 0,-1 0 1 0 0,0-1 0 0 0,1 1-1 0 0,-1-1 1 0 0,0 1 0 0 0,1-1 38 0 0,2-1-782 0 0,0 0 1 0 0,0 0-1 0 0,0-1 0 0 0,0 1 1 0 0,0-1-1 0 0,-1 0 1 0 0,1 0-1 0 0,-1 0 1 0 0,0-1 781 0 0,9-11-5760 0 0</inkml:trace>
  <inkml:trace contextRef="#ctx0" brushRef="#br0" timeOffset="97028.414">3078 7932 13792 0 0,'0'4'152'0'0,"1"-1"-1"0"0,0 0 1 0 0,0 0 0 0 0,0 0 0 0 0,1 0 0 0 0,-1 0 0 0 0,1 0 0 0 0,-1 0 0 0 0,1 0 0 0 0,1 0-152 0 0,7 16-7 0 0,9 30 1317 0 0,-2 0 1 0 0,-2 3-1311 0 0,-12-44 86 0 0,6 29 722 0 0,-2 1 0 0 0,1 18-808 0 0,-1-10 596 0 0,-4-17 242 0 0,-1 13-838 0 0,-1-24 152 0 0,0-1-1 0 0,0 0 1 0 0,2 0 0 0 0,0 0-1 0 0,4 11-151 0 0,-7-27-14 0 0,0 0-1 0 0,0-1 0 0 0,1 1 1 0 0,-1-1-1 0 0,0 1 0 0 0,0 0 1 0 0,1-1-1 0 0,-1 1 0 0 0,0-1 1 0 0,1 1-1 0 0,-1 0 1 0 0,1-1-1 0 0,-1 1 0 0 0,1-1 1 0 0,-1 1-1 0 0,1-1 0 0 0,-1 0 1 0 0,1 1 14 0 0,-1-1-5 0 0,1 0 0 0 0,-1 0 1 0 0,0 0-1 0 0,0 0 1 0 0,1 0-1 0 0,-1-1 0 0 0,0 1 1 0 0,0 0-1 0 0,1 0 1 0 0,-1 0-1 0 0,0 0 1 0 0,0-1-1 0 0,1 1 0 0 0,-1 0 1 0 0,0 0-1 0 0,0 0 1 0 0,0-1-1 0 0,1 1 0 0 0,-1 0 1 0 0,0 0-1 0 0,0-1 1 0 0,0 1-1 0 0,0 0 0 0 0,0 0 1 0 0,0-1-1 0 0,1 1 1 0 0,-1-1 4 0 0,7-28-89 0 0,-6 22 49 0 0,8-39-139 0 0,-3 14-354 0 0,6-22 533 0 0,7-10-380 0 0,13-44-488 0 0,17-31 868 0 0,-48 137-95 0 0,0 1-1 0 0,-1-1 0 0 0,1 1 1 0 0,0-1-1 0 0,0 1 0 0 0,1-1 0 0 0,-1 1 1 0 0,0-1-1 0 0,0 1 0 0 0,1 0 1 0 0,-1 0-1 0 0,0 0 0 0 0,1-1 96 0 0,5-3-4297 0 0,-3 1-1641 0 0</inkml:trace>
  <inkml:trace contextRef="#ctx0" brushRef="#br0" timeOffset="97029.414">3728 8124 14336 0 0,'0'22'408'0'0,"0"-13"80"0"0,0 4-392 0 0,0-2-96 0 0,0 5 0 0 0,0 0 0 0 0,0 4 432 0 0,0-1 64 0 0,-3-1 15 0 0,3 1 1 0 0,-3-4-152 0 0,3-2-24 0 0,0-2-8 0 0,0-1-5159 0 0,0-4-1041 0 0</inkml:trace>
  <inkml:trace contextRef="#ctx0" brushRef="#br0" timeOffset="97362.762">3701 7547 14336 0 0,'0'0'408'0'0,"0"0"80"0"0,0 0-392 0 0,0 0-96 0 0,0 0 0 0 0,-3 8 0 0 0,3 8 144 0 0,-4 6 8 0 0,1 2 0 0 0,0 1 0 0 0,3-5-920 0 0,0 5-176 0 0,-4 39-40 0 0,11-21-8 0 0</inkml:trace>
  <inkml:trace contextRef="#ctx0" brushRef="#br0" timeOffset="97696.264">3891 7986 12416 0 0,'0'3'365'0'0,"-2"11"32"0"0,1-8-335 0 0,0 1 0 0 0,1 0 0 0 0,-1-1 0 0 0,2 5-62 0 0,-1 4 827 0 0,0 9 288 0 0,0 0 1 0 0,-2 0 0 0 0,0 1 0 0 0,-2-1-1 0 0,-1 3-1115 0 0,-6 14 1468 0 0,11-40-1464 0 0,0-1-1 0 0,0 0 0 0 0,0 0 0 0 0,0 0 0 0 0,0 1 1 0 0,0-1-1 0 0,0 0 0 0 0,0 0 0 0 0,0 0 0 0 0,0 0 1 0 0,0 1-1 0 0,0-1 0 0 0,0 0 0 0 0,0 0 0 0 0,0 0 1 0 0,0 1-1 0 0,0-1 0 0 0,0 0 0 0 0,0 0 0 0 0,0 0 1 0 0,0 1-1 0 0,0-1 0 0 0,0 0 0 0 0,0 0 0 0 0,0 0 1 0 0,0 1-1 0 0,1-1 0 0 0,-1 0 0 0 0,0 0 0 0 0,0 0 1 0 0,0 0-1 0 0,0 0 0 0 0,0 1-3 0 0,6-4-221 0 0,5-9-368 0 0,5-20-733 0 0,-2 0 0 0 0,7-21 1322 0 0,-11 27-616 0 0,5-14-685 0 0,2 1-1 0 0,2 0 0 0 0,8-11 1302 0 0,-15 28 65 0 0,-10 16 100 0 0,1 0 0 0 0,0 1 0 0 0,1-1 1 0 0,2-2-166 0 0,-6 8 26 0 0,0-1 1 0 0,0 1-1 0 0,0 0 1 0 0,0 0-1 0 0,1-1 1 0 0,-1 1 0 0 0,0 0-1 0 0,0 0 1 0 0,0 0-1 0 0,1-1 1 0 0,-1 1-1 0 0,0 0 1 0 0,0 0-1 0 0,1 0 1 0 0,-1 0 0 0 0,0 0-1 0 0,0 0 1 0 0,1-1-1 0 0,-1 1 1 0 0,0 0-1 0 0,0 0 1 0 0,1 0 0 0 0,-1 0-1 0 0,0 0 1 0 0,1 0-1 0 0,-1 0 1 0 0,0 0-1 0 0,0 0 1 0 0,1 0 0 0 0,-1 0-1 0 0,0 0 1 0 0,0 1-1 0 0,1-1-26 0 0,4 8 687 0 0,1 13 129 0 0,-5 35 610 0 0,-2-41-650 0 0,1 1 1 0 0,3 14-777 0 0,-3-24-545 0 0,1-1 0 0 0,1 0 0 0 0,-1 1 1 0 0,1-1-1 0 0,0 0 0 0 0,0 0 0 0 0,1 0 1 0 0,-1-1-1 0 0,1 1 0 0 0,2 2 545 0 0,4 4-6042 0 0</inkml:trace>
  <inkml:trace contextRef="#ctx0" brushRef="#br0" timeOffset="98026.104">4410 7733 12416 0 0,'0'-5'120'0'0,"0"4"-86"0"0,1 1-1 0 0,-1-1 1 0 0,0 0 0 0 0,0 0 0 0 0,0 0-1 0 0,0 0 1 0 0,0 0 0 0 0,0 0-1 0 0,-1 0 1 0 0,1 1 0 0 0,0-1-1 0 0,0 0 1 0 0,-1 0 0 0 0,1 0-1 0 0,0 0 1 0 0,-1 1 0 0 0,1-1-1 0 0,-1 0-33 0 0,0 1 167 0 0,0 1-1 0 0,0-1 1 0 0,0 0 0 0 0,0 1-1 0 0,0 0 1 0 0,1-1-1 0 0,-1 1 1 0 0,0-1-1 0 0,0 1 1 0 0,0 0 0 0 0,0 0-1 0 0,1-1 1 0 0,-1 1-1 0 0,0 0 1 0 0,1 0-167 0 0,-1 0 376 0 0,-10 8 1492 0 0,7-6-1430 0 0,0 1 0 0 0,0-1 0 0 0,1 1-1 0 0,-1-1 1 0 0,1 1 0 0 0,0 0 0 0 0,0 1 0 0 0,0-1 0 0 0,0 0-1 0 0,0 2-437 0 0,-6 14 760 0 0,1-4-584 0 0,1 0 0 0 0,1 0 0 0 0,-1 5-176 0 0,6-17-4 0 0,-1 0 1 0 0,2 0-1 0 0,-1 0 0 0 0,0 0 1 0 0,1 1-1 0 0,0-1 0 0 0,0 0 0 0 0,0 0 1 0 0,0 0-1 0 0,1 1 0 0 0,0-1 0 0 0,0 0 1 0 0,0 0-1 0 0,0 0 0 0 0,2 3 4 0 0,-3-5 0 0 0,1-1 0 0 0,0 1 0 0 0,0-1 0 0 0,0 1 0 0 0,0-1 0 0 0,0 1 0 0 0,0-1 0 0 0,0 1 0 0 0,0-1 0 0 0,1 0 0 0 0,-1 0-1 0 0,1 0 1 0 0,-1 0 0 0 0,0 0 0 0 0,1 0 0 0 0,0 0 0 0 0,-1 0 0 0 0,2 0 0 0 0,-1-1 0 0 0,-1 0 0 0 0,1 1 0 0 0,-1-1 1 0 0,1 0-1 0 0,-1 0 0 0 0,1-1 0 0 0,-1 1 0 0 0,1 0 0 0 0,0 0 0 0 0,-1-1 0 0 0,1 1 1 0 0,-1-1-1 0 0,0 1 0 0 0,1-1 0 0 0,-1 0 0 0 0,1 1 0 0 0,-1-2 0 0 0,5-1-123 0 0,-1-1 0 0 0,-1 0 0 0 0,1-1-1 0 0,0 1 1 0 0,-1-1 0 0 0,0 0 0 0 0,0 0 0 0 0,0 0-1 0 0,0-2 124 0 0,5-9-510 0 0,-2 7-79 0 0,-2 0 0 0 0,1-1 0 0 0,-1 0 0 0 0,-1 0 0 0 0,0 0 0 0 0,0 0 0 0 0,0-5 589 0 0,-2 5-55 0 0,1-1-1 0 0,-2 1 0 0 0,0-1 1 0 0,0 1-1 0 0,-1-1 0 0 0,0 1 1 0 0,-1-2 55 0 0,1-5 0 0 0,2 39 287 0 0,1 0 1 0 0,0 0 0 0 0,2-1-1 0 0,1 1 1 0 0,0-1 0 0 0,2 0-288 0 0,1 9-186 0 0,12 33 160 0 0,29 60 26 0 0,-17-40 0 0 0,-6-14 0 0 0,28 80 0 0 0,-21-57 11 0 0,-29-78 41 0 0,-1 1 0 0 0,0 0 0 0 0,0 0 0 0 0,-2 0 0 0 0,0 0 0 0 0,0 1 0 0 0,-1 1-52 0 0,-1-15 82 0 0,-1-1-1 0 0,1 1 1 0 0,0 0-1 0 0,0-1 1 0 0,0 1-1 0 0,-1-1 1 0 0,1 1 0 0 0,-1-1-1 0 0,0 0 1 0 0,1 1-1 0 0,-1-1 1 0 0,0 1-1 0 0,0-1 1 0 0,1 0 0 0 0,-1 0-1 0 0,0 1 1 0 0,0-1-1 0 0,-1 0 1 0 0,1 0-1 0 0,0 0 1 0 0,0 0 0 0 0,0 0-1 0 0,-1 0 1 0 0,1-1-1 0 0,0 1 1 0 0,-1 0-1 0 0,1-1 1 0 0,-1 1-1 0 0,1-1 1 0 0,-1 1 0 0 0,1-1-1 0 0,-1 0 1 0 0,-1 1-82 0 0,-6 0 548 0 0,0 0-1 0 0,-1-1 1 0 0,1 0 0 0 0,-1 0 0 0 0,-2-2-548 0 0,4 2-127 0 0,-25-1 556 0 0,21 1-343 0 0,-1-1-1 0 0,1 0 1 0 0,0-1 0 0 0,-1 0-1 0 0,-2-1-85 0 0,-12-6-45 0 0,0-1-1 0 0,1-2 1 0 0,0 0-1 0 0,1-2 1 0 0,-5-3 45 0 0,2-2-1860 0 0,0-1 1 0 0,-9-10 1859 0 0,6 0-1614 0 0</inkml:trace>
  <inkml:trace contextRef="#ctx0" brushRef="#br0" timeOffset="98636.141">5239 7561 15664 0 0,'1'5'761'0'0,"9"23"-511"0"0,0 0 0 0 0,2 0 1 0 0,2-1-1 0 0,4 5-250 0 0,3 8-43 0 0,7 21 43 0 0,7 37 0 0 0,-5 1 0 0 0,13 76 0 0 0,-9-44 0 0 0,-33-126 4 0 0,7 18-568 0 0,-8-22 431 0 0,0 0-1 0 0,1 0 1 0 0,-1 0-1 0 0,1 0 1 0 0,0 0-1 0 0,-1 0 1 0 0,1 0-1 0 0,0-1 1 0 0,-1 1-1 0 0,1 0 1 0 0,0 0-1 0 0,0 0 1 0 0,0-1-1 0 0,0 1 1 0 0,0 0 0 0 0,0-1 133 0 0,-1 1-41 0 0,1-1 0 0 0,-1 0 0 0 0,0 0 0 0 0,1 0 0 0 0,-1 0 0 0 0,0 0 0 0 0,0 0 0 0 0,1 0 0 0 0,-1 0 0 0 0,0 0 0 0 0,0 0 0 0 0,1 0 0 0 0,-1 0 0 0 0,0-1 1 0 0,0 1-1 0 0,1 0 0 0 0,-1 0 0 0 0,0 0 0 0 0,0 0 0 0 0,1 0 0 0 0,-1 0 0 0 0,0-1 0 0 0,0 1 0 0 0,1 0 0 0 0,-1 0 0 0 0,0 0 0 0 0,0-1 0 0 0,0 1 0 0 0,0 0 0 0 0,1 0 1 0 0,-1 0-1 0 0,0-1 0 0 0,0 1 0 0 0,0 0 0 0 0,0 0 0 0 0,0-1 0 0 0,0 1 41 0 0,2-22-1533 0 0</inkml:trace>
  <inkml:trace contextRef="#ctx0" brushRef="#br0" timeOffset="99009.812">5316 7534 15664 0 0,'-1'-1'51'0'0,"0"-1"0"0"0,0 1 0 0 0,1-1 0 0 0,-1 1 0 0 0,1-1 0 0 0,-1 0 0 0 0,1 1 0 0 0,-1-1 0 0 0,1 0 1 0 0,0 1-1 0 0,0-1 0 0 0,0 0 0 0 0,0 1 0 0 0,0-1 0 0 0,0 0 0 0 0,1 1 0 0 0,-1-1 0 0 0,1 0 0 0 0,-1 1 1 0 0,1-1-1 0 0,-1 1 0 0 0,1-1 0 0 0,0 1 0 0 0,0-1 0 0 0,0 1 0 0 0,0-1 0 0 0,0 1 0 0 0,0 0 0 0 0,0-1 1 0 0,0 1-1 0 0,0 0 0 0 0,1-1-51 0 0,5-4 17 0 0,0 1 0 0 0,0-1 0 0 0,0 1 0 0 0,0 0-1 0 0,7-2-16 0 0,-5 2-17 0 0,18-10 70 0 0,1 2 0 0 0,8-2-53 0 0,-29 12 59 0 0,1 0-1 0 0,-1 1 1 0 0,1 0 0 0 0,0 0-1 0 0,0 1 1 0 0,0 0-1 0 0,0 1 1 0 0,0-1 0 0 0,0 2-1 0 0,0-1 1 0 0,2 1-59 0 0,-7 0 17 0 0,0 0 1 0 0,0 0 0 0 0,0 0-1 0 0,-1 0 1 0 0,1 0 0 0 0,0 0-1 0 0,-1 1 1 0 0,1-1-1 0 0,-1 1 1 0 0,0 0 0 0 0,1 0-1 0 0,-1 0 1 0 0,0 0 0 0 0,0 0-1 0 0,0 0 1 0 0,0 1 0 0 0,-1-1-1 0 0,1 1 1 0 0,-1-1-1 0 0,1 1 1 0 0,-1-1 0 0 0,0 1-1 0 0,0 0 1 0 0,0 0 0 0 0,0 0-1 0 0,-1-1 1 0 0,1 1 0 0 0,0 3-18 0 0,0 7 131 0 0,0 0 0 0 0,-1 0 1 0 0,-1 0-1 0 0,0 0 1 0 0,0 0-1 0 0,-2 0-131 0 0,-7 39 486 0 0,-3-1 0 0 0,-2 0 0 0 0,-15 33-486 0 0,27-77-322 0 0,0 1 0 0 0,0-1 0 0 0,-1 0 0 0 0,-2 2 322 0 0,-13 13-5555 0 0,2-9-491 0 0</inkml:trace>
  <inkml:trace contextRef="#ctx0" brushRef="#br0" timeOffset="99341.893">5984 7357 13560 0 0,'0'6'658'0'0,"0"2"-456"0"0,1-1 0 0 0,0 1 0 0 0,1-1 0 0 0,0 4-202 0 0,6 28 22 0 0,2 37 122 0 0,-3 11 369 0 0,-4 61 1837 0 0,-6-201-2816 0 0,1 35 621 0 0,0 0 0 0 0,2-15-155 0 0,3 3 206 0 0,1-1 0 0 0,1 2 0 0 0,3-6-206 0 0,-4 19 114 0 0,1 0-1 0 0,0 1 1 0 0,1-1 0 0 0,1 1 0 0 0,1 1-1 0 0,6-10-113 0 0,-4 11-728 0 0</inkml:trace>
  <inkml:trace contextRef="#ctx0" brushRef="#br0" timeOffset="99342.893">6420 7476 11520 0 0,'0'0'256'0'0,"0"9"48"0"0,5 1 16 0 0,-5 4 0 0 0,3 2-256 0 0,-3 3-64 0 0,0 1 0 0 0,0 2 0 0 0,0-1 112 0 0,0-2 16 0 0,0 0 0 0 0,0-5-3616 0 0,3-1-728 0 0</inkml:trace>
  <inkml:trace contextRef="#ctx0" brushRef="#br0" timeOffset="99679.702">6496 6974 13680 0 0,'0'0'296'0'0,"0"0"64"0"0,0 0 16 0 0,-3 4 8 0 0,-1 4-304 0 0,1 1-80 0 0,3 4 0 0 0,-3-1 0 0 0,6 6-1184 0 0,-3-2-248 0 0,7 20-48 0 0,-4-11-16 0 0</inkml:trace>
  <inkml:trace contextRef="#ctx0" brushRef="#br0" timeOffset="99680.702">6882 7090 17047 0 0,'-5'1'123'0'0,"1"-1"-1"0"0,-1 1 0 0 0,1 0 1 0 0,-1 0-1 0 0,1 1 0 0 0,-1-1 1 0 0,1 1-1 0 0,0 0 0 0 0,0 0 1 0 0,0 1-1 0 0,0-1 0 0 0,0 1 1 0 0,0 0-1 0 0,1 0 0 0 0,-1 0 1 0 0,-2 3-123 0 0,-4 5 195 0 0,1 1 0 0 0,-1-1 1 0 0,2 2-1 0 0,-6 9-195 0 0,3-4 603 0 0,1 0-1 0 0,1 1 1 0 0,-6 18-603 0 0,13-31 103 0 0,0 0 1 0 0,1 1 0 0 0,-1-1 0 0 0,1 1 0 0 0,0-1 0 0 0,1 1-1 0 0,-1-1 1 0 0,1 1 0 0 0,1 0 0 0 0,-1-1 0 0 0,1 1 0 0 0,0-1-1 0 0,1 1 1 0 0,0 2-104 0 0,0-6 3 0 0,0 1-1 0 0,0 0 1 0 0,0-1-1 0 0,0 0 1 0 0,1 1-1 0 0,-1-1 1 0 0,1 0-1 0 0,0 0 1 0 0,0 0-1 0 0,0-1 1 0 0,0 1-1 0 0,0-1 1 0 0,0 0-1 0 0,1 0 1 0 0,-1 0-1 0 0,1 0 1 0 0,0 0-1 0 0,0-1 1 0 0,-1 0-1 0 0,1 1 1 0 0,0-1 0 0 0,0-1-1 0 0,3 1-2 0 0,0 0-179 0 0,1 0 1 0 0,-1-1-1 0 0,0 0 1 0 0,0 0-1 0 0,0 0 0 0 0,0-1 1 0 0,0-1-1 0 0,0 1 1 0 0,0-1-1 0 0,0 0 1 0 0,0 0-1 0 0,0-1 0 0 0,-1 0 179 0 0,18-12-1616 0 0,-3-2-72 0 0</inkml:trace>
  <inkml:trace contextRef="#ctx0" brushRef="#br0" timeOffset="100029.207">7102 7066 15664 0 0,'-2'2'114'0'0,"-1"1"0"0"0,1-1 0 0 0,0 1 1 0 0,0-1-1 0 0,0 1 0 0 0,0 0 1 0 0,1-1-1 0 0,-1 1 0 0 0,1 0 1 0 0,-1 0-1 0 0,1 0 0 0 0,0 0 1 0 0,0 0-1 0 0,0 2-114 0 0,1-3 11 0 0,0-1 0 0 0,0 0 0 0 0,0 0 0 0 0,0 0 0 0 0,0 0 0 0 0,0 0 0 0 0,0 0 0 0 0,0 1 0 0 0,0-1 0 0 0,1 0 0 0 0,-1 0 1 0 0,0 0-1 0 0,1 0 0 0 0,-1 0 0 0 0,1 0 0 0 0,-1 0 0 0 0,1 0 0 0 0,0 0-11 0 0,0 0 19 0 0,0 0-1 0 0,0 0 1 0 0,0 0 0 0 0,0 0 0 0 0,1-1-1 0 0,-1 1 1 0 0,0-1 0 0 0,0 1 0 0 0,1 0 0 0 0,-1-1-1 0 0,0 0 1 0 0,0 1 0 0 0,1-1 0 0 0,-1 0-1 0 0,1 0 1 0 0,-1 0 0 0 0,0 0 0 0 0,1 0-1 0 0,-1 0-18 0 0,7 0 143 0 0,-1-1 0 0 0,0-1 0 0 0,1 1-1 0 0,-1-1 1 0 0,0 0 0 0 0,0-1-1 0 0,0 0 1 0 0,0 0 0 0 0,-1 0-1 0 0,1-1 1 0 0,-1 0 0 0 0,6-5-143 0 0,1 0-22 0 0,-1-2 1 0 0,0 0-1 0 0,-1 0 0 0 0,0-1 0 0 0,6-8 22 0 0,-11 13 0 0 0,-1-1 0 0 0,0 1 0 0 0,0-2 0 0 0,0 1 0 0 0,-1 0 0 0 0,-1-1 0 0 0,1 0 0 0 0,-1 0 0 0 0,-1 0 0 0 0,1 0 0 0 0,-2 0 0 0 0,1 0 0 0 0,-1-5 0 0 0,-1 13-1 0 0,0 0-1 0 0,0 0 0 0 0,0 0 1 0 0,0 0-1 0 0,0 0 0 0 0,0 1 1 0 0,0-1-1 0 0,0 0 1 0 0,-1 0-1 0 0,1 0 0 0 0,0 0 1 0 0,-1 0-1 0 0,1 0 0 0 0,0 0 1 0 0,-1 1-1 0 0,1-1 0 0 0,-1 0 1 0 0,0 0-1 0 0,1 1 0 0 0,-1-1 1 0 0,0 0 1 0 0,0 0 4 0 0,0 1 1 0 0,1 0 0 0 0,-1-1 0 0 0,0 1 0 0 0,0 0 0 0 0,0 0 0 0 0,0 0 0 0 0,0-1-1 0 0,0 1 1 0 0,1 0 0 0 0,-1 0 0 0 0,0 0 0 0 0,0 0 0 0 0,0 1 0 0 0,0-1-1 0 0,0 0 1 0 0,1 0 0 0 0,-2 1-5 0 0,-1 0 98 0 0,-1 0-1 0 0,1 1 1 0 0,-1 0-1 0 0,1-1 1 0 0,0 1-1 0 0,0 1 1 0 0,0-1 0 0 0,0 0-1 0 0,-1 2-97 0 0,-9 11 561 0 0,0 1 1 0 0,-8 14-562 0 0,-1 2-6 0 0,4-4 24 0 0,1 0 0 0 0,2 1 0 0 0,1 0 0 0 0,-1 8-18 0 0,12-27 189 0 0,-1-1-1 0 0,1 1 1 0 0,1 0-1 0 0,0 0 1 0 0,0 1-1 0 0,1-1 0 0 0,1 0 1 0 0,-1 0-1 0 0,2 2-188 0 0,-1-5 18 0 0,0-1-1 0 0,1 0 1 0 0,0 0-1 0 0,1 0 1 0 0,-1 0-1 0 0,1 0 1 0 0,0-1-1 0 0,0 1 1 0 0,1 0-1 0 0,0-1 1 0 0,0 0-1 0 0,0 0 1 0 0,1 0-1 0 0,-1 0 1 0 0,1 0-1 0 0,1 0-17 0 0,0 0-8 0 0,0-1 0 0 0,0 1 0 0 0,0-1 0 0 0,1 0 0 0 0,0-1 0 0 0,0 1 0 0 0,0-1 0 0 0,0 0 0 0 0,5 1 8 0 0,-7-3-28 0 0,0 0 0 0 0,0 0 0 0 0,1 0 0 0 0,-1-1 0 0 0,0 0 1 0 0,0 0-1 0 0,0 0 0 0 0,0 0 0 0 0,1-1 0 0 0,-1 1 0 0 0,0-1 0 0 0,0 0 0 0 0,0 0 0 0 0,0-1 1 0 0,0 1-1 0 0,3-3 28 0 0,2-1 23 0 0,1 0 0 0 0,-1-1 0 0 0,0-1 0 0 0,0 0 0 0 0,-1 0 0 0 0,0 0 0 0 0,7-8-23 0 0,-3-1-533 0 0,0 1 0 0 0,0-2 0 0 0,8-16 533 0 0,-6 6-7699 0 0</inkml:trace>
  <inkml:trace contextRef="#ctx0" brushRef="#br0" timeOffset="101382.549">7812 6870 13824 0 0,'0'0'304'0'0,"0"0"64"0"0,0 0 16 0 0,0 0 0 0 0,6 0-312 0 0,4-3-72 0 0,4-3 0 0 0,1 0 0 0 0,4-4 0 0 0,6-1 0 0 0,-1-5 0 0 0,7 1 0 0 0,0-6-392 0 0,0 2-96 0 0,0-3-24 0 0,-7 4 0 0 0</inkml:trace>
  <inkml:trace contextRef="#ctx0" brushRef="#br0" timeOffset="101726.263">8084 7081 20503 0 0,'-18'-6'448'0'0,"8"6"96"0"0,3-3 24 0 0,0-3 8 0 0,7 0-464 0 0,3-7-112 0 0,5 4 0 0 0,2-6 0 0 0,0 6 176 0 0,4-7 16 0 0,-1 1 0 0 0,1 0 0 0 0,-4 0-568 0 0,4-1-104 0 0,4 1-32 0 0,-1 3-5455 0 0,0-1-1097 0 0</inkml:trace>
  <inkml:trace contextRef="#ctx0" brushRef="#br0" timeOffset="105757.483">17411 6992 15408 0 0,'-8'0'77'0'0,"-2"0"245"0"0,0 0 0 0 0,1 0 0 0 0,-1 1 0 0 0,1 0 0 0 0,-3 2-322 0 0,9-3 20 0 0,2 0 82 0 0,13-5 259 0 0,160-8 1540 0 0,160 8-1901 0 0,81 13 1054 0 0,-263-13-954 0 0,-78 1 32 0 0,17 4-132 0 0,-65-1 41 0 0,0 0 1 0 0,-1-2 0 0 0,0-1-1 0 0,3-1-41 0 0,7-1 132 0 0,26-1-132 0 0,-20 3-8 0 0,18-1 804 0 0,-56 5-1242 0 0,2-7-985 0 0,-3-2 680 0 0</inkml:trace>
  <inkml:trace contextRef="#ctx0" brushRef="#br0" timeOffset="111459.421">8725 6261 11976 0 0,'-11'-30'1312'0'0,"-9"-16"-1312"0"0,17 40-652 0 0,-2-4 3449 0 0,5 10-2727 0 0,-1 0 0 0 0,1-1 0 0 0,0 1 0 0 0,-1 0 0 0 0,1 0 1 0 0,0 0-1 0 0,0 0 0 0 0,-1 0 0 0 0,1 0 0 0 0,0 0 0 0 0,-1-1 0 0 0,1 1 0 0 0,0 0 0 0 0,0 0 0 0 0,-1 0 0 0 0,1 0 0 0 0,0 0 0 0 0,-1 1 0 0 0,1-1 0 0 0,0 0 0 0 0,-1 0 0 0 0,1 0 0 0 0,0 0 0 0 0,0 0 0 0 0,-1 0 0 0 0,1 0 1 0 0,0 1-1 0 0,0-1 0 0 0,-1 0 0 0 0,1 0 0 0 0,0 0 0 0 0,0 0 0 0 0,-1 1-70 0 0,-1 1 118 0 0,-1 0 0 0 0,1 0 1 0 0,0 1-1 0 0,0-1 0 0 0,0 1 0 0 0,0-1 1 0 0,1 1-1 0 0,-1 0 0 0 0,1 0 1 0 0,-1 1-119 0 0,-12 33 452 0 0,12-32-450 0 0,-29 102 15 0 0,-16 105-17 0 0,46-207 13 0 0,-5 25-54 0 0,-2 29 41 0 0,7-51 46 0 0,1 0 0 0 0,0 0 0 0 0,0 0 0 0 0,1 0 0 0 0,0 0 0 0 0,0-1 0 0 0,1 1 0 0 0,0 0 0 0 0,0 0 0 0 0,1-1-46 0 0,-2-4 4 0 0,1-1 0 0 0,0 0 0 0 0,-1 0 0 0 0,1 0 0 0 0,0 0 0 0 0,0 0-1 0 0,0 0 1 0 0,0 0 0 0 0,0 0 0 0 0,0-1 0 0 0,1 1 0 0 0,-1-1-1 0 0,1 0 1 0 0,-1 1 0 0 0,1-1 0 0 0,-1 0 0 0 0,1-1 0 0 0,0 1 0 0 0,-1 0-1 0 0,1-1 1 0 0,0 1 0 0 0,0-1 0 0 0,2 0-4 0 0,9 0-106 0 0,0 0 0 0 0,0 0 0 0 0,0-2-1 0 0,2 0 107 0 0,-14 2 27 0 0,81-12 217 0 0,0-1-381 0 0,0 4-1 0 0,34 2 138 0 0,-111 7 8 0 0,1 0-1 0 0,-1 1 0 0 0,0 0 1 0 0,1-1-1 0 0,-1 2 0 0 0,0-1 1 0 0,0 1-1 0 0,4 2-7 0 0,-8-4 2 0 0,0 1-1 0 0,0 0 0 0 0,-1 0 1 0 0,1 0-1 0 0,0 1 0 0 0,-1-1 1 0 0,1 0-1 0 0,-1 1 1 0 0,0-1-1 0 0,1 1 0 0 0,-1-1 1 0 0,0 1-1 0 0,0-1 0 0 0,0 1 1 0 0,0 0-1 0 0,0 0 1 0 0,-1-1-1 0 0,1 1 0 0 0,0 0 1 0 0,-1 0-1 0 0,1 0 0 0 0,-1 0 1 0 0,0 0-1 0 0,1 0 1 0 0,-1 0-1 0 0,0 0 0 0 0,0 0 1 0 0,-1 0-1 0 0,1 1-1 0 0,-2 7 98 0 0,-1 1 0 0 0,0-1 0 0 0,-1 0-1 0 0,0 0 1 0 0,-1-1 0 0 0,0 1 0 0 0,0-1 0 0 0,-1 0 0 0 0,-1 1-98 0 0,2-2 78 0 0,-12 20 435 0 0,-2-2 0 0 0,-1 0 0 0 0,-1-1 0 0 0,-1-1 1 0 0,-14 10-514 0 0,25-23 14 0 0,-1-1 0 0 0,-1-1 0 0 0,0 0 0 0 0,0 0 0 0 0,-1-2 1 0 0,0 1-1 0 0,0-2 0 0 0,0 0 0 0 0,-1-1 0 0 0,0 0 0 0 0,0-1 1 0 0,-9 1-15 0 0,18-5-352 0 0,1 0 0 0 0,-1 1 0 0 0,1-2 0 0 0,0 1 0 0 0,-1-1 0 0 0,1 1 0 0 0,-5-3 352 0 0,-11-5-1526 0 0</inkml:trace>
  <inkml:trace contextRef="#ctx0" brushRef="#br0" timeOffset="111793.276">9018 6579 12416 0 0,'10'-28'352'0'0,"-4"16"80"0"0,5-6-344 0 0,3 2-88 0 0,3-2 0 0 0,7 0 0 0 0,-3-4 0 0 0,6 4 0 0 0,1 0 0 0 0,-1 2 0 0 0,4 1-96 0 0,-4 6-32 0 0,5 0 0 0 0,-4 2-8 0 0,-1 4 56 0 0,-3 0 16 0 0,0 3 0 0 0,-6 0-4984 0 0</inkml:trace>
  <inkml:trace contextRef="#ctx0" brushRef="#br0" timeOffset="112111.424">9310 6188 13824 0 0,'-7'-4'391'0'0,"4"3"-285"0"0,1 0 0 0 0,0-1 0 0 0,-1 1 1 0 0,1 1-1 0 0,-1-1 0 0 0,0 0 0 0 0,1 1 0 0 0,-3-1-106 0 0,4 1 34 0 0,1 0-1 0 0,-1 0 0 0 0,0 0 0 0 0,0 1 1 0 0,1-1-1 0 0,-1 0 0 0 0,0 1 0 0 0,1-1 0 0 0,-1 0 1 0 0,0 1-1 0 0,1-1 0 0 0,-1 1 0 0 0,0-1 1 0 0,1 1-1 0 0,-1-1 0 0 0,1 1 0 0 0,-1-1 1 0 0,1 1-1 0 0,-1-1 0 0 0,1 1 0 0 0,-1 0 0 0 0,1-1 1 0 0,0 1-1 0 0,-1 0 0 0 0,1 0 0 0 0,0-1 1 0 0,0 1-1 0 0,0 0 0 0 0,-1 0 0 0 0,1-1 0 0 0,0 1 1 0 0,0 0-1 0 0,0 0 0 0 0,0 0-33 0 0,-2 14 748 0 0,1 0-1 0 0,0 0 0 0 0,1 1 1 0 0,2 11-748 0 0,10 61-338 0 0,-11-84 345 0 0,10 57 67 0 0,4-1 1 0 0,2-1-1 0 0,2 0 1 0 0,4-1-1 0 0,1-2 0 0 0,18 27-74 0 0,-37-72-21 0 0,1-1 0 0 0,0 0 0 0 0,1 0-1 0 0,0-1 1 0 0,1 0 0 0 0,-1 0 0 0 0,2-1 0 0 0,-1 0-1 0 0,1 0 1 0 0,0-1 0 0 0,1 0 0 0 0,0-1-1 0 0,6 3 22 0 0,-13-7-175 0 0,0-1-1 0 0,0 0 0 0 0,1 0 0 0 0,-1 0 1 0 0,1 0-1 0 0,-1-1 0 0 0,0 0 0 0 0,1 1 0 0 0,-1-1 1 0 0,1 0-1 0 0,-1 0 0 0 0,2-1 176 0 0,19-4-6138 0 0</inkml:trace>
  <inkml:trace contextRef="#ctx0" brushRef="#br0" timeOffset="112112.424">9557 6166 13736 0 0,'0'0'306'0'0,"4"6"422"0"0,31 47-258 0 0,-16-16 291 0 0,-2 1 1 0 0,-2 0 0 0 0,5 23-762 0 0,-5-13 510 0 0,1 4 29 0 0,-2 0 1 0 0,-2 1-1 0 0,1 28-539 0 0,-2 8-110 0 0,-6-64 84 0 0,-4-21 102 0 0,0-1 1 0 0,0 1-1 0 0,0 0 1 0 0,-1 0 0 0 0,1 0-1 0 0,-1 0 1 0 0,0 0-1 0 0,0 0 1 0 0,0 1-77 0 0,8-33-667 0 0,21-105 174 0 0,-14 46-667 0 0,-3 10 1573 0 0,3 1-1 0 0,22-64-412 0 0,-33 128-254 0 0,0 1 0 0 0,1 0-1 0 0,1 0 1 0 0,0 0 0 0 0,0 1-1 0 0,1 0 1 0 0,1 0 0 0 0,-1 0-1 0 0,6-3 255 0 0,-3 5-558 0 0,1 2-2 0 0</inkml:trace>
  <inkml:trace contextRef="#ctx0" brushRef="#br0" timeOffset="112482.032">10226 6261 10624 0 0,'6'9'233'0'0,"1"1"1"0"0,-2 1-1 0 0,1-1 1 0 0,-1 1 0 0 0,1 6-234 0 0,2 10 631 0 0,-2 1 1 0 0,-1-1-1 0 0,-1 2 1 0 0,0 25-632 0 0,3 21 840 0 0,-4-49-1325 0 0,2 0 0 0 0,1-1-1 0 0,6 13 486 0 0,-11-33-726 0 0</inkml:trace>
  <inkml:trace contextRef="#ctx0" brushRef="#br0" timeOffset="112483.032">10264 5924 14336 0 0,'-4'-15'408'0'0,"1"6"80"0"0,3 0-392 0 0,0 2-96 0 0,0 7 0 0 0,3-6 0 0 0,-3 0 432 0 0,0 6 64 0 0,0 0 15 0 0,7 3 1 0 0,-4 3-416 0 0,5 4-96 0 0,-5 5 0 0 0,4 6 0 0 0,-1 1-800 0 0,2 8-175 0 0,-2 3-41 0 0,1 2-8 0 0</inkml:trace>
  <inkml:trace contextRef="#ctx0" brushRef="#br0" timeOffset="112813.87">10622 6145 11976 0 0,'3'37'1161'0'0,"-1"-29"-1123"0"0,-1 0 0 0 0,-1 0-1 0 0,1 0 1 0 0,-2 8-38 0 0,-1 15 562 0 0,1-15 1020 0 0,-1-1 0 0 0,-3 12-1582 0 0,2-11 384 0 0,1 0 1 0 0,1 1-1 0 0,0-1 0 0 0,1 3-384 0 0,2-19 30 0 0,-1-1-1 0 0,0 1 0 0 0,1-1 1 0 0,-1 0-1 0 0,0 0 0 0 0,0 0 1 0 0,0 0-1 0 0,1 0 0 0 0,-1 0 1 0 0,0 0-30 0 0,5-8-151 0 0,1-1 1 0 0,-2 0-1 0 0,0 0 1 0 0,0 0-1 0 0,0-1 1 0 0,1-6 150 0 0,5-21-632 0 0,0-12 632 0 0,4-11-252 0 0,-5 17 186 0 0,-8 32 66 0 0,1 0 0 0 0,0-1 0 0 0,0 1 0 0 0,2 0 0 0 0,-1 1 0 0 0,2-1-1 0 0,-1 1 1 0 0,-4 10 0 0 0,-1 0 0 0 0,0 0 0 0 0,1 1 0 0 0,-1-1 0 0 0,1 0 0 0 0,-1 1 0 0 0,1-1 0 0 0,-1 0 0 0 0,1 1 0 0 0,-1-1 0 0 0,1 1 0 0 0,-1-1 0 0 0,1 1 0 0 0,0-1 0 0 0,-1 1 0 0 0,1-1 0 0 0,0 1 0 0 0,0 0 0 0 0,-1-1 0 0 0,1 1 0 0 0,0 0 0 0 0,0 0 0 0 0,0 0 0 0 0,-1-1 0 0 0,2 1 0 0 0,-1 1 3 0 0,-1-1 0 0 0,1 0 0 0 0,0 1 0 0 0,0-1 1 0 0,0 1-1 0 0,-1-1 0 0 0,1 1 0 0 0,0-1 1 0 0,-1 1-1 0 0,1 0 0 0 0,0-1 0 0 0,-1 1 1 0 0,1 0-1 0 0,-1-1 0 0 0,1 1 0 0 0,-1 0 0 0 0,1 0 1 0 0,0 0-4 0 0,2 7 27 0 0,0 0 1 0 0,0 0 0 0 0,-1 0-1 0 0,1 4-27 0 0,-2-10 0 0 0,6 63 160 0 0,-6-62-204 0 0,2 12 270 0 0,1-1 1 0 0,0 0 0 0 0,1-1-1 0 0,4 9-226 0 0,-8-19-122 0 0,0 0 0 0 0,1 0 0 0 0,0 0-1 0 0,-1-1 1 0 0,1 1 0 0 0,0 0 0 0 0,1-1 0 0 0,-1 1-1 0 0,0-1 1 0 0,0 0 0 0 0,1 0 0 0 0,0 0-1 0 0,-1 0 1 0 0,1-1 0 0 0,0 1 0 0 0,0 0 0 0 0,0-1-1 0 0,0 0 1 0 0,0 0 0 0 0,0 0 0 0 0,0 0-1 0 0,0 0 1 0 0,2-1 122 0 0,16 1-5650 0 0</inkml:trace>
  <inkml:trace contextRef="#ctx0" brushRef="#br0" timeOffset="113219.236">11248 5771 13792 0 0,'0'-1'48'0'0,"0"0"1"0"0,0 0-1 0 0,-1 0 0 0 0,1 0 1 0 0,0 0-1 0 0,-1 0 1 0 0,1 0-1 0 0,0 0 1 0 0,-1 0-1 0 0,1 1 1 0 0,-1-1-1 0 0,0 0 1 0 0,1 0-1 0 0,-1 0 1 0 0,0 1-49 0 0,1 0 42 0 0,-1 0 0 0 0,1 0 0 0 0,-1 0 0 0 0,1 0 1 0 0,-1 0-1 0 0,1 0 0 0 0,0 0 0 0 0,-1 0 0 0 0,1 0 1 0 0,-1 1-1 0 0,1-1 0 0 0,-1 0 0 0 0,1 0 0 0 0,-1 1 0 0 0,1-1 1 0 0,0 0-1 0 0,-1 0 0 0 0,1 1 0 0 0,0-1 0 0 0,-1 1-42 0 0,-11 6-58 0 0,8-5 133 0 0,0 1 0 0 0,0 0 0 0 0,1 0 1 0 0,-1 0-1 0 0,1 0 0 0 0,0 0 0 0 0,-1 1 1 0 0,1 0-1 0 0,1-1 0 0 0,-1 1 0 0 0,1 0 1 0 0,-1 2-76 0 0,-6 10 703 0 0,1 2 1 0 0,-2 7-704 0 0,8-19 104 0 0,-3 7 83 0 0,1-1-1 0 0,1 1 1 0 0,0 0-1 0 0,1 0 0 0 0,1 0 1 0 0,0 0-1 0 0,0 0 1 0 0,1 7-187 0 0,1-13 40 0 0,-1 0 0 0 0,1 0-1 0 0,0 0 1 0 0,0 0 0 0 0,1-1 0 0 0,0 1 0 0 0,0-1 0 0 0,1 1-1 0 0,0-1 1 0 0,0 0 0 0 0,0 0 0 0 0,1 0 0 0 0,0 0 0 0 0,0 0 0 0 0,0-1-1 0 0,5 5-39 0 0,-7-8-8 0 0,0-1 0 0 0,0 1 1 0 0,1 0-1 0 0,-1-1 0 0 0,0 1 0 0 0,1-1 0 0 0,-1 0 0 0 0,1 0 0 0 0,-1 0 0 0 0,1 0 0 0 0,0 0 0 0 0,-1-1 0 0 0,1 1 0 0 0,0-1 0 0 0,0 0 0 0 0,-1 0 0 0 0,3 0 8 0 0,-1 0-22 0 0,-1-1 0 0 0,1 1 0 0 0,0-1 0 0 0,-1-1-1 0 0,1 1 1 0 0,-1 0 0 0 0,1-1 0 0 0,-1 1 0 0 0,0-1 0 0 0,1 0 0 0 0,-1 0 0 0 0,0-1 22 0 0,4-2-60 0 0,-1-1 0 0 0,1-1 0 0 0,-1 1 0 0 0,0-1 0 0 0,-1 0 0 0 0,0 0 0 0 0,0-1 0 0 0,0 0 0 0 0,-1 1 0 0 0,2-6 60 0 0,0-2-220 0 0,0 0-1 0 0,-2-1 0 0 0,0 0 0 0 0,0 1 0 0 0,0-12 221 0 0,-4 15 14 0 0,0 1-1 0 0,-1 0 1 0 0,0 0-1 0 0,0 0 1 0 0,-4-11-14 0 0,-18-53 316 0 0,22 71-360 0 0,0-1 0 0 0,-1 0 0 0 0,0 0 0 0 0,0 1 0 0 0,-1-1 0 0 0,1 1 0 0 0,-1 0 0 0 0,0 0 0 0 0,0 0 0 0 0,0 0 0 0 0,0 0 0 0 0,-3-2 44 0 0,1 2-124 0 0,-2 0 485 0 0,2 16 90 0 0,4-5-398 0 0,-1-1 0 0 0,2 1-1 0 0,-1 0 1 0 0,1 0 0 0 0,0-1-1 0 0,0 1 1 0 0,1 0-1 0 0,0 0 1 0 0,0-1 0 0 0,1 1-1 0 0,0 0-52 0 0,6 17-88 0 0,1 0 0 0 0,5 9 88 0 0,0 1-228 0 0,-2-3-47 0 0,2 5-338 0 0,8 13 613 0 0,164 342 1833 0 0,-154-325-1833 0 0,32 48 0 0 0,-22-54 0 0 0,-24-36 0 0 0,8 15 0 0 0,-26-38 49 0 0,1 0 0 0 0,0 1 0 0 0,-1-1-1 0 0,1 1 1 0 0,-1-1 0 0 0,1 1 0 0 0,-1-1-1 0 0,0 1 1 0 0,0-1 0 0 0,0 1 0 0 0,0 0-1 0 0,0-1 1 0 0,0 1 0 0 0,0-1-1 0 0,0 1 1 0 0,0-1 0 0 0,-1 1 0 0 0,1-1-1 0 0,-1 1 1 0 0,1-1 0 0 0,-1 1 0 0 0,0-1-1 0 0,1 1 1 0 0,-1-1 0 0 0,0 0 0 0 0,0 0-1 0 0,0 1 1 0 0,0-1 0 0 0,0 0 0 0 0,0 0-1 0 0,0 0 1 0 0,-2 1-49 0 0,-5 5 512 0 0,0-1 0 0 0,-1 0 0 0 0,0-1 0 0 0,-8 4-512 0 0,1 0 408 0 0,-1 1-190 0 0,0-2 1 0 0,0 0-1 0 0,-1-1 0 0 0,1-1 0 0 0,-1 0 0 0 0,-1-2 1 0 0,1 0-1 0 0,-1-1 0 0 0,0 0 0 0 0,-10-1-218 0 0,15-2-449 0 0,0 0 0 0 0,0-1 0 0 0,0 0 0 0 0,0-1 0 0 0,0-1 0 0 0,1 0 0 0 0,-1 0 0 0 0,1-2-1 0 0,0 0 1 0 0,0 0 0 0 0,0-1 0 0 0,1-1 0 0 0,-1 0 0 0 0,-2-3 449 0 0,-12-15-1535 0 0</inkml:trace>
  <inkml:trace contextRef="#ctx0" brushRef="#br0" timeOffset="113581.23">11930 6068 17879 0 0,'0'0'392'0'0,"0"0"88"0"0,0 0 8 0 0,-4-7 16 0 0,4 2-408 0 0,0-4-96 0 0,4-1 0 0 0,3 1 0 0 0,3 0 0 0 0,1-1-64 0 0,-2 2 64 0 0,6 2-5311 0 0,1-4-1009 0 0</inkml:trace>
  <inkml:trace contextRef="#ctx0" brushRef="#br0" timeOffset="113993.993">12370 5560 13824 0 0,'-37'-32'1388'0'0,"51"47"-1016"0"0,1 13 2 0 0,-2 2 1 0 0,-1 0-1 0 0,6 24-374 0 0,9 23 446 0 0,32 78-216 0 0,-57-150-208 0 0,1 1-1 0 0,-1-1 0 0 0,2 1 1 0 0,-1-1-1 0 0,0 0 1 0 0,1-1-1 0 0,3 4-21 0 0,-7-7 21 0 0,1 0 1 0 0,0-1 0 0 0,-1 1-1 0 0,1 0 1 0 0,0 0 0 0 0,0 0-1 0 0,0-1 1 0 0,0 1 0 0 0,0-1-1 0 0,0 1 1 0 0,0 0 0 0 0,0-1-1 0 0,0 0 1 0 0,0 1 0 0 0,0-1-1 0 0,0 0 1 0 0,0 1 0 0 0,0-1-1 0 0,1 0 1 0 0,-1 0-1 0 0,0 0 1 0 0,0 0 0 0 0,0 0-1 0 0,0 0 1 0 0,0 0 0 0 0,0 0-1 0 0,1-1 1 0 0,-1 1 0 0 0,0 0-1 0 0,0-1 1 0 0,0 1 0 0 0,0-1-1 0 0,0 1 1 0 0,0-1 0 0 0,0 1-1 0 0,0-1 1 0 0,0 0 0 0 0,0 1-1 0 0,-1-1 1 0 0,1 0-1 0 0,0 0 1 0 0,0 0-22 0 0,6-8 104 0 0,0-1 0 0 0,0 0 0 0 0,-1 0 0 0 0,0 0 1 0 0,-1-1-1 0 0,0 0 0 0 0,0-3-104 0 0,8-25 492 0 0,3-19-492 0 0,-9 30 128 0 0,4-17-96 0 0,-1-1-1 0 0,-3-1 0 0 0,-2 1 1 0 0,-1-1-1 0 0,-3 0 0 0 0,-4-34-31 0 0,-1 49-898 0 0,-2 3-3842 0 0,2 6-1425 0 0</inkml:trace>
  <inkml:trace contextRef="#ctx0" brushRef="#br0" timeOffset="114631.5">13330 5557 8592 0 0,'-14'-10'265'0'0,"-1"1"0"0"0,-1 0 1 0 0,0 1-1 0 0,0 0 1 0 0,-1 2-1 0 0,-15-5-265 0 0,-19-2 4693 0 0,-35-5-4693 0 0,82 18 77 0 0,0-1 1 0 0,1 1-1 0 0,-1-1 0 0 0,0 1 1 0 0,0 0-1 0 0,1 1 0 0 0,-1-1 1 0 0,0 1-1 0 0,0 0 0 0 0,1-1 1 0 0,-1 2-1 0 0,1-1 0 0 0,-1 0 1 0 0,1 1-1 0 0,-1-1 0 0 0,1 1 0 0 0,0 0 1 0 0,0 0-1 0 0,0 1 0 0 0,0-1 1 0 0,0 0-1 0 0,0 1 0 0 0,0 0 1 0 0,1 0-1 0 0,0 0 0 0 0,-1 0 1 0 0,1 0-1 0 0,0 0 0 0 0,1 0 1 0 0,-1 1-1 0 0,1-1 0 0 0,-1 1 1 0 0,1 0-78 0 0,-4 16 294 0 0,0 0 1 0 0,2 0 0 0 0,0 0 0 0 0,1 11-295 0 0,1 20 463 0 0,3 11-463 0 0,-1-53 28 0 0,0 0-1 0 0,0 0 0 0 0,1 0 0 0 0,0-1 1 0 0,0 1-1 0 0,1-1 0 0 0,0 1 0 0 0,2 2-27 0 0,-4-8 6 0 0,0-1 0 0 0,1 1 0 0 0,-1-1 0 0 0,0 0 0 0 0,1 0-1 0 0,0 0 1 0 0,0 0 0 0 0,-1 0 0 0 0,1 0 0 0 0,0 0 0 0 0,0 0 0 0 0,1-1-1 0 0,-1 1 1 0 0,0-1 0 0 0,1 0 0 0 0,-1 1 0 0 0,0-1 0 0 0,1 0 0 0 0,0 0 0 0 0,-1-1-1 0 0,1 1 1 0 0,-1 0 0 0 0,1-1 0 0 0,0 0 0 0 0,-1 0 0 0 0,1 0 0 0 0,0 0 0 0 0,-1 0-1 0 0,2 0-5 0 0,3-2 9 0 0,-1 0 0 0 0,1 0 1 0 0,-1 0-1 0 0,0-1 0 0 0,1 1 0 0 0,-1-2 0 0 0,-1 1 0 0 0,1-1 0 0 0,0 0 0 0 0,-1 0 0 0 0,0 0 0 0 0,0-1 0 0 0,0 0 0 0 0,0 0 0 0 0,1-3-9 0 0,7-8-16 0 0,0-2 1 0 0,-2 1-1 0 0,0-2 1 0 0,3-7 15 0 0,3-7-4 0 0,-1-2 1 0 0,-2 1 0 0 0,-1-2-1 0 0,5-27 4 0 0,-16 56 9 0 0,-1 1 5 0 0,1 0 1 0 0,-1 0-1 0 0,0-1 1 0 0,-1 1-1 0 0,1-1 0 0 0,-1 1 1 0 0,0-2-15 0 0,0 8 7 0 0,0 0 1 0 0,0 0-1 0 0,0 0 1 0 0,0 0 0 0 0,0 0-1 0 0,0-1 1 0 0,-1 1-1 0 0,1 0 1 0 0,0 0-1 0 0,0 0 1 0 0,0 0-1 0 0,0 0 1 0 0,0 0 0 0 0,0 0-1 0 0,0-1 1 0 0,0 1-1 0 0,0 0 1 0 0,0 0-1 0 0,0 0 1 0 0,0 0-1 0 0,0 0 1 0 0,0 0 0 0 0,0 0-1 0 0,-1 0 1 0 0,1-1-1 0 0,0 1 1 0 0,0 0-1 0 0,0 0 1 0 0,0 0-1 0 0,0 0 1 0 0,0 0 0 0 0,0 0-1 0 0,-1 0 1 0 0,1 0-1 0 0,0 0 1 0 0,0 0-1 0 0,0 0 1 0 0,0 0 0 0 0,0 0-1 0 0,0 0 1 0 0,-1 0-1 0 0,1 0 1 0 0,0 0-1 0 0,0 0 1 0 0,0 0-1 0 0,0 0 1 0 0,0 0 0 0 0,0 0-1 0 0,-1 0 1 0 0,1 0-8 0 0,-6 7 220 0 0,-4 15-48 0 0,4-4-6 0 0,0 0-1 0 0,1 0 0 0 0,1 1 1 0 0,1 0-1 0 0,1 1-165 0 0,1-10-172 0 0,0 0 0 0 0,1 0 0 0 0,1 0 1 0 0,0 0-1 0 0,0-1 0 0 0,1 1 0 0 0,0 0 0 0 0,0 0 0 0 0,1-1 0 0 0,2 5 172 0 0,4 2-4805 0 0,4-4-1521 0 0</inkml:trace>
  <inkml:trace contextRef="#ctx0" brushRef="#br0" timeOffset="115000.131">13478 4988 14336 0 0,'0'0'421'0'0,"-3"7"134"0"0,-2 14-533 0 0,1-1 1 0 0,1 1 0 0 0,1 0 0 0 0,1 0 0 0 0,0 0 0 0 0,3 17-23 0 0,-1 6 395 0 0,-1-7 134 0 0,0 74 1305 0 0,6 1-1834 0 0,-3-77 198 0 0,1-1 1 0 0,3 1-1 0 0,0-2 1 0 0,2 1-1 0 0,6 11-198 0 0,-9-30-503 0 0,1 0 0 0 0,0-1-1 0 0,2 1 1 0 0,-1-2-1 0 0,2 1 1 0 0,0-1 0 0 0,8 9 503 0 0,4 2-5796 0 0</inkml:trace>
  <inkml:trace contextRef="#ctx0" brushRef="#br0" timeOffset="115351.113">13665 5352 13824 0 0,'0'0'314'0'0,"0"0"46"0"0,0 0 22 0 0,0 0-50 0 0,0 6-208 0 0,1 13 256 0 0,1-1 1 0 0,1 0-1 0 0,1 0 1 0 0,1 3-381 0 0,7 32 501 0 0,-2 15-482 0 0,-1-3 50 0 0,14 48-69 0 0,-22-108 115 0 0,0-1-1 0 0,0 0 1 0 0,1 0-1 0 0,0-1 1 0 0,0 1-1 0 0,0 0 0 0 0,0 0 1 0 0,0-1-1 0 0,1 0 1 0 0,0 1-1 0 0,0-1 1 0 0,2 2-115 0 0,-4-4 16 0 0,0 0 0 0 0,1 0 0 0 0,-1 0 1 0 0,0-1-1 0 0,1 1 0 0 0,-1 0 1 0 0,0-1-1 0 0,1 1 0 0 0,-1-1 1 0 0,1 0-1 0 0,-1 1 0 0 0,1-1 0 0 0,-1 0 1 0 0,1 0-1 0 0,-1 0 0 0 0,1 0 1 0 0,-1 0-1 0 0,0 0 0 0 0,1-1 0 0 0,-1 1 1 0 0,1 0-1 0 0,-1-1 0 0 0,1 1 1 0 0,-1-1-1 0 0,0 1 0 0 0,1-1 0 0 0,-1 0 1 0 0,0 1-1 0 0,1-1 0 0 0,-1 0 1 0 0,0 0-1 0 0,0 0 0 0 0,0 0 1 0 0,0 0-1 0 0,0 0 0 0 0,0-1 0 0 0,0 1-16 0 0,6-7-120 0 0,0 0 0 0 0,-1-1 0 0 0,0 0 0 0 0,0 0 0 0 0,-1-1 0 0 0,0-1 120 0 0,25-62-965 0 0,-24 56 824 0 0,8-18 128 0 0,-3-1 0 0 0,-1 0 0 0 0,-2-1 1 0 0,-1 0-1 0 0,-1-8 13 0 0,-2 8 90 0 0,0 7 206 0 0,-1-19-296 0 0,-5 24 458 0 0,0 19 231 0 0,-1 16-230 0 0,-1 20-262 0 0,2 0 0 0 0,1 0 1 0 0,1 0-1 0 0,4 20-197 0 0,-4-44 11 0 0,1 5-55 0 0,1 0 0 0 0,0 0 0 0 0,0 0 0 0 0,3 5 44 0 0,10 21-5559 0 0,-5-17-711 0 0</inkml:trace>
  <inkml:trace contextRef="#ctx0" brushRef="#br0" timeOffset="115697.158">14115 5462 16240 0 0,'-1'1'61'0'0,"0"0"1"0"0,1 0-1 0 0,-1 1 1 0 0,0-1-1 0 0,1 0 1 0 0,-1 0-1 0 0,1 0 1 0 0,-1 1-1 0 0,1-1 1 0 0,-1 0-1 0 0,1 1 1 0 0,0-1-1 0 0,0 0 1 0 0,-1 1-1 0 0,1-1 1 0 0,0 0-1 0 0,0 1-61 0 0,1-1 4 0 0,-1 0 0 0 0,1 0-1 0 0,-1-1 1 0 0,1 1 0 0 0,0 0 0 0 0,-1 0 0 0 0,1 0-1 0 0,0-1 1 0 0,0 1 0 0 0,-1 0 0 0 0,1-1 0 0 0,0 1-1 0 0,0 0 1 0 0,0-1 0 0 0,0 1 0 0 0,0-1 0 0 0,0 0-1 0 0,0 1 1 0 0,0-1 0 0 0,0 0 0 0 0,0 1-4 0 0,2-1-13 0 0,0 1 1 0 0,0-1-1 0 0,0 1 0 0 0,1-1 1 0 0,-1 0-1 0 0,0 0 0 0 0,0 0 1 0 0,0-1-1 0 0,0 1 0 0 0,0-1 1 0 0,0 1 12 0 0,5-2-5 0 0,-1 0 1 0 0,0-1-1 0 0,0 0 0 0 0,1 0 5 0 0,-2 0 11 0 0,0-1-1 0 0,-1 0 1 0 0,1 0-1 0 0,-1 0 0 0 0,0 0 1 0 0,0-1-1 0 0,0 0 0 0 0,-1 0 1 0 0,0 0-1 0 0,0 0 0 0 0,0-1 1 0 0,0 0-1 0 0,0-1-10 0 0,6-15 85 0 0,0 1 0 0 0,-2-1 1 0 0,1-5-86 0 0,0 0 113 0 0,-2 9-39 0 0,-2 0 0 0 0,4-17-74 0 0,-8 29 21 0 0,0 0 0 0 0,-1-1 0 0 0,1 1 0 0 0,-1 0 1 0 0,0 0-1 0 0,-1 0 0 0 0,0-1 0 0 0,0 1 0 0 0,0 0 0 0 0,-2-5-21 0 0,3 11 9 0 0,0-1 0 0 0,-1 0-1 0 0,1 0 1 0 0,0 0 0 0 0,-1 0-1 0 0,1 0 1 0 0,-1 0 0 0 0,1 1-1 0 0,-1-1 1 0 0,1 0 0 0 0,-1 0-1 0 0,0 1 1 0 0,1-1 0 0 0,-1 0-1 0 0,0 1 1 0 0,0-1 0 0 0,1 1 0 0 0,-1-1-1 0 0,0 1 1 0 0,0-1 0 0 0,0 1-1 0 0,0 0 1 0 0,1-1 0 0 0,-1 1-1 0 0,0 0 1 0 0,0 0 0 0 0,0-1-1 0 0,0 1 1 0 0,0 0 0 0 0,0 0 0 0 0,0 0-1 0 0,0 0 1 0 0,0 0-9 0 0,-1 1 13 0 0,1-1 1 0 0,-1 1-1 0 0,0-1 1 0 0,1 1-1 0 0,-1 0 0 0 0,0 0 1 0 0,1 0-1 0 0,-1-1 1 0 0,1 1-1 0 0,0 1 0 0 0,-1-1 1 0 0,1 0-1 0 0,0 0 1 0 0,-1 0-1 0 0,1 1 0 0 0,0-1 1 0 0,-1 2-14 0 0,-13 23 361 0 0,0 1 1 0 0,-10 26-362 0 0,-19 61 401 0 0,43-113-399 0 0,-7 22 239 0 0,0 0 0 0 0,2 1 0 0 0,0 0-1 0 0,-1 14-240 0 0,6-29 82 0 0,1 0 0 0 0,-1 0-1 0 0,1 0 1 0 0,1 0 0 0 0,0 0-1 0 0,0 0 1 0 0,0-1 0 0 0,1 1 0 0 0,1 0-1 0 0,0-1 1 0 0,0 1 0 0 0,0-1-1 0 0,1 0 1 0 0,1 1-82 0 0,-3-6-13 0 0,0 1 0 0 0,0-1 0 0 0,0 0 0 0 0,0-1 0 0 0,1 1 1 0 0,-1 0-1 0 0,1-1 0 0 0,0 1 0 0 0,0-1 0 0 0,0 0 0 0 0,0 0 0 0 0,0 0 0 0 0,0 0 0 0 0,1-1 0 0 0,-1 1 0 0 0,1-1 1 0 0,0 1 12 0 0,0-2 7 0 0,1 1 0 0 0,-1 0 1 0 0,1-1-1 0 0,0 0 0 0 0,-1 0 1 0 0,1 0-1 0 0,-1-1 0 0 0,1 0 1 0 0,-1 1-1 0 0,1-2 1 0 0,-1 1-1 0 0,2-1-7 0 0,10-5-87 0 0,-1 0 0 0 0,0-1 0 0 0,-1 0 1 0 0,0-2-1 0 0,0 1 0 0 0,10-12 87 0 0,34-28-6132 0 0,-33 21-334 0 0</inkml:trace>
  <inkml:trace contextRef="#ctx0" brushRef="#br0" timeOffset="116034.211">15042 4835 14336 0 0,'-3'-1'99'0'0,"0"0"1"0"0,0 0-1 0 0,0 1 1 0 0,0-1-1 0 0,0 1 1 0 0,0 0 0 0 0,0 0-1 0 0,0 0 1 0 0,1 0-1 0 0,-1 1 1 0 0,0-1-1 0 0,0 1 1 0 0,0-1 0 0 0,-2 2-100 0 0,-8 2 121 0 0,1 1 0 0 0,-9 5-121 0 0,9-4 20 0 0,-3 1 221 0 0,1 0 1 0 0,1 1 0 0 0,-1 1-1 0 0,1 0 1 0 0,0 0 0 0 0,1 2-1 0 0,1-1 1 0 0,-1 2 0 0 0,1-1-1 0 0,1 1 1 0 0,1 1 0 0 0,-1 0-1 0 0,2 0 1 0 0,0 1 0 0 0,1 0-1 0 0,0 1 1 0 0,1-1 0 0 0,0 1-1 0 0,0 6-241 0 0,-6 27 816 0 0,-3 34-816 0 0,12-62 176 0 0,1-1 1 0 0,1 1 0 0 0,1 0-1 0 0,1 0 1 0 0,3 15-177 0 0,-3-30 28 0 0,0 0 1 0 0,0 0-1 0 0,0 1 0 0 0,1-1 1 0 0,0 0-1 0 0,0 0 0 0 0,1 0 1 0 0,-1-1-1 0 0,1 1 0 0 0,0-1 1 0 0,0 1-1 0 0,1-1 0 0 0,-1 0 1 0 0,1 0-1 0 0,0 0 0 0 0,2 1-28 0 0,0-1-3 0 0,0 0 0 0 0,-1-1-1 0 0,1 0 1 0 0,1 0-1 0 0,-1 0 1 0 0,0-1 0 0 0,1 0-1 0 0,0 0 1 0 0,-1-1-1 0 0,1 0 1 0 0,0 0 0 0 0,0 0-1 0 0,0-1 4 0 0,1 0-41 0 0,0 0-1 0 0,0 0 0 0 0,0-1 0 0 0,0 0 0 0 0,0 0 1 0 0,0-1-1 0 0,0 0 0 0 0,0 0 0 0 0,-1-1 0 0 0,1 0 1 0 0,6-4 41 0 0,-5 2-60 0 0,-1-1 0 0 0,0 0 1 0 0,0 0-1 0 0,-1 0 1 0 0,0-1-1 0 0,0-1 1 0 0,0 1-1 0 0,-1-1 0 0 0,4-6 60 0 0,2-4-170 0 0,-1-1-1 0 0,-1-1 0 0 0,6-15 171 0 0,-7 13-195 0 0,-1-1-1 0 0,-2 0 0 0 0,0 0 0 0 0,-1-1 1 0 0,0-12 195 0 0,-4 18-337 0 0,-1 0 1 0 0,-1 0-1 0 0,0 0 0 0 0,-2 0 1 0 0,0 0-1 0 0,-1 0 1 0 0,0 0-1 0 0,-2 1 0 0 0,0 0 1 0 0,-1 0-1 0 0,-2-3 337 0 0,7 17-169 0 0,0-3-238 0 0,0 1 1 0 0,-1 0-1 0 0,0 0 0 0 0,0 1 1 0 0,0-1-1 0 0,-2 0 407 0 0,4 3-124 0 0,-1 0 0 0 0,0 1 0 0 0,1 0 0 0 0,-1-1 0 0 0,0 1 0 0 0,0 0 0 0 0,0 0 0 0 0,0 0 0 0 0,0 0 0 0 0,0 0 0 0 0,0 1 0 0 0,0-1 0 0 0,0 1 0 0 0,-1-1 0 0 0,1 1 0 0 0,0 0 0 0 0,0 0 0 0 0,-2 0 124 0 0,-1 0-258 0 0,0 0 0 0 0,1 0 0 0 0,-1 1-1 0 0,0 0 1 0 0,-1 0 258 0 0,2 1-754 0 0,0 0-1 0 0,-1 0 0 0 0,1 0 1 0 0,0 0-1 0 0,-1 1 755 0 0,5-2-61 0 0</inkml:trace>
  <inkml:trace contextRef="#ctx0" brushRef="#br0" timeOffset="116378.709">15617 4180 13560 0 0,'-1'-1'306'0'0,"-11"-7"65"0"0,-1 0-1 0 0,0 0 1 0 0,0 1-1 0 0,-1 1 1 0 0,1 0 0 0 0,-5 0-371 0 0,15 5 275 0 0,-1-1-98 0 0,0 1 0 0 0,1 0 0 0 0,-1 0 1 0 0,1 0-1 0 0,-1 1 0 0 0,0-1 0 0 0,0 1 0 0 0,1 0 0 0 0,-1 0 1 0 0,0 0-1 0 0,0 1 0 0 0,1-1 0 0 0,-1 1 0 0 0,-3 0-177 0 0,6 0 43 0 0,-1 0 0 0 0,0 0 0 0 0,0 0 0 0 0,1 0 0 0 0,-1 0 0 0 0,0 0 0 0 0,1 0 0 0 0,-1 1 0 0 0,1-1 0 0 0,-1 0 0 0 0,1 1 0 0 0,0-1 0 0 0,0 1 0 0 0,0 0 0 0 0,0-1 0 0 0,0 1 0 0 0,0 0 0 0 0,0-1 0 0 0,0 1 0 0 0,0 0 0 0 0,1 0 0 0 0,-1 0 0 0 0,1 0 0 0 0,0 0 0 0 0,-1 0-1 0 0,1 0 1 0 0,0 0 0 0 0,0 0 0 0 0,0 0-43 0 0,2 30 17 0 0,2 0-1 0 0,0 0 0 0 0,4 7-16 0 0,1 8-207 0 0,41 176 578 0 0,-32-151 188 0 0,49 193 49 0 0,-21-79-642 0 0,-2-9 1083 0 0,3 60-1049 0 0,-34-141 668 0 0,-4 1 0 0 0,-4-1 0 0 0,-5 55-668 0 0,-1-136 77 0 0,0 1 0 0 0,-1-1-1 0 0,0 0 1 0 0,-1 1 0 0 0,-5 11-77 0 0,7-22 17 0 0,-1-1 1 0 0,0 0-1 0 0,0 0 0 0 0,0-1 1 0 0,0 1-1 0 0,-1 0 0 0 0,1-1 1 0 0,-1 1-1 0 0,0-1 0 0 0,0 0 1 0 0,0 0-1 0 0,-1 0 0 0 0,1 0 1 0 0,-1-1-1 0 0,1 1 0 0 0,-1-1 1 0 0,0 0-1 0 0,0 0 0 0 0,0 0 1 0 0,0-1-1 0 0,0 1 0 0 0,-3 0-17 0 0,3-2-26 0 0,0 1 1 0 0,0 0-1 0 0,0-1 0 0 0,0 0 0 0 0,0 1 0 0 0,0-2 0 0 0,-1 1 0 0 0,1 0 1 0 0,0-1-1 0 0,0 0 0 0 0,0 0 0 0 0,0 0 0 0 0,0 0 0 0 0,0-1 1 0 0,1 0-1 0 0,-3-1 26 0 0,-2-1-591 0 0,2-1 0 0 0,-1 0 0 0 0,0-1 0 0 0,1 1 0 0 0,0-1 0 0 0,0 0 0 0 0,1-1 0 0 0,0 1 591 0 0,-20-29-7490 0 0</inkml:trace>
  <inkml:trace contextRef="#ctx0" brushRef="#br0" timeOffset="116710.432">15386 4871 15664 0 0,'0'-1'356'0'0,"7"-10"-229"0"0,-1 0 0 0 0,1 1 0 0 0,1 0 0 0 0,0 0 0 0 0,0 1 0 0 0,1 0 0 0 0,0 1 0 0 0,1-1 0 0 0,0 2 0 0 0,0-1 0 0 0,1 2 1 0 0,9-6-128 0 0,-7 6 69 0 0,0 0 1 0 0,0 0-1 0 0,0 1 0 0 0,1 1 1 0 0,-1 0-1 0 0,1 1 1 0 0,0 1-1 0 0,0 0 1 0 0,0 1-1 0 0,0 0 1 0 0,6 1-70 0 0,5 3-128 0 0,-1 3-6 0 0</inkml:trace>
  <inkml:trace contextRef="#ctx0" brushRef="#br0" timeOffset="117043.665">16257 4275 11632 0 0,'-2'-1'41'0'0,"-1"0"0"0"0,0-1 0 0 0,1 1 0 0 0,-1 1 0 0 0,0-1 0 0 0,1 0 0 0 0,-1 1 0 0 0,0-1 0 0 0,0 1 1 0 0,0 0-1 0 0,1 0 0 0 0,-1 0 0 0 0,0 0 0 0 0,0 0 0 0 0,0 1 0 0 0,1-1 0 0 0,-1 1 0 0 0,0 0 0 0 0,1 0 0 0 0,-1 0 1 0 0,0 0-1 0 0,1 0 0 0 0,-1 1 0 0 0,1-1 0 0 0,0 1 0 0 0,-1 0 0 0 0,1-1 0 0 0,0 1 0 0 0,0 0 0 0 0,0 0 0 0 0,0 0 1 0 0,1 1-1 0 0,-2 1-41 0 0,-10 15 386 0 0,1 1-1 0 0,1 0 1 0 0,0 0 0 0 0,2 1 0 0 0,1 0 0 0 0,0 1 0 0 0,2 0 0 0 0,0 0 0 0 0,1 3-386 0 0,-2 16 482 0 0,2 0 1 0 0,2 0-1 0 0,2 1 0 0 0,2 23-482 0 0,2-23 268 0 0,1 0 1 0 0,3-1-1 0 0,1 0 0 0 0,2 0 0 0 0,4 8-268 0 0,-6-26-26 0 0,0 0 0 0 0,2-1 0 0 0,1 0 0 0 0,1 0 0 0 0,1-1 0 0 0,0-1 0 0 0,2 0 0 0 0,0-1 0 0 0,11 10 26 0 0,-17-20-117 0 0,0-1 1 0 0,1 0 0 0 0,0-1-1 0 0,0 0 1 0 0,1 0-1 0 0,0-1 1 0 0,0-1 0 0 0,0 0-1 0 0,1 0 1 0 0,0-1 0 0 0,0-1-1 0 0,0 0 1 0 0,0 0-1 0 0,0-1 1 0 0,1-1 0 0 0,-1 0-1 0 0,1-1 1 0 0,-1 0 0 0 0,1-1-1 0 0,-1 0 1 0 0,9-2 116 0 0,18-10-6181 0 0</inkml:trace>
  <inkml:trace contextRef="#ctx0" brushRef="#br0" timeOffset="119032.242">16447 4470 13040 0 0,'-20'-14'988'0'0,"19"12"-667"0"0,2 10-4 0 0,26 103 321 0 0,-2 18-171 0 0,18 111 1137 0 0,-31-135-1605 0 0,-2-13-90 0 0,11 39 91 0 0,-16-110-721 0 0,-1-2-3384 0 0,0-5-1248 0 0</inkml:trace>
  <inkml:trace contextRef="#ctx0" brushRef="#br0" timeOffset="119367.633">16471 4684 11976 0 0,'-6'-15'203'0'0,"0"-1"1"0"0,1 1-1 0 0,1-1 1 0 0,1 0 0 0 0,0-1-1 0 0,-1-13-203 0 0,4 19 112 0 0,-1 0 1 0 0,1 0-1 0 0,1 0 0 0 0,0 0 0 0 0,1 0 1 0 0,0 1-1 0 0,0-1 0 0 0,2 0 0 0 0,-1 1 1 0 0,4-8-113 0 0,-3 11 69 0 0,0 1 1 0 0,0 0 0 0 0,0 0 0 0 0,1 0 0 0 0,0 1 0 0 0,0 0-1 0 0,0 0 1 0 0,1 0 0 0 0,0 0 0 0 0,0 1 0 0 0,0 0 0 0 0,0 0 0 0 0,1 1-1 0 0,-1-1 1 0 0,1 2 0 0 0,0-1 0 0 0,0 1 0 0 0,0 0 0 0 0,0 0-1 0 0,2 0-69 0 0,-4 1 58 0 0,0 0-1 0 0,1 1 0 0 0,-1 0 0 0 0,0 0 0 0 0,0 0 0 0 0,0 0 0 0 0,0 1 0 0 0,0 0 0 0 0,0 0 0 0 0,0 0 0 0 0,0 0 0 0 0,-1 1 0 0 0,1 0 0 0 0,0 0 1 0 0,-1 0-1 0 0,1 1 0 0 0,-1-1 0 0 0,0 1 0 0 0,0 0 0 0 0,0 1 0 0 0,0-1 0 0 0,0 1 0 0 0,-1-1 0 0 0,1 1 0 0 0,-1 0 0 0 0,0 0 0 0 0,-1 0 0 0 0,1 1 0 0 0,1 2-57 0 0,-2 0 2 0 0,1-1-1 0 0,-2 0 0 0 0,1 0 0 0 0,-1 1 0 0 0,0-1 0 0 0,0 0 0 0 0,0 1 0 0 0,-1-1 0 0 0,0 1 0 0 0,0-1 0 0 0,-1 1 1 0 0,0 0-2 0 0,-3 13-1 0 0,0 1 1 0 0,-1-1-1 0 0,-2 3 1 0 0,-8 19 246 0 0,-1-2-1 0 0,-2 0 0 0 0,-5 3-245 0 0,-67 114 1285 0 0,81-143-1283 0 0,8-12 2 0 0,-3 4 0 0 0,0 1-1 0 0,1 0 1 0 0,0-1 0 0 0,-1 3-4 0 0,4-8 0 0 0,-1 1 0 0 0,1-1 0 0 0,-1 0 0 0 0,1 0 0 0 0,0 1-1 0 0,0-1 1 0 0,-1 0 0 0 0,1 1 0 0 0,0-1 0 0 0,0 0 0 0 0,0 1 0 0 0,0-1 0 0 0,1 0 0 0 0,-1 1 0 0 0,0-1 0 0 0,1 0 0 0 0,-1 1 0 0 0,0-1 0 0 0,1 0 0 0 0,0 0 0 0 0,-1 0 0 0 0,1 1 0 0 0,0-1 0 0 0,-1 0-1 0 0,1 0 1 0 0,1 0 0 0 0,2 4 0 0 0,1-1 0 0 0,-1 0 0 0 0,1-1 0 0 0,0 1 0 0 0,1-1 0 0 0,-1 0 0 0 0,0 0 0 0 0,1-1 0 0 0,0 1 0 0 0,0-1 0 0 0,-1-1 0 0 0,1 1 0 0 0,32 6-98 0 0,12 3-1108 0 0,0-2 1 0 0,22-1 1205 0 0,-48-7-6138 0 0</inkml:trace>
  <inkml:trace contextRef="#ctx0" brushRef="#br0" timeOffset="119715.69">17287 4292 13584 0 0,'-9'-8'531'0'0,"8"6"-495"0"0,0 1 0 0 0,-1 0 0 0 0,1 0 0 0 0,0-1 0 0 0,0 1 0 0 0,0 0 0 0 0,-1 0 0 0 0,1 1 0 0 0,-1-1 0 0 0,1 0 0 0 0,-1 0 0 0 0,1 1 0 0 0,-1-1 0 0 0,1 1 0 0 0,-1-1 0 0 0,1 1 0 0 0,-1 0 0 0 0,0-1 0 0 0,1 1 0 0 0,-1 0 0 0 0,0 0 0 0 0,1 0 0 0 0,-1 0 0 0 0,1 1 0 0 0,-1-1 0 0 0,0 0 0 0 0,1 1 0 0 0,-1-1 1 0 0,1 1-1 0 0,-1 0-36 0 0,-6 2 263 0 0,1 1 0 0 0,0 0 0 0 0,0 1 0 0 0,1 0 1 0 0,-1 0-1 0 0,1 0 0 0 0,0 1 0 0 0,1 0 0 0 0,-1 0 1 0 0,1 0-1 0 0,1 1 0 0 0,-1-1 0 0 0,-1 4-263 0 0,-9 17 867 0 0,1 1 0 0 0,-9 25-867 0 0,16-36 231 0 0,1 0-1 0 0,1 1 1 0 0,1 0-1 0 0,0 0 1 0 0,1 7-231 0 0,2-17-17 0 0,0 0 0 0 0,1 0 1 0 0,0 0-1 0 0,0 0 0 0 0,1 0 0 0 0,0 0 1 0 0,0-1-1 0 0,1 1 0 0 0,0 0 0 0 0,0-1 1 0 0,1 1-1 0 0,0-1 0 0 0,3 4 17 0 0,-2-4-29 0 0,1 0 0 0 0,1-1 0 0 0,-1 0 0 0 0,1-1 0 0 0,0 1 0 0 0,1-1 0 0 0,-1 0-1 0 0,1 0 1 0 0,0-1 0 0 0,0 0 0 0 0,5 2 29 0 0,17 7 6 0 0,1-1 0 0 0,10 1-6 0 0,-30-9 20 0 0,13 3 191 0 0,90 33-318 0 0,-89-30-282 0 0,-1 1 1 0 0,-1 0 0 0 0,15 11 388 0 0,-34-19-45 0 0,1-1 0 0 0,-1 1 0 0 0,0 0 0 0 0,0 0 1 0 0,0 0-1 0 0,0 0 0 0 0,0 0 0 0 0,-1 1 0 0 0,2 2 45 0 0,-2-4-1 0 0,-1 0-1 0 0,0 1 0 0 0,0-1 0 0 0,-1 0 1 0 0,1 1-1 0 0,0-1 0 0 0,-1 1 0 0 0,1-1 1 0 0,-1 1-1 0 0,0-1 0 0 0,0 1 0 0 0,0-1 0 0 0,0 1 1 0 0,0-1-1 0 0,-1 1 0 0 0,1-1 0 0 0,-1 1 2 0 0,-2 8 62 0 0,-1-1-1 0 0,-1 1 0 0 0,0-1 0 0 0,0 0 1 0 0,-1 0-1 0 0,0-1 0 0 0,-1 0 1 0 0,0 0-1 0 0,0 0 0 0 0,-1-1 0 0 0,0 0 1 0 0,-1-1-1 0 0,0 0 0 0 0,0 0 0 0 0,-3 2-61 0 0,-9 4 303 0 0,0-1 1 0 0,-1-1-1 0 0,0-1 0 0 0,-1 0 0 0 0,0-2 0 0 0,-16 4-303 0 0,6-8-2924 0 0,24-6 1390 0 0</inkml:trace>
  <inkml:trace contextRef="#ctx0" brushRef="#br0" timeOffset="120042.816">17817 4919 16240 0 0,'0'0'455'0'0,"0"0"113"0"0,0 0-456 0 0,-3 7-112 0 0,3-4 0 0 0,0 3 0 0 0,0 0 432 0 0,0-6 64 0 0,0 3 16 0 0,0-3 0 0 0,0 0-416 0 0,3 7-96 0 0,-3-7 0 0 0,4 0-7759 0 0</inkml:trace>
  <inkml:trace contextRef="#ctx0" brushRef="#br0" timeOffset="120783.555">18310 4284 10856 0 0,'-10'-17'297'0'0,"0"1"0"0"0,-2 0 0 0 0,1 0 0 0 0,-2 2 0 0 0,-3-4-297 0 0,7 10 330 0 0,0 1 0 0 0,0-1 0 0 0,-1 1 0 0 0,1 1 0 0 0,-2 0 1 0 0,1 0-1 0 0,-1 1 0 0 0,1 1 0 0 0,-4-1-330 0 0,8 2 150 0 0,-1 1 0 0 0,1 1 0 0 0,-1-1 0 0 0,0 1 0 0 0,0 0 1 0 0,1 1-1 0 0,-1 0 0 0 0,0 0 0 0 0,0 0 0 0 0,0 1 0 0 0,1 0 1 0 0,-5 1-151 0 0,6-1 83 0 0,1 1 0 0 0,0-1 0 0 0,-1 1 1 0 0,1 0-1 0 0,0 0 0 0 0,0 1 0 0 0,0-1 1 0 0,1 1-1 0 0,-1 0 0 0 0,0 0 0 0 0,1 0 1 0 0,0 1-1 0 0,0-1 0 0 0,0 1 0 0 0,0 0 1 0 0,1-1-1 0 0,-1 1 0 0 0,1 0 0 0 0,0 1-83 0 0,-3 6 57 0 0,1 0 0 0 0,0 0-1 0 0,1 0 1 0 0,1 0-1 0 0,-1 1 1 0 0,2-1-1 0 0,-1 5-56 0 0,1 6 12 0 0,1-1 0 0 0,1 1 0 0 0,1 11-12 0 0,0-23-1 0 0,-1-1-1 0 0,1 1 0 0 0,0-1 0 0 0,1 1 0 0 0,0-1 0 0 0,1 0 0 0 0,0 0 0 0 0,4 7 2 0 0,-6-13 10 0 0,0 1-1 0 0,1-1 0 0 0,-1 0 1 0 0,1 0-1 0 0,-1 0 0 0 0,1-1 1 0 0,0 1-1 0 0,0 0 1 0 0,0-1-1 0 0,0 0 0 0 0,1 0 1 0 0,-1 0-1 0 0,1 0 0 0 0,-1-1 1 0 0,1 1-1 0 0,-1-1 0 0 0,1 0 1 0 0,0 0-1 0 0,0 0 0 0 0,0 0 1 0 0,0-1-1 0 0,-1 0 0 0 0,3 1-9 0 0,-2-2-21 0 0,0 1 0 0 0,0 0 0 0 0,0-1-1 0 0,0 0 1 0 0,0 0 0 0 0,0 0-1 0 0,0-1 1 0 0,0 1 0 0 0,0-1 0 0 0,-1 0-1 0 0,1 0 1 0 0,-1 0 0 0 0,1 0-1 0 0,-1-1 1 0 0,0 1 0 0 0,0-1 0 0 0,0 0-1 0 0,0 0 1 0 0,0 0 0 0 0,-1 0-1 0 0,1 0 1 0 0,-1-1 0 0 0,0 1 0 0 0,0-2 21 0 0,5-9-205 0 0,0 0 0 0 0,-2 0 0 0 0,0-1-1 0 0,0 0 1 0 0,1-13 205 0 0,-1 1 18 0 0,-1 0 0 0 0,-2 0 0 0 0,-1 0 0 0 0,-1 0 0 0 0,-1 0 0 0 0,-2-3-18 0 0,-3-3 795 0 0,6 32-562 0 0,-4 5 193 0 0,3 0-421 0 0,0 0 0 0 0,0 0 1 0 0,0 0-1 0 0,1 0 0 0 0,-1 0 0 0 0,1 0 1 0 0,0-1-1 0 0,0 5-5 0 0,3 32-4 0 0,4 2 5 0 0,2 0-1 0 0,2-1 1 0 0,1 0-1 0 0,3 2 0 0 0,69 159-13 0 0,-30-78-56 0 0,-8-7 156 0 0,15 71-87 0 0,-41-113-3 0 0,-3 1 1 0 0,-3 1 0 0 0,-3 11 2 0 0,-10-76-12 0 0,0 0 0 0 0,-1 0 0 0 0,0 0 0 0 0,-1 0 0 0 0,0 2 12 0 0,0-11 43 0 0,1 0 0 0 0,-1 0-1 0 0,1-1 1 0 0,-1 1-1 0 0,0 0 1 0 0,0-1-1 0 0,0 1 1 0 0,0-1-1 0 0,-1 1 1 0 0,1-1 0 0 0,-1 0-1 0 0,0 1 1 0 0,1-1-1 0 0,-1 0 1 0 0,0 0-1 0 0,0 0 1 0 0,0 0-1 0 0,-1-1 1 0 0,1 1 0 0 0,0 0-1 0 0,-1-1 1 0 0,1 0-1 0 0,-1 1 1 0 0,-1 0-43 0 0,-4 0 182 0 0,0-1 0 0 0,0 1 1 0 0,0-1-1 0 0,0-1 0 0 0,0 1 0 0 0,-1-1 1 0 0,1-1-1 0 0,0 0 0 0 0,0 0 1 0 0,0 0-1 0 0,0-1 0 0 0,1 0 0 0 0,-7-3-182 0 0,-2-1 160 0 0,0-1-1 0 0,0 0 1 0 0,1-1-1 0 0,0-1 0 0 0,-13-10-159 0 0,-9-10-376 0 0,1-1 1 0 0,2-2-1 0 0,-2-5 376 0 0,-19-25-6407 0 0,23 23-474 0 0</inkml:trace>
  <inkml:trace contextRef="#ctx0" brushRef="#br0" timeOffset="121130.314">18492 4543 13040 0 0,'-4'6'433'0'0,"7"-3"277"0"0,-2-3-670 0 0,0 0 1 0 0,0 0-1 0 0,0 0 0 0 0,0 0 0 0 0,1-1 1 0 0,-1 1-1 0 0,0 0 0 0 0,0 0 0 0 0,0-1 1 0 0,0 1-1 0 0,0-1 0 0 0,0 1-40 0 0,6-5 78 0 0,0 0-1 0 0,0 0 0 0 0,0 0 1 0 0,-1-1-1 0 0,0 0 0 0 0,0-1 1 0 0,-1 1-1 0 0,0-1 0 0 0,4-6-77 0 0,7-13-56 0 0,-2-1-1 0 0,1-3 57 0 0,0 1 55 0 0,-8 15-55 0 0,-1 0 0 0 0,0 0 0 0 0,0-1 0 0 0,-2 1 0 0 0,1-1 0 0 0,-2 0 0 0 0,0-1 0 0 0,0-13 0 0 0,-3 26 1 0 0,0 0 1 0 0,-1 0 0 0 0,1 0 0 0 0,-1 0 0 0 0,0 0 0 0 0,0 0 0 0 0,0 0 0 0 0,0 0 0 0 0,-1 0 0 0 0,1 1-1 0 0,-1-1 1 0 0,1 0 0 0 0,-3-1-2 0 0,4 3 21 0 0,-1 0 0 0 0,0 0 1 0 0,1 1-1 0 0,-1-1 0 0 0,0 0 0 0 0,0 0 0 0 0,0 1 0 0 0,1-1 0 0 0,-1 0 0 0 0,0 1 0 0 0,0-1 1 0 0,0 1-1 0 0,0 0 0 0 0,0-1 0 0 0,0 1 0 0 0,0 0 0 0 0,0-1 0 0 0,0 1 0 0 0,0 0 0 0 0,0 0 1 0 0,-1 0-1 0 0,1 0 0 0 0,0 0 0 0 0,0 0 0 0 0,0 0 0 0 0,0 0 0 0 0,0 1 0 0 0,0-1 0 0 0,0 0 1 0 0,0 0-1 0 0,0 1 0 0 0,0-1 0 0 0,0 1 0 0 0,0-1 0 0 0,0 1 0 0 0,0 0 0 0 0,1-1 0 0 0,-1 1 1 0 0,-1 0-22 0 0,-5 7 109 0 0,-1 0 1 0 0,1 0-1 0 0,0 0 1 0 0,1 1-1 0 0,0 0 1 0 0,1 1-1 0 0,0-1 1 0 0,0 1-1 0 0,1 0 1 0 0,-2 7-110 0 0,-3 10-59 0 0,1 1-1 0 0,2 1 1 0 0,-1 10 59 0 0,4-19 102 0 0,2 0 1 0 0,0 0 0 0 0,1 1 0 0 0,2 11-103 0 0,-1-18 116 0 0,1 0 1 0 0,0-1 0 0 0,2 1 0 0 0,-1-1 0 0 0,2 1 0 0 0,0-1 0 0 0,1 1-117 0 0,-4-10-42 0 0,0-1 1 0 0,0 1-1 0 0,0-1 0 0 0,1 1 0 0 0,0-1 0 0 0,0 0 1 0 0,-1 0-1 0 0,2 0 0 0 0,-1 0 0 0 0,0-1 0 0 0,1 1 1 0 0,-1-1-1 0 0,1 0 0 0 0,0 0 42 0 0,-1 0-11 0 0,-1-1-1 0 0,1 0 1 0 0,-1 0 0 0 0,1-1-1 0 0,0 1 1 0 0,-1-1 0 0 0,1 1-1 0 0,0-1 1 0 0,0 0 0 0 0,-1 0-1 0 0,1 0 1 0 0,0 0 0 0 0,0 0-1 0 0,-1-1 1 0 0,1 1 0 0 0,0-1-1 0 0,-1 0 1 0 0,1 0-1 0 0,-1 0 1 0 0,1 0 0 0 0,-1 0-1 0 0,1-1 12 0 0,4-3-97 0 0,-1 0 0 0 0,0 0-1 0 0,0 0 1 0 0,0-1 0 0 0,-1 0-1 0 0,0 0 1 0 0,0 0 0 0 0,-1-1-1 0 0,0 0 1 0 0,0 0 0 0 0,0 0-1 0 0,0-3 99 0 0,10-22-5841 0 0</inkml:trace>
  <inkml:trace contextRef="#ctx0" brushRef="#br0" timeOffset="121460.561">18823 4099 16328 0 0,'0'0'365'0'0,"0"0"56"0"0,0 0 27 0 0,0 0-48 0 0,11-6-243 0 0,58-22 307 0 0,53-30-464 0 0,-98 42-2616 0 0,-17 12 39 0 0,7-6-3181 0 0</inkml:trace>
  <inkml:trace contextRef="#ctx0" brushRef="#br0" timeOffset="121792.178">18981 3791 13504 0 0,'-2'2'86'0'0,"1"1"1"0"0,-1-1 0 0 0,1 1 0 0 0,0-1 0 0 0,0 1 0 0 0,0 0-1 0 0,0 0 1 0 0,0 0 0 0 0,0 0 0 0 0,1-1 0 0 0,0 1 0 0 0,-1 0-1 0 0,1 2-86 0 0,-2 10 229 0 0,-7 38 138 0 0,2 0 0 0 0,2 1 0 0 0,3 7-367 0 0,0-3 861 0 0,3 0-1 0 0,2 0 0 0 0,6 21-860 0 0,-6-63 283 0 0,0 1-1 0 0,1-1 0 0 0,5 13-282 0 0,-7-24 83 0 0,1 1 0 0 0,-1 0-1 0 0,1-1 1 0 0,0 1-1 0 0,0-1 1 0 0,1 0 0 0 0,-1 0-1 0 0,1-1 1 0 0,0 1 0 0 0,1-1-1 0 0,-1 0 1 0 0,1 1-83 0 0,-3-4 35 0 0,0 1 0 0 0,0-1 0 0 0,1 0-1 0 0,-1 0 1 0 0,0 0 0 0 0,0 0 0 0 0,1 0 0 0 0,-1 0 0 0 0,0 0 0 0 0,1-1 0 0 0,-1 0-1 0 0,1 1 1 0 0,-1-1 0 0 0,1 0 0 0 0,-1 0 0 0 0,1 0 0 0 0,0 0-35 0 0,0-1 35 0 0,1 0 1 0 0,-1 0-1 0 0,1 0 1 0 0,-1-1-1 0 0,1 1 1 0 0,-1-1 0 0 0,0 0-1 0 0,0 0 1 0 0,0 0-1 0 0,3-2-35 0 0,4-6 21 0 0,0 0-1 0 0,0 0 1 0 0,-1-1-1 0 0,0-1 0 0 0,2-4-20 0 0,-11 15-1 0 0,11-16-216 0 0,0 0-1 0 0,-2-1 1 0 0,0 0-1 0 0,-1-1 1 0 0,1-3 217 0 0,8-31-5844 0 0,-7 25-400 0 0</inkml:trace>
  <inkml:trace contextRef="#ctx0" brushRef="#br0" timeOffset="122130.247">19335 3414 16959 0 0,'0'-1'388'0'0,"1"-4"-253"0"0,0-1 0 0 0,1 1 0 0 0,-1 0 0 0 0,1 0 0 0 0,0 1-1 0 0,1-1 1 0 0,-1 0 0 0 0,1 1 0 0 0,-1-1 0 0 0,2 1-1 0 0,0-2-134 0 0,7-11-7 0 0,8-11 2 0 0,9-10 5 0 0,-13 18-122 0 0,0 0 0 0 0,-1-1-1 0 0,1-7 123 0 0,-5 4-2109 0 0,-9 23 1345 0 0,-5 7-493 0 0,-5 7 1249 0 0,1 0 0 0 0,1 1 0 0 0,0 0 0 0 0,0 0 0 0 0,2 0 0 0 0,-1 1 1 0 0,2 0-1 0 0,0 0 0 0 0,1 0 0 0 0,-1 14 8 0 0,0 20 1255 0 0,2 0-1 0 0,4 36-1254 0 0,6 61 658 0 0,1 64 55 0 0,-7-109-50 0 0,-2 64-382 0 0,-2-121-178 0 0,-1 0-1 0 0,-8 30-102 0 0,9-62-41 0 0,-1 1 0 0 0,0-1 0 0 0,-1 0 0 0 0,0 0 0 0 0,-1 0 0 0 0,-1 0 0 0 0,0-1 0 0 0,-6 9 41 0 0,11-19-7 0 0,1 0-1 0 0,-1 0 0 0 0,0 0 0 0 0,0 0 0 0 0,0 0 1 0 0,0 0-1 0 0,1 0 0 0 0,-1 0 0 0 0,-1-1 0 0 0,1 1 0 0 0,0 0 1 0 0,0-1-1 0 0,0 1 0 0 0,0-1 0 0 0,0 1 0 0 0,0-1 1 0 0,-1 0-1 0 0,1 1 0 0 0,0-1 0 0 0,0 0 0 0 0,-1 0 1 0 0,1 0-1 0 0,0 0 0 0 0,0 0 0 0 0,-2 0 8 0 0,2 0 0 0 0,0-1 1 0 0,1 1-1 0 0,-1-1 1 0 0,0 1-1 0 0,0-1 0 0 0,0 1 1 0 0,0-1-1 0 0,0 0 0 0 0,1 1 1 0 0,-1-1-1 0 0,0 0 0 0 0,0 1 1 0 0,1-1-1 0 0,-1 0 1 0 0,1 0-1 0 0,-1 0 0 0 0,1 0 1 0 0,-1 0-1 0 0,1 0 0 0 0,-1 0 1 0 0,1 0-1 0 0,0 0 0 0 0,-1 0 1 0 0,1 0-1 0 0,0 0 1 0 0,0 0-1 0 0,0 0 0 0 0,0 0 1 0 0,0 0-1 0 0,0 0 0 0 0,0 0 0 0 0,0-10 28 0 0,1 1-1 0 0,0-1 0 0 0,0 1 0 0 0,1 0 1 0 0,1-1-1 0 0,-1 1 0 0 0,2 0 1 0 0,-1 1-1 0 0,5-8-27 0 0,-2 5 59 0 0,1 1 0 0 0,1 0 0 0 0,-1 0 1 0 0,2 0-1 0 0,-1 1 0 0 0,2 1 0 0 0,4-5-59 0 0,30-23-115 0 0,34-21 115 0 0,-32 25-5254 0 0,-25 17-788 0 0</inkml:trace>
  <inkml:trace contextRef="#ctx0" brushRef="#br0" timeOffset="122487.46">19779 3711 16639 0 0,'-2'5'142'0'0,"1"0"0"0"0,-1-1 0 0 0,1 1-1 0 0,0 0 1 0 0,0 0 0 0 0,1 0 0 0 0,-1-1-1 0 0,1 1 1 0 0,0 0 0 0 0,0 0 0 0 0,1 0-1 0 0,-1 0 1 0 0,2 4-142 0 0,1 24-11 0 0,-2 30 255 0 0,0-15 559 0 0,-2 1 1 0 0,-4 29-804 0 0,0-46 427 0 0,-2 22 350 0 0,1 1 0 0 0,3 4-777 0 0,5-58-8 0 0,1-5-46 0 0,2-8-145 0 0,12-43-1027 0 0,3-29 1226 0 0,-12 49-161 0 0,14-77-196 0 0,-14 64 129 0 0,2 0 1 0 0,2 2-1 0 0,12-32 228 0 0,-19 67 68 0 0,-1 0 0 0 0,1 1 0 0 0,1-1 0 0 0,0 1-1 0 0,0 0 1 0 0,4-3-68 0 0,-9 12-17 0 0,-1 0 1 0 0,1 0-1 0 0,-1 1 0 0 0,1-1 0 0 0,0 0 1 0 0,0 1-1 0 0,-1-1 0 0 0,1 0 1 0 0,0 1-1 0 0,0-1 0 0 0,0 1 0 0 0,0-1 1 0 0,0 1-1 0 0,0-1 0 0 0,0 1 1 0 0,0 0-1 0 0,0-1 0 0 0,0 1 0 0 0,0 0 1 0 0,0 0-1 0 0,0 0 0 0 0,0 0 0 0 0,0 0 1 0 0,0 0-1 0 0,0 0 17 0 0,1 1 23 0 0,0-1 0 0 0,-1 1 0 0 0,1 0 0 0 0,-1 0 0 0 0,1 0 1 0 0,-1 0-1 0 0,1 0 0 0 0,-1 0 0 0 0,0 0 0 0 0,0 0 0 0 0,1 0 0 0 0,-1 1 0 0 0,0-1 0 0 0,0 1-23 0 0,3 4 174 0 0,0 1 1 0 0,0-1-1 0 0,-1 1 0 0 0,0 0 0 0 0,0 0 1 0 0,1 5-175 0 0,2 19 381 0 0,-1 0 1 0 0,-2 0-1 0 0,0 1 1 0 0,-3 0-1 0 0,-1 14-381 0 0,1 3 438 0 0,3 31-438 0 0,-3-77-336 0 0,0-2 30 0 0,0 1 1 0 0,0-1 0 0 0,0 1-1 0 0,1-1 1 0 0,-1 1-1 0 0,0-1 1 0 0,1 1-1 0 0,-1-1 1 0 0,1 1 0 0 0,-1-1-1 0 0,1 1 1 0 0,0 0 305 0 0,-1-2-1534 0 0</inkml:trace>
  <inkml:trace contextRef="#ctx0" brushRef="#br0" timeOffset="122829.57">20083 3699 16927 0 0,'0'0'480'0'0,"0"0"104"0"0,0 0-464 0 0,3-3-120 0 0,3-4 0 0 0,4 1 0 0 0,1-3 64 0 0,7 3-64 0 0,-2-3 88 0 0,5-3-88 0 0,3-1 64 0 0,-3 1-64 0 0,0 0 0 0 0,0-3 0 0 0,-5 2-304 0 0,2-1-112 0 0,-5 1-32 0 0</inkml:trace>
  <inkml:trace contextRef="#ctx0" brushRef="#br0" timeOffset="122830.57">20268 3323 15664 0 0,'-11'9'1187'0'0,"8"-4"-1124"0"0,1 0 0 0 0,-1 0-1 0 0,1 0 1 0 0,0 0 0 0 0,1 0-1 0 0,-1 0 1 0 0,1 0 0 0 0,0 0-1 0 0,0 2-62 0 0,-3 52 285 0 0,3-50-59 0 0,1 0-47 0 0,-7 195 2260 0 0,7-130-622 0 0,9 56-1817 0 0,-8-121 135 0 0,1 6 137 0 0,0 0 1 0 0,1 0-1 0 0,3 8-272 0 0,-6-19 11 0 0,2-1 0 0 0,-1 0 0 0 0,0 1 0 0 0,1-1 0 0 0,-1 0 0 0 0,1 0 0 0 0,0 0 0 0 0,0 0 0 0 0,0 0 0 0 0,0 0 0 0 0,1-1 0 0 0,-1 1 0 0 0,1-1 0 0 0,-1 0 0 0 0,1 1 0 0 0,0-1 0 0 0,0-1 0 0 0,0 1-11 0 0,0-1 2 0 0,-1 0-1 0 0,0 0 1 0 0,1-1 0 0 0,-1 1-1 0 0,1-1 1 0 0,-1 0-1 0 0,1 0 1 0 0,-1 0 0 0 0,1 0-1 0 0,-1 0 1 0 0,1 0-1 0 0,-1-1 1 0 0,1 1-1 0 0,-1-1 1 0 0,1 1 0 0 0,-1-1-1 0 0,0 0 1 0 0,1 0-1 0 0,-1 0 1 0 0,0-1 0 0 0,0 1-1 0 0,0 0 1 0 0,0-1-1 0 0,0 0 1 0 0,0 1 0 0 0,0-1-1 0 0,1-1-1 0 0,6-7-186 0 0,-1 0-1 0 0,0 0 0 0 0,0 0 1 0 0,4-9 186 0 0,-10 16-119 0 0,28-39-3072 0 0,-19 19-3971 0 0</inkml:trace>
  <inkml:trace contextRef="#ctx0" brushRef="#br0" timeOffset="123444.194">17005 6067 15320 0 0,'-4'7'745'0'0,"2"-1"-566"0"0,1-1 0 0 0,-1 1 0 0 0,1 0 0 0 0,1 0 0 0 0,-1 4-179 0 0,-2 19 39 0 0,-4 7 359 0 0,2-1 0 0 0,2 1-1 0 0,1 0 1 0 0,2 18-398 0 0,1-44 206 0 0,0 1 1 0 0,0-1-1 0 0,1 0 0 0 0,0 0 0 0 0,1 0 1 0 0,0 0-1 0 0,1 0 0 0 0,5 8-206 0 0,-7-14 24 0 0,0 1-1 0 0,1-1 1 0 0,-1 0-1 0 0,1-1 1 0 0,0 1 0 0 0,1 0-1 0 0,-1-1 1 0 0,1 0-1 0 0,-1 0 1 0 0,1 0-1 0 0,0 0 1 0 0,0 0-1 0 0,0-1 1 0 0,0 0 0 0 0,1 0-1 0 0,-1 0 1 0 0,1 0-1 0 0,-1-1 1 0 0,1 1-1 0 0,0-1-23 0 0,8 1-173 0 0,-1-1 0 0 0,0 0-1 0 0,1-1 1 0 0,-1 0 0 0 0,0-1-1 0 0,0 0 1 0 0,1-1 0 0 0,-1 0-1 0 0,0-1 1 0 0,0 0 0 0 0,7-4 173 0 0,9-5-1622 0 0</inkml:trace>
  <inkml:trace contextRef="#ctx0" brushRef="#br0" timeOffset="123865.535">17586 5877 16360 0 0,'-1'1'50'0'0,"-1"0"0"0"0,0-1 1 0 0,0 1-1 0 0,0 0 0 0 0,1 0 1 0 0,-1 0-1 0 0,1 1 0 0 0,-1-1 1 0 0,1 0-1 0 0,-1 1 0 0 0,1-1 1 0 0,-1 1-1 0 0,1-1 0 0 0,0 1 1 0 0,0-1-1 0 0,0 1 0 0 0,0 0 1 0 0,0 0-1 0 0,1 0 0 0 0,-1-1 1 0 0,0 1-1 0 0,1 0 0 0 0,-1 0 1 0 0,1 0-1 0 0,0 0 0 0 0,-1 0 1 0 0,1 0-51 0 0,0 9 123 0 0,0-1 1 0 0,0 0-1 0 0,1 0 1 0 0,1 9-124 0 0,-1-13 178 0 0,48 336 2116 0 0,-47-320-2289 0 0,2 0 0 0 0,0-1 0 0 0,2 1 0 0 0,0-1-1 0 0,1 0 1 0 0,2 0 0 0 0,3 5-5 0 0,-12-25-84 0 0,0-1-1 0 0,0 1 0 0 0,1-1 0 0 0,-1 1 0 0 0,0-1 0 0 0,0 0 1 0 0,1 1-1 0 0,-1-1 0 0 0,0 1 0 0 0,1-1 0 0 0,-1 0 0 0 0,0 1 1 0 0,1-1-1 0 0,-1 0 0 0 0,0 0 0 0 0,1 1 0 0 0,-1-1 0 0 0,1 0 1 0 0,-1 0-1 0 0,0 0 0 0 0,1 1 0 0 0,0-1 85 0 0,-1 0-80 0 0,0 0 1 0 0,0-1-1 0 0,1 1 0 0 0,-1 0 0 0 0,0 0 0 0 0,1 0 0 0 0,-1-1 1 0 0,0 1-1 0 0,0 0 0 0 0,1 0 0 0 0,-1 0 0 0 0,0-1 0 0 0,0 1 1 0 0,0 0-1 0 0,1-1 0 0 0,-1 1 0 0 0,0 0 0 0 0,0 0 0 0 0,0-1 1 0 0,0 1-1 0 0,0 0 0 0 0,1-1 0 0 0,-1 1 80 0 0,5-25-2894 0 0,-5 21 2496 0 0,3-22-3489 0 0,-1 0-1 0 0,-1-2 3888 0 0,-4-54-2950 0 0,-19-80 4925 0 0,13 100-613 0 0,4 32 2886 0 0,1-24-4248 0 0,4 41 981 0 0,0 0-1 0 0,1 0 1 0 0,1 1-1 0 0,0-1 1 0 0,2-6-981 0 0,4-10 1592 0 0,1 0 0 0 0,2-3-1592 0 0,-7 24 84 0 0,-1 0-1 0 0,1 0 1 0 0,0 0-1 0 0,1 1 1 0 0,0 0-1 0 0,0-1 1 0 0,1 2-1 0 0,-1-1 0 0 0,5-3-83 0 0,-6 7 48 0 0,0 0-1 0 0,1 0 0 0 0,-1 1 0 0 0,1-1 1 0 0,-1 1-1 0 0,1 0 0 0 0,0 1 0 0 0,-1-1 0 0 0,1 1 1 0 0,0 0-1 0 0,0 0 0 0 0,0 0 0 0 0,0 1 1 0 0,0-1-1 0 0,0 1 0 0 0,0 0 0 0 0,0 1 0 0 0,0 0 1 0 0,4 0-48 0 0,-6 0 37 0 0,0 0 0 0 0,1 0 0 0 0,-1 0 0 0 0,-1 0 0 0 0,1 0 0 0 0,0 1 0 0 0,0-1 1 0 0,0 1-1 0 0,-1 0 0 0 0,1 0 0 0 0,-1 0 0 0 0,1 0 0 0 0,-1 0 0 0 0,0 0 0 0 0,0 1 1 0 0,0-1-1 0 0,0 1 0 0 0,0 0 0 0 0,-1-1 0 0 0,1 1 0 0 0,-1 0 0 0 0,0 0 0 0 0,1 0 0 0 0,-1 0 1 0 0,-1 0-1 0 0,1 0 0 0 0,0 0 0 0 0,-1 0 0 0 0,0 1 0 0 0,1-1 0 0 0,-1 2-37 0 0,-1 7 100 0 0,-1 0 1 0 0,0 0-1 0 0,0-1 0 0 0,-1 1 0 0 0,0-1 0 0 0,-1 0 0 0 0,0 0 0 0 0,-1 0 0 0 0,-3 5-100 0 0,-11 17 574 0 0,-1 0-1 0 0,-7 7-573 0 0,18-26-594 0 0,-1-1-1 0 0,0 0 1 0 0,-1-1 0 0 0,0-1-1 0 0,-1 1 1 0 0,-11 7 594 0 0,9-12-5044 0 0,1-3-1393 0 0</inkml:trace>
  <inkml:trace contextRef="#ctx0" brushRef="#br0" timeOffset="124749.062">18186 5822 13824 0 0,'-10'0'1388'0'0,"9"1"-1383"0"0,0-1 1 0 0,1 0 0 0 0,-1 0 0 0 0,1 1-1 0 0,-1-1 1 0 0,1 0 0 0 0,-1 1 0 0 0,1-1 0 0 0,-1 1-1 0 0,1-1 1 0 0,-1 0 0 0 0,1 1 0 0 0,-1-1-1 0 0,1 1 1 0 0,0-1 0 0 0,-1 1 0 0 0,1 0 0 0 0,0-1-1 0 0,-1 1 1 0 0,1-1 0 0 0,0 1 0 0 0,0 0-6 0 0,-1 1 67 0 0,0 1 126 0 0,0 0 0 0 0,1 0-1 0 0,-1 1 1 0 0,1-1 0 0 0,0 0-1 0 0,0 0 1 0 0,0 1 0 0 0,0-1 0 0 0,0 0-1 0 0,1 0 1 0 0,0 1 0 0 0,0 1-193 0 0,1 10 584 0 0,0 9-295 0 0,-2 1 0 0 0,-1-1 0 0 0,-1 1-1 0 0,-1-1 1 0 0,-2 0 0 0 0,0 0 0 0 0,-1 0-1 0 0,-1-1 1 0 0,-3 3-289 0 0,6-19-1099 0 0,2-14 794 0 0,2 5 309 0 0,0-1 0 0 0,0 1 1 0 0,0 0-1 0 0,1-1 0 0 0,-1 1 0 0 0,1-1 0 0 0,0-1-4 0 0,12-23-446 0 0,-1-1 0 0 0,5-17 446 0 0,14-32-148 0 0,-13 38 68 0 0,1 1 0 0 0,2 1 0 0 0,2 1 0 0 0,2 1 0 0 0,1 0 80 0 0,-25 34 0 0 0,0 0-44 0 0,0-1 1 0 0,1 0-1 0 0,-1 1 0 0 0,1-1 1 0 0,0 1-1 0 0,-1-1 0 0 0,1 1 1 0 0,0 0-1 0 0,1-1 44 0 0,-1 4-511 0 0,-1-1 0 0 0,0 1 0 0 0,0-1 0 0 0,1 1 0 0 0,-1 0 0 0 0,0-1 0 0 0,-1 1 0 0 0,1 0 0 0 0,0 0 0 0 0,0 0 0 0 0,-1 0 0 0 0,1 0 0 0 0,-1 0 0 0 0,0 0 511 0 0,1 11-4564 0 0</inkml:trace>
  <inkml:trace contextRef="#ctx0" brushRef="#br0" timeOffset="125078.189">18398 5789 11976 0 0,'5'10'977'0'0,"-3"-6"-921"0"0,0-1 0 0 0,-1 1-1 0 0,1 0 1 0 0,-1 0 0 0 0,0-1 0 0 0,0 4-56 0 0,4 12 744 0 0,-4-15-394 0 0,0-1-1 0 0,0 1 1 0 0,0 0-1 0 0,0 0 0 0 0,-1-1 1 0 0,0 3-350 0 0,-3 60 2935 0 0,-1 2-2576 0 0,7-38-1220 0 0,-2-30-3621 0 0,2-2-1566 0 0</inkml:trace>
  <inkml:trace contextRef="#ctx0" brushRef="#br0" timeOffset="125079.189">18567 5428 15288 0 0,'0'0'336'0'0,"0"0"72"0"0,0 0 7 0 0,0 0 17 0 0,0 0-344 0 0,-6 0-88 0 0,2 0 0 0 0,-3 2 0 0 0,0 1 352 0 0,1 3 48 0 0,2 1 16 0 0,-2-1 0 0 0,6 3-872 0 0,-5 1-176 0 0,5-2-32 0 0,5 1-7 0 0</inkml:trace>
  <inkml:trace contextRef="#ctx0" brushRef="#br0" timeOffset="125767.917">18192 5785 8592 0 0,'-5'-7'384'0'0,"0"-1"0"0"0,1 0 1 0 0,0 0-1 0 0,0 0 0 0 0,1-1 1 0 0,0 0-1 0 0,1 1 1 0 0,0-1-1 0 0,0 0 0 0 0,1 0 1 0 0,-1-2-385 0 0,2 11 76 0 0,0-1 1 0 0,0 1-1 0 0,0 0 1 0 0,0 0-1 0 0,0 0 1 0 0,0 0 0 0 0,0-1-1 0 0,0 1 1 0 0,0 0-1 0 0,0 0 1 0 0,0 0-1 0 0,0 0 1 0 0,0-1 0 0 0,0 1-1 0 0,0 0 1 0 0,0 0-1 0 0,0 0 1 0 0,1 0-1 0 0,-1-1 1 0 0,0 1 0 0 0,0 0-1 0 0,0 0 1 0 0,0 0-1 0 0,0 0 1 0 0,0 0-1 0 0,0-1 1 0 0,0 1 0 0 0,1 0-1 0 0,-1 0 1 0 0,0 0-1 0 0,0 0 1 0 0,0 0-1 0 0,0 0 1 0 0,0 0 0 0 0,1 0-1 0 0,-1 0 1 0 0,0 0-1 0 0,0-1 1 0 0,0 1-1 0 0,0 0 1 0 0,0 0 0 0 0,1 0-1 0 0,-1 0 1 0 0,0 0-77 0 0,8 5 995 0 0,6 12-533 0 0,-10-9-309 0 0,-1-1 0 0 0,1 1 0 0 0,-2 0 0 0 0,1 1 0 0 0,-1-1 0 0 0,0 0 0 0 0,-1 1 0 0 0,0 2-153 0 0,1 17 700 0 0,-1 25-700 0 0,-1-28 333 0 0,-2 8 283 0 0,0 1 0 0 0,-2-1 0 0 0,-3 10-616 0 0,-26 97 1220 0 0,14-63-165 0 0,1 18-1055 0 0,12-68 47 0 0,4-19-121 0 0,0-1 0 0 0,0 0 0 0 0,1 1 0 0 0,1 3 74 0 0,1-9-1225 0 0,2-4 166 0 0,3-8-1068 0 0,-6 10 2075 0 0,8-14-4920 0 0,0-1-1234 0 0</inkml:trace>
  <inkml:trace contextRef="#ctx0" brushRef="#br0" timeOffset="126130.68">18220 5844 16008 0 0,'-7'-25'681'0'0,"2"6"-332"0"0,0-1 0 0 0,0 0 0 0 0,2 0 0 0 0,1-3-349 0 0,1 16 241 0 0,1 1 0 0 0,1-1 0 0 0,-1 0 0 0 0,1 0 0 0 0,0 0 0 0 0,1 1 0 0 0,-1-1 0 0 0,1 1-1 0 0,1-1 1 0 0,-1 1 0 0 0,1 0 0 0 0,0 0 0 0 0,1 0 0 0 0,1-3-241 0 0,1 1 254 0 0,-1 1 0 0 0,2-1-1 0 0,-1 1 1 0 0,1 0 0 0 0,0 1 0 0 0,0-1-1 0 0,1 1 1 0 0,3-1-254 0 0,-7 4 1 0 0,0 1 1 0 0,0 0-1 0 0,0 0 0 0 0,0 0 0 0 0,0 1 0 0 0,0 0 1 0 0,1-1-1 0 0,-1 2 0 0 0,1-1 0 0 0,-1 0 1 0 0,0 1-1 0 0,1 0 0 0 0,-1 0 0 0 0,1 0 0 0 0,-1 0 1 0 0,1 1-1 0 0,-1 0 0 0 0,1 0 0 0 0,1 1-1 0 0,-2-1 11 0 0,1 1 0 0 0,0 0 0 0 0,-1 0-1 0 0,1 0 1 0 0,-1 1 0 0 0,0-1 0 0 0,0 1 0 0 0,0 0-1 0 0,0 0 1 0 0,0 1 0 0 0,-1-1 0 0 0,1 1 0 0 0,-1 0-1 0 0,0 0 1 0 0,0 0 0 0 0,-1 0 0 0 0,1 0 0 0 0,-1 1-1 0 0,0-1 1 0 0,0 1 0 0 0,0 0 0 0 0,-1-1 0 0 0,1 1-1 0 0,-1 0 1 0 0,0 0 0 0 0,-1 0 0 0 0,1 0 0 0 0,-1 0-1 0 0,0 0 1 0 0,0 0 0 0 0,-1 4-11 0 0,-3 11 225 0 0,-1 0 1 0 0,-1-1 0 0 0,0 0-1 0 0,-1 0 1 0 0,-2 0-1 0 0,-3 5-225 0 0,0 3 87 0 0,-3 4 31 0 0,-1 0 1 0 0,-1-1 0 0 0,-4 2-119 0 0,9-15 57 0 0,0-1 0 0 0,-2 0 0 0 0,0-1 0 0 0,0 0 0 0 0,-15 10-57 0 0,13-14-102 0 0,16-11 95 0 0,0 1 0 0 0,-1-1 0 0 0,1 0 0 0 0,-1 1 0 0 0,1-1 0 0 0,-1 0 0 0 0,1 0 0 0 0,-1 1 0 0 0,1-1 0 0 0,-1 0 0 0 0,1 0 0 0 0,-1 0 0 0 0,1 0 0 0 0,-1 0 0 0 0,1 0 0 0 0,-1 0 0 0 0,1 0 1 0 0,-1 0-1 0 0,1 0 0 0 0,-1 0 0 0 0,0 0 0 0 0,1 0 0 0 0,-1 0 0 0 0,1 0 7 0 0,0-1-26 0 0,0 0 0 0 0,0 1 0 0 0,0-1 0 0 0,0 0 1 0 0,0 0-1 0 0,0 1 0 0 0,0-1 0 0 0,0 0 0 0 0,0 0 0 0 0,0 1 0 0 0,1-1 1 0 0,-1 0-1 0 0,0 1 0 0 0,1-1 0 0 0,-1 0 0 0 0,0 1 0 0 0,1-1 1 0 0,-1 1-1 0 0,1-1 0 0 0,-1 0 0 0 0,1 1 0 0 0,-1-1 0 0 0,1 1 26 0 0,4-6-53 0 0,0 1 0 0 0,0 0 0 0 0,1 0 0 0 0,-1 1 0 0 0,1 0-1 0 0,0 0 1 0 0,0 0 0 0 0,0 1 0 0 0,1-1 0 0 0,0 1 0 0 0,-1 1 0 0 0,1 0-1 0 0,0 0 1 0 0,0 0 0 0 0,0 1 0 0 0,0 0 0 0 0,0 0 0 0 0,0 0 0 0 0,1 1-1 0 0,-1 0 1 0 0,0 1 0 0 0,0 0 0 0 0,0 0 0 0 0,0 0 0 0 0,0 1 0 0 0,0 0-1 0 0,0 0 1 0 0,6 4 53 0 0,1 0 15 0 0,1 1 1 0 0,-1 1-1 0 0,-1 0 0 0 0,0 1 0 0 0,0 1 0 0 0,-1 0 1 0 0,0 0-1 0 0,0 2 0 0 0,-1-1 0 0 0,4 8-15 0 0,-5-8 159 0 0,0 0 0 0 0,1-1 1 0 0,0 0-1 0 0,0 0 0 0 0,1-1 0 0 0,5 2-159 0 0,-15-10-175 0 0,-1 0 1 0 0,1-1-1 0 0,0 1 1 0 0,-1-1-1 0 0,1 1 1 0 0,0-1-1 0 0,-1 0 1 0 0,1 0-1 0 0,0 0 1 0 0,0 0-1 0 0,-1 0 0 0 0,1 0 1 0 0,0 0-1 0 0,0-1 1 0 0,-1 1-1 0 0,1 0 1 0 0,0-1-1 0 0,-1 0 1 0 0,1 1-1 0 0,0-1 1 0 0,-1 0-1 0 0,1 0 175 0 0,9-4-1523 0 0</inkml:trace>
  <inkml:trace contextRef="#ctx0" brushRef="#br0" timeOffset="126626.233">18667 5672 17503 0 0,'-3'-15'1338'0'0,"4"10"-1285"0"0,-1 1 0 0 0,1-1 0 0 0,0 1 0 0 0,0 0 0 0 0,1 0 1 0 0,-1-1-1 0 0,1 1 0 0 0,0 0 0 0 0,0 0 0 0 0,0 1 0 0 0,1-1 0 0 0,0-1-53 0 0,9-11-48 0 0,2-1 0 0 0,1 0 48 0 0,-2 3 73 0 0,4-7 148 0 0,63-68 662 0 0,-72 80-816 0 0,14-12-63 0 0,-21 20-93 0 0,-19 2-249 0 0,15 0 329 0 0,1 0 0 0 0,-1 1 0 0 0,1-1 0 0 0,0 1 0 0 0,-1 0 0 0 0,1 0 0 0 0,0 0 0 0 0,0 0 0 0 0,0 0 0 0 0,0 0 0 0 0,0 0 0 0 0,1 1 0 0 0,-1-1 0 0 0,1 1 0 0 0,-1-1 0 0 0,1 2 9 0 0,-4 6-7 0 0,2-1-1 0 0,-1 1 1 0 0,-1 10 7 0 0,-1 11 39 0 0,1-1 1 0 0,2 1 0 0 0,1 0-1 0 0,1 0 1 0 0,2 3-40 0 0,4 53 1132 0 0,6 14-1132 0 0,-5-61 85 0 0,-2-14-81 0 0,-1 1 0 0 0,-1-1 0 0 0,-1 1 0 0 0,-1-1-1 0 0,-2 5-3 0 0,0-14 49 0 0,0-1 0 0 0,-2 1 0 0 0,0-1 0 0 0,-3 8-49 0 0,5-19-4 0 0,1-1 0 0 0,-1 0 0 0 0,-1 1 0 0 0,1-1 0 0 0,0 0-1 0 0,-1 0 1 0 0,0-1 0 0 0,0 1 0 0 0,0 0 0 0 0,-1-1 0 0 0,1 0 0 0 0,-1 0-1 0 0,1 0 1 0 0,-1 0 0 0 0,0 0 0 0 0,0-1 0 0 0,-1 0 0 0 0,0 1 4 0 0,3-2-16 0 0,-5 2 3 0 0,0 0 1 0 0,0-1-1 0 0,0 0 1 0 0,-1 0-1 0 0,-2 0 13 0 0,9-2 0 0 0,0 0 0 0 0,0 1 0 0 0,0-1 1 0 0,-1 0-1 0 0,1 0 0 0 0,0 0 0 0 0,0 0 0 0 0,0 0 0 0 0,0-1 0 0 0,-1 1 1 0 0,1 0-1 0 0,0 0 0 0 0,0-1 0 0 0,0 1 0 0 0,0-1 0 0 0,0 1 0 0 0,0-1 1 0 0,0 1-1 0 0,0-1 0 0 0,0 0 0 0 0,0 1 0 0 0,0-1 0 0 0,0 0 0 0 0,0 0 1 0 0,0 0-1 0 0,0 0 0 0 0,1 0 0 0 0,-1 0 0 0 0,0 0 0 0 0,1 0 0 0 0,-1 0 1 0 0,1 0-1 0 0,-1 0 0 0 0,1 0 0 0 0,0 0 0 0 0,-1 0 0 0 0,1-1 0 0 0,0 0 0 0 0,0-1-1 0 0,0 1 0 0 0,0-1 0 0 0,1 1 1 0 0,-1 0-1 0 0,1-1 0 0 0,-1 1 0 0 0,1 0 0 0 0,0-1 1 0 0,0 1-1 0 0,0 0 0 0 0,0 0 0 0 0,0-1 1 0 0,0 1-1 0 0,1 0 0 0 0,1-1 1 0 0,2-4 105 0 0,1 0 0 0 0,0 1 0 0 0,0 0 0 0 0,0-1-105 0 0,12-6 280 0 0,0-1 0 0 0,0 2-1 0 0,1 0 1 0 0,0 1-1 0 0,15-5-279 0 0,31-11-485 0 0,10 0 485 0 0,-25 10 487 0 0,10-2-4316 0 0,-46 16-3333 0 0</inkml:trace>
  <inkml:trace contextRef="#ctx0" brushRef="#br0" timeOffset="126960.871">19435 5327 16991 0 0,'-2'-2'81'0'0,"-1"0"0"0"0,1 0 0 0 0,-1 0 0 0 0,0 1 0 0 0,1-1 0 0 0,-1 1 0 0 0,0 0 0 0 0,0 0 0 0 0,0 0 0 0 0,0 0 0 0 0,0 1 0 0 0,0-1 0 0 0,-1 1 0 0 0,1-1 0 0 0,0 1 0 0 0,0 0 0 0 0,0 1-1 0 0,0-1 1 0 0,0 0 0 0 0,-1 1 0 0 0,1 0 0 0 0,0-1 0 0 0,0 1 0 0 0,0 1 0 0 0,0-1 0 0 0,1 0 0 0 0,-1 1 0 0 0,0-1 0 0 0,0 1-81 0 0,-5 3 247 0 0,1 0 1 0 0,0 1 0 0 0,0 0-1 0 0,0 0 1 0 0,1 1-1 0 0,-1-1 1 0 0,2 1 0 0 0,-1 1-1 0 0,-3 6-247 0 0,-3 7 375 0 0,0 1-1 0 0,2 0 1 0 0,1 0-1 0 0,-1 6-374 0 0,-8 30 1294 0 0,1 6-1294 0 0,12-42 342 0 0,0 0-1 0 0,2 1 1 0 0,0 0-1 0 0,1 12-341 0 0,2-28 51 0 0,0 1 1 0 0,1-1-1 0 0,0 1 0 0 0,0-1 1 0 0,0 0-1 0 0,1 0 0 0 0,0 1 1 0 0,1-1-1 0 0,-1 0 0 0 0,1-1 1 0 0,0 1-1 0 0,1 0 1 0 0,0-1-1 0 0,0 0 0 0 0,5 6-51 0 0,-7-10 5 0 0,0 0 0 0 0,1 0-1 0 0,0 0 1 0 0,-1 0 0 0 0,1 0-1 0 0,0 0 1 0 0,0-1 0 0 0,0 1-1 0 0,0-1 1 0 0,0 0 0 0 0,0 0-1 0 0,0 0 1 0 0,3 1-5 0 0,0-1 0 0 0,0-1 0 0 0,1 1 0 0 0,-1-1 0 0 0,0 0 0 0 0,1-1 0 0 0,-1 1 0 0 0,2-1 0 0 0,7-3-61 0 0,1 0 0 0 0,-1 0 0 0 0,1-2 0 0 0,-1 0 0 0 0,6-3 61 0 0,-3-1-308 0 0,-1 0-1 0 0,0-1 1 0 0,0-1-1 0 0,-2 0 0 0 0,15-14 309 0 0,-6 1-1694 0 0,0 0 0 0 0,-2-2 0 0 0,0-1 1694 0 0,-5 1-1612 0 0,-6 2-18 0 0</inkml:trace>
  <inkml:trace contextRef="#ctx0" brushRef="#br0" timeOffset="127297">19597 5523 14336 0 0,'0'0'421'0'0,"0"5"134"0"0,0-4-548 0 0,0-1 1 0 0,0 0 0 0 0,0 1 0 0 0,0-1 0 0 0,0 0 0 0 0,0 1 0 0 0,0-1 0 0 0,0 1 0 0 0,0-1 0 0 0,1 0 0 0 0,-1 1 0 0 0,0-1 0 0 0,0 0 0 0 0,0 1 0 0 0,0-1 0 0 0,1 0-1 0 0,-1 1 1 0 0,0-1 0 0 0,0 0 0 0 0,1 1 0 0 0,-1-1 0 0 0,0 0 0 0 0,1 0 0 0 0,-1 0 0 0 0,0 1 0 0 0,1-1 0 0 0,-1 0 0 0 0,0 0 0 0 0,1 0 0 0 0,-1 0 0 0 0,0 1 0 0 0,1-1 0 0 0,-1 0-1 0 0,1 0 1 0 0,-1 0-8 0 0,12-1 811 0 0,-11 1-657 0 0,3-1 50 0 0,0 0 0 0 0,-1-1 0 0 0,1 1 0 0 0,-1-1-1 0 0,0 0 1 0 0,1 0 0 0 0,-1 0 0 0 0,0 0 0 0 0,0-1 0 0 0,0 1-204 0 0,31-31 762 0 0,-24 23-479 0 0,-4 4-190 0 0,36-35 902 0 0,13-19-995 0 0,-43 45 54 0 0,0-1-1 0 0,-1 0 1 0 0,0-1-1 0 0,-2 0 1 0 0,0-1-1 0 0,0 0-53 0 0,-8 15-7 0 0,3-7 80 0 0,0 0-1 0 0,-1-1 1 0 0,1-1-73 0 0,-4 10 37 0 0,1 0 1 0 0,-1-1-1 0 0,1 1 1 0 0,-1 0-1 0 0,0 0 1 0 0,0 0-1 0 0,0 0 1 0 0,0 0-1 0 0,0 0 1 0 0,-1 0-1 0 0,1-1 1 0 0,0 1-1 0 0,-1 0 1 0 0,0 0-1 0 0,1 0 1 0 0,-1 0-1 0 0,0 1 1 0 0,0-1-1 0 0,-1-1-37 0 0,2 3 7 0 0,-1-1 1 0 0,0 0-1 0 0,0 1 0 0 0,1-1 1 0 0,-1 1-1 0 0,0-1 1 0 0,0 1-1 0 0,0 0 0 0 0,1-1 1 0 0,-1 1-1 0 0,0 0 0 0 0,0 0 1 0 0,0-1-1 0 0,0 1 1 0 0,0 0-1 0 0,0 0 0 0 0,0 0 1 0 0,0 0-1 0 0,0 0 0 0 0,1 0 1 0 0,-1 0-1 0 0,0 1 0 0 0,0-1 1 0 0,0 0-1 0 0,0 0 1 0 0,0 1-1 0 0,0-1 0 0 0,0 1-7 0 0,-24 13 278 0 0,24-13-249 0 0,-14 10 118 0 0,1 1-1 0 0,1 1 0 0 0,0 0 1 0 0,0 1-1 0 0,1 0 1 0 0,1 1-1 0 0,1 0 0 0 0,-6 11-146 0 0,0 3 57 0 0,1 1-1 0 0,1 1 0 0 0,2 0 0 0 0,-2 12-56 0 0,6-17 223 0 0,2 2 0 0 0,0-1 1 0 0,2 4-224 0 0,2-19 118 0 0,1 0 0 0 0,1 0 1 0 0,0 0-1 0 0,0 0 0 0 0,2 0 1 0 0,-1 0-1 0 0,1 0 0 0 0,3 5-118 0 0,-5-13 1 0 0,2-1-1 0 0,-1 0 0 0 0,0 0 1 0 0,1 1-1 0 0,-1-1 1 0 0,1 0-1 0 0,0 0 1 0 0,0 0-1 0 0,0-1 0 0 0,0 1 1 0 0,1 0-1 0 0,-1-1 1 0 0,1 0-1 0 0,0 1 1 0 0,-1-1-1 0 0,1 0 0 0 0,0 0 1 0 0,0-1-1 0 0,0 1 1 0 0,1 0-1 0 0,-1-1 1 0 0,0 0-1 0 0,0 0 0 0 0,1 0 1 0 0,-1 0-1 0 0,1-1 1 0 0,-1 1-1 0 0,1-1 1 0 0,-1 0-1 0 0,1 0 0 0 0,-1 0 1 0 0,3 0-1 0 0,5-2-33 0 0,0 0 1 0 0,0-1-1 0 0,0 0 0 0 0,0 0 1 0 0,0-1-1 0 0,-1 0 0 0 0,1-1 1 0 0,-1-1-1 0 0,6-4 33 0 0,-4 3-137 0 0,-1-2 0 0 0,0 0-1 0 0,-1 0 1 0 0,0-1 0 0 0,2-2 137 0 0,16-20-2391 0 0,0-4 2391 0 0,-6 7-1248 0 0,-13 17-231 0 0,0-1 1 0 0,4-8 1478 0 0,-2 0-1566 0 0</inkml:trace>
  <inkml:trace contextRef="#ctx0" brushRef="#br0" timeOffset="127835.516">17270 5782 14624 0 0,'3'-9'320'0'0,"4"-6"72"0"0,3 3 16 0 0,1-7 0 0 0,2-2-328 0 0,1-4-80 0 0,4 4 0 0 0,-5-4-4320 0 0,1 1-872 0 0</inkml:trace>
  <inkml:trace contextRef="#ctx0" brushRef="#br0" timeOffset="128180.697">17352 5828 15664 0 0,'0'0'344'0'0,"0"0"71"0"0,0 0 9 0 0,4-9 24 0 0,6-3-360 0 0,0-3-88 0 0,4-1 0 0 0,3-5 0 0 0,1-4-392 0 0,3-2-96 0 0,3-1-23 0 0</inkml:trace>
  <inkml:trace contextRef="#ctx0" brushRef="#br0" timeOffset="128569.941">20075 4559 17015 0 0,'0'0'376'0'0,"-3"6"72"0"0,-4 0 24 0 0,0 3 8 0 0,-4 3-384 0 0,2 7-96 0 0,-6 2 0 0 0,2 4 0 0 0,-8 2 128 0 0,4 4 0 0 0,-4-1 8 0 0,4 0 0 0 0,0 2-136 0 0,-1-8 0 0 0,9 1 0 0 0,1-11-5159 0 0,5 2-1065 0 0</inkml:trace>
  <inkml:trace contextRef="#ctx0" brushRef="#br0" timeOffset="128908.779">20282 4556 14368 0 0,'5'-1'475'0'0,"-5"1"-429"0"0,0 0 1 0 0,1 0 0 0 0,-1 0 0 0 0,1 0 0 0 0,-1 0 0 0 0,0 0 0 0 0,1 0-1 0 0,-1 0 1 0 0,0 0 0 0 0,1 0 0 0 0,-1 0 0 0 0,1 0 0 0 0,-1 0 0 0 0,0 1-1 0 0,1-1 1 0 0,-1 0 0 0 0,0 0 0 0 0,1 0 0 0 0,-1 0 0 0 0,0 1 0 0 0,1-1-1 0 0,-1 0-46 0 0,0 15 71 0 0,-3-7 354 0 0,0 1 1 0 0,0-1 0 0 0,0 0 0 0 0,-1 0 0 0 0,-1 0 0 0 0,1-1 0 0 0,-1 1 0 0 0,-3 2-426 0 0,-5 10 702 0 0,-86 127 1425 0 0,54-87-7661 0 0,31-41-1600 0 0</inkml:trace>
  <inkml:trace contextRef="#ctx0" brushRef="#br0" timeOffset="129246.947">20395 4706 11888 0 0,'0'0'266'0'0,"0"0"44"0"0,0 0 14 0 0,4 6 69 0 0,1 0-251 0 0,0 0 1 0 0,-1 1-1 0 0,0-1 1 0 0,0 1-1 0 0,0 0 1 0 0,-1 0-1 0 0,0 0 0 0 0,-1 1 1 0 0,1-1-1 0 0,-1 2-142 0 0,3 18 1253 0 0,0 0-1 0 0,-1 7-1252 0 0,-2-18 425 0 0,0 20 164 0 0,-2-1-1 0 0,0 1 1 0 0,-3-1-1 0 0,-1 1 0 0 0,-2-1 1 0 0,-1 0-1 0 0,-3 4-588 0 0,-13 35 806 0 0,-3-1-1 0 0,-5 4-805 0 0,28-71 22 0 0,-8 18 167 0 0,-2 0 1 0 0,-1-1-1 0 0,0-1 0 0 0,-9 9-189 0 0,-21 34 229 0 0,40-59-481 0 0,0 0 0 0 0,0 0 0 0 0,0 0 0 0 0,-1-1 0 0 0,0 1 0 0 0,0-1 0 0 0,0-1 0 0 0,-1 1 0 0 0,-4 3 252 0 0,3-7-2158 0 0</inkml:trace>
  <inkml:trace contextRef="#ctx0" brushRef="#br0" timeOffset="132031.247">20629 4653 10688 0 0,'0'0'314'0'0,"0"0"-6"0"0,10 4 648 0 0,-6-2-753 0 0,-1 0 0 0 0,1 0-1 0 0,-1 1 1 0 0,0-1 0 0 0,1 1-1 0 0,-1 0 1 0 0,-1 0 0 0 0,1 0-1 0 0,0 1 1 0 0,-1-1 0 0 0,2 3-203 0 0,5 9 588 0 0,-1 1 0 0 0,1 3-588 0 0,-7-13 128 0 0,15 29 424 0 0,-2 0-1 0 0,-2 1 1 0 0,-1 1 0 0 0,0 7-552 0 0,-5-8 199 0 0,-1 0-1 0 0,-2 1 1 0 0,-1-1-1 0 0,-2 1 0 0 0,-1 0 1 0 0,-2 0-1 0 0,-2 0 1 0 0,-1-1-1 0 0,-2 0 0 0 0,-3 8-198 0 0,-9 15 259 0 0,-2-1 0 0 0,-3-1 0 0 0,-2-1 0 0 0,-25 37-259 0 0,35-67 69 0 0,-1-1 0 0 0,-1 0 0 0 0,-1-2 0 0 0,-7 7-69 0 0,21-26-404 0 0,1 1-1 0 0,-1-1 0 0 0,0 0 0 0 0,0-1 0 0 0,0 1 1 0 0,0-1-1 0 0,-1 0 0 0 0,1 0 0 0 0,-1-1 0 0 0,-1 1 405 0 0,-8 2-6391 0 0</inkml:trace>
  <inkml:trace contextRef="#ctx0" brushRef="#br0" timeOffset="132347.641">21108 4620 17879 0 0,'-7'-9'392'0'0,"7"9"88"0"0,0 0 8 0 0,0 0 16 0 0,0 0-408 0 0,0 0-96 0 0,0 0 0 0 0,0 0 0 0 0,0 0-80 0 0,0 0-40 0 0,0 0-8 0 0,3 6 0 0 0,1 6-1096 0 0,-4 1-224 0 0,3 5-47 0 0</inkml:trace>
  <inkml:trace contextRef="#ctx0" brushRef="#br0" timeOffset="132679.461">21173 5116 9584 0 0,'48'48'695'0'0,"-34"-36"-392"0"0,-1 1 0 0 0,0 0-1 0 0,-1 1 1 0 0,0 0 0 0 0,-2 1 0 0 0,9 14-303 0 0,-17-25 153 0 0,0 1 0 0 0,-1-1 0 0 0,1 1 0 0 0,-1-1 0 0 0,0 1 0 0 0,-1-1 0 0 0,1 1 0 0 0,-1-1 0 0 0,0 1 0 0 0,0 0 0 0 0,0-1 0 0 0,-1 1 0 0 0,0-1 0 0 0,0 1 1 0 0,0-1-1 0 0,0 1 0 0 0,-1-1 0 0 0,1 0 0 0 0,-2 2-153 0 0,-5 10 406 0 0,-1 1 0 0 0,0-2 1 0 0,-1 1-1 0 0,-4 2-406 0 0,9-11 106 0 0,-40 49 385 0 0,-3-2 0 0 0,-2-1-1 0 0,-36 27-490 0 0,37-34-520 0 0</inkml:trace>
  <inkml:trace contextRef="#ctx0" brushRef="#br0" timeOffset="136431.085">2612 9836 8288 0 0,'0'0'190'0'0,"-8"3"253"0"0,-3 0-216 0 0,-1 0 0 0 0,1 0 0 0 0,-1 1 0 0 0,1 1 0 0 0,-5 3-227 0 0,-53 31 2468 0 0,64-36-2320 0 0,-10 7 449 0 0,1 1 1 0 0,1 0 0 0 0,-9 9-598 0 0,3-2 460 0 0,9-8-256 0 0,0 1-1 0 0,1 0 1 0 0,0 1 0 0 0,-7 11-204 0 0,14-18 14 0 0,0-1 1 0 0,-1 0-1 0 0,1 0 1 0 0,1 1 0 0 0,-1 0-1 0 0,1-1 1 0 0,-1 1 0 0 0,1 0-1 0 0,1-1 1 0 0,-1 4-15 0 0,1-5 0 0 0,0 0 0 0 0,0 0 1 0 0,0-1-1 0 0,0 1 0 0 0,1 0 0 0 0,-1-1 0 0 0,1 1 1 0 0,0-1-1 0 0,0 1 0 0 0,0-1 0 0 0,0 1 1 0 0,0-1-1 0 0,1 1 0 0 0,-1-1 0 0 0,1 0 0 0 0,-1 0 1 0 0,1 0-1 0 0,0 0 0 0 0,2 2 0 0 0,4 2-42 0 0,0 0-1 0 0,0-1 0 0 0,1 0 1 0 0,0 0-1 0 0,0-1 0 0 0,0 0 1 0 0,1 0-1 0 0,0-1 1 0 0,-1 0-1 0 0,9 0 43 0 0,20 4-52 0 0,1-3 0 0 0,7-1 52 0 0,-13 0 24 0 0,5-1-26 0 0,62 8-64 0 0,-82-8 63 0 0,-1 2 0 0 0,1 0 0 0 0,0 1 0 0 0,7 5 3 0 0,-22-10-4 0 0,-1 1 0 0 0,0 0 1 0 0,0 0-1 0 0,1 1 0 0 0,-1-1 1 0 0,0 0-1 0 0,0 1 1 0 0,0 0-1 0 0,0-1 0 0 0,-1 1 1 0 0,1 0-1 0 0,0 0 1 0 0,-1 0-1 0 0,1 0 0 0 0,-1 0 1 0 0,0 0-1 0 0,1 0 1 0 0,-1 1 3 0 0,-1-1 45 0 0,1 0 0 0 0,-1 0 0 0 0,1 0 0 0 0,-1 1 0 0 0,0-1 0 0 0,0 0 0 0 0,0 0 0 0 0,0 1 0 0 0,0-1 0 0 0,-1 0 0 0 0,1 0 0 0 0,-1 0 0 0 0,1 1 0 0 0,-1-1 0 0 0,0 0 0 0 0,0 0 0 0 0,0 0 0 0 0,0 0 0 0 0,0 0 1 0 0,-1 1-46 0 0,-6 7 532 0 0,0 1 1 0 0,0-1-1 0 0,-1-1 1 0 0,0 0-1 0 0,-1 0 1 0 0,0 0-1 0 0,-10 5-532 0 0,3-2 431 0 0,-2-1 0 0 0,1-1-1 0 0,-1-1 1 0 0,-11 4-431 0 0,14-7 185 0 0,-1 0 1 0 0,0-1-1 0 0,0-1 0 0 0,-1 0-185 0 0,11-3 94 0 0,0-1-1 0 0,0 1 1 0 0,0-1-1 0 0,0 0 1 0 0,0-1-1 0 0,0 1 0 0 0,0-2 1 0 0,1 1-1 0 0,-1-1 1 0 0,0 0-1 0 0,-4-1-93 0 0,11 2-6 0 0,-8-2-176 0 0,1 0 0 0 0,-1-1-1 0 0,1 0 1 0 0,0 0-1 0 0,-2-3 183 0 0,7 6-165 0 0,0-1-1 0 0,1 1 0 0 0,-1-1 0 0 0,0 1 1 0 0,1-1-1 0 0,-1 0 0 0 0,1 0 0 0 0,0 0 0 0 0,0 0 1 0 0,0 0-1 0 0,0 0 0 0 0,0 0 0 0 0,0-1 0 0 0,0 1 1 0 0,1 0-1 0 0,-1 0 0 0 0,1-1 0 0 0,-1 1 0 0 0,1 0 1 0 0,0-1-1 0 0,0 1 0 0 0,0-1 166 0 0,4-22-2445 0 0,8 0-3696 0 0</inkml:trace>
  <inkml:trace contextRef="#ctx0" brushRef="#br0" timeOffset="136770.286">2959 10105 12416 0 0,'11'7'857'0'0,"0"0"-1068"0"0,24 16 822 0 0,28 12-611 0 0,-52-29-511 0 0,1-1-1 0 0,0 0 1 0 0,1-1-1 0 0,-1-1 1 0 0,1 0-1 0 0,-1 0 1 0 0,11 0 511 0 0,-3-3-4333 0 0</inkml:trace>
  <inkml:trace contextRef="#ctx0" brushRef="#br0" timeOffset="137113.148">3297 9759 11952 0 0,'0'0'266'0'0,"-3"7"368"0"0,2-2-592 0 0,1 0 1 0 0,0 0-1 0 0,0 0 1 0 0,0 0-1 0 0,1 1 1 0 0,0-1 0 0 0,0 0-1 0 0,0-1 1 0 0,2 6-43 0 0,1 3 58 0 0,4 15 257 0 0,2 0 1 0 0,1 0-1 0 0,2 1-315 0 0,20 51 521 0 0,-15-29-204 0 0,47 155 173 0 0,-55-166-138 0 0,-1 0 1 0 0,-3 1-1 0 0,-1 0 1 0 0,-1 10-353 0 0,-3-3 928 0 0,-2-1 0 0 0,-2 0 0 0 0,-3 12-928 0 0,3-42 324 0 0,0-1-1 0 0,-1 1 1 0 0,0-1-1 0 0,-2 0 1 0 0,1 0 0 0 0,-2-1-1 0 0,0 0 1 0 0,-1 0-1 0 0,-1 0 1 0 0,-9 11-324 0 0,16-23 49 0 0,-1 0 0 0 0,0 0 0 0 0,0 0 0 0 0,0 0 1 0 0,0 0-1 0 0,-1 0 0 0 0,1-1 0 0 0,-1 0 0 0 0,1 0 1 0 0,-1 0-1 0 0,0 0 0 0 0,0 0 0 0 0,0-1 0 0 0,0 1 1 0 0,0-1-1 0 0,0 0 0 0 0,0-1 0 0 0,-1 1 0 0 0,1-1 1 0 0,0 0-1 0 0,0 0 0 0 0,-5 0-49 0 0,2-1 29 0 0,0-1 0 0 0,1 0 1 0 0,-1 0-1 0 0,0 0 0 0 0,0-1 0 0 0,1 0 1 0 0,0 0-1 0 0,-1-1 0 0 0,1 1 0 0 0,0-1 1 0 0,1-1-1 0 0,-1 1 0 0 0,-1-3-29 0 0,-6-6-479 0 0,1-1-1 0 0,0 0 0 0 0,1 0 1 0 0,0-1-1 0 0,1-1 0 0 0,1 0 1 0 0,1 0-1 0 0,-1-3 480 0 0,-9-24-1959 0 0</inkml:trace>
  <inkml:trace contextRef="#ctx0" brushRef="#br0" timeOffset="137445.885">3755 9741 14336 0 0,'-3'-2'82'0'0,"0"0"1"0"0,0 0 0 0 0,1 0-1 0 0,-1 1 1 0 0,0-1 0 0 0,0 0-1 0 0,-1 1 1 0 0,1 0 0 0 0,0 0-1 0 0,0 0 1 0 0,-1 0 0 0 0,-1 0-83 0 0,-16-6 400 0 0,19 6-326 0 0,0 0 0 0 0,0 0 1 0 0,0 0-1 0 0,0 0 0 0 0,0 0 0 0 0,-1 1 1 0 0,1-1-1 0 0,0 1 0 0 0,0 0 0 0 0,0 0 1 0 0,-1 0-1 0 0,1 0 0 0 0,0 0 0 0 0,-2 0-74 0 0,-3 2 341 0 0,0-1-1 0 0,0 1 0 0 0,0 1 1 0 0,0-1-1 0 0,1 1 0 0 0,-1 0 1 0 0,1 1-1 0 0,0 0 0 0 0,-5 3-340 0 0,0 2 405 0 0,0 1-1 0 0,1-1 0 0 0,0 2 0 0 0,-3 4-404 0 0,10-12 0 0 0,1 0 0 0 0,0 0 0 0 0,-1 0 0 0 0,2 0 0 0 0,-1 0 0 0 0,0 1 0 0 0,1-1 0 0 0,-1 1 0 0 0,1-1 0 0 0,0 1 0 0 0,0 0 0 0 0,0-1 0 0 0,1 1 0 0 0,-1 0 0 0 0,1 0 0 0 0,0-1 0 0 0,0 1 0 0 0,0 0 0 0 0,1 0 0 0 0,-1-1 0 0 0,1 2 0 0 0,0-1 0 0 0,1 0 0 0 0,-1 0 0 0 0,1-1 0 0 0,0 1 0 0 0,0-1 0 0 0,0 1 0 0 0,0-1 0 0 0,1 0 0 0 0,-1 0 0 0 0,1 0 0 0 0,0 0 0 0 0,0-1 0 0 0,0 1 0 0 0,0-1 0 0 0,0 1 0 0 0,1-1 0 0 0,-1 0 0 0 0,1 0 0 0 0,-1-1 0 0 0,2 1 0 0 0,38 14 0 0 0,23 5 0 0 0,-29-11 0 0 0,-1 2 0 0 0,-1 2 0 0 0,1 2 0 0 0,-13-5 26 0 0,-4-2-90 0 0,0 1-1 0 0,0 0 0 0 0,-1 2 65 0 0,-13-9-13 0 0,0 1 1 0 0,-1 0 0 0 0,1 0-1 0 0,-1 0 1 0 0,0 1-1 0 0,0-1 1 0 0,0 1 0 0 0,-1 0-1 0 0,1 0 1 0 0,-1 0-1 0 0,0 1 1 0 0,1 4 12 0 0,-3-7-6 0 0,0 1 1 0 0,0-1-1 0 0,0 1 1 0 0,0-1-1 0 0,-1 1 1 0 0,0 0-1 0 0,1-1 0 0 0,-2 1 1 0 0,1 0-1 0 0,0-1 1 0 0,-1 1-1 0 0,1-1 1 0 0,-1 1-1 0 0,-1 1 6 0 0,0 1 50 0 0,0-1 0 0 0,-1 1 0 0 0,1-1 0 0 0,-2 1 0 0 0,1-1 0 0 0,0 0 0 0 0,-1 0 1 0 0,-2 1-51 0 0,-4 5 315 0 0,-1 0 1 0 0,-1-1-1 0 0,1-1 1 0 0,-2 0-1 0 0,1 0 1 0 0,-9 3-316 0 0,13-8-55 0 0,-1 0 0 0 0,0 0 0 0 0,1-1 1 0 0,-1 0-1 0 0,0-1 0 0 0,-1 0 0 0 0,1 0 0 0 0,0-1 0 0 0,-1 0 1 0 0,1-1-1 0 0,0 0 0 0 0,-1 0 0 0 0,1-1 0 0 0,0 0 0 0 0,-1-1 1 0 0,-3 0 54 0 0,-4-7-5456 0 0,0-6-1861 0 0</inkml:trace>
  <inkml:trace contextRef="#ctx0" brushRef="#br0" timeOffset="137446.885">3961 9797 14336 0 0,'0'0'408'0'0,"7"-3"80"0"0,-1-4-392 0 0,2 1-96 0 0,2 0 0 0 0,4-7 0 0 0,-1 5 0 0 0,2-5 0 0 0,2 1 0 0 0,-4-4 0 0 0,2 8 0 0 0,1-5 0 0 0,-5-2 0 0 0,-1 2 0 0 0,4 5 0 0 0,-7 2-96 0 0,-1-4 24 0 0,2 1 0 0 0</inkml:trace>
  <inkml:trace contextRef="#ctx0" brushRef="#br0" timeOffset="137784.936">4071 9463 12392 0 0,'-2'4'100'0'0,"0"0"0"0"0,1 0 0 0 0,-1 0 0 0 0,1 0 0 0 0,-1 0 1 0 0,1 0-1 0 0,1 0 0 0 0,-1 0 0 0 0,0 3-100 0 0,0 41-73 0 0,2-28 185 0 0,2 304 3227 0 0,-2-293-2988 0 0,0-1-1 0 0,3 1 1 0 0,0-1-1 0 0,2 0 0 0 0,2 3-350 0 0,-6-26 59 0 0,1 0 0 0 0,-1 0-1 0 0,1-1 1 0 0,1 1 0 0 0,-1-1-1 0 0,1 0 1 0 0,0 0 0 0 0,0 0-1 0 0,1 0 1 0 0,0-1 0 0 0,0 1-1 0 0,3 1-58 0 0,-6-5-34 0 0,1 0-1 0 0,0 0 1 0 0,0 0-1 0 0,0 0 1 0 0,0-1-1 0 0,0 1 0 0 0,0-1 1 0 0,0 1-1 0 0,1-1 1 0 0,-1 0-1 0 0,0 0 1 0 0,1-1-1 0 0,-1 1 1 0 0,1-1-1 0 0,-1 0 0 0 0,1 0 1 0 0,-1 0-1 0 0,1 0 1 0 0,-1 0-1 0 0,1-1 1 0 0,-1 1-1 0 0,0-1 0 0 0,1 0 1 0 0,-1 0-1 0 0,0-1 1 0 0,3 0 34 0 0,18-15-518 0 0</inkml:trace>
  <inkml:trace contextRef="#ctx0" brushRef="#br0" timeOffset="138133.606">4347 9818 15664 0 0,'-5'7'14'0'0,"-6"14"1101"0"0,10-20-1084 0 0,1 0 0 0 0,-1 0 0 0 0,1 0 0 0 0,0 0 0 0 0,-1 0 1 0 0,1 0-1 0 0,0 0 0 0 0,0 0 0 0 0,0 0 0 0 0,0 0 0 0 0,0 0 0 0 0,0 0 0 0 0,0 0 0 0 0,0 0 0 0 0,0 0 0 0 0,1 0 0 0 0,-1 0 0 0 0,0 0 0 0 0,1 1-31 0 0,-1-2 2 0 0,0 0 0 0 0,0 1 0 0 0,0-1 0 0 0,1 0 0 0 0,-1 0 0 0 0,0 1 0 0 0,0-1 0 0 0,0 0 0 0 0,1 1 0 0 0,-1-1 0 0 0,0 0 0 0 0,0 0-1 0 0,1 1 1 0 0,-1-1 0 0 0,0 0 0 0 0,1 0 0 0 0,-1 0 0 0 0,0 0 0 0 0,1 1 0 0 0,-1-1 0 0 0,0 0 0 0 0,1 0 0 0 0,-1 0 0 0 0,0 0-1 0 0,1 0 1 0 0,-1 0 0 0 0,1 0 0 0 0,-1 0 0 0 0,0 0 0 0 0,1 0 0 0 0,-1 0 0 0 0,0 0 0 0 0,1 0 0 0 0,-1 0 0 0 0,0 0 0 0 0,1-1 0 0 0,-1 1-1 0 0,0 0 1 0 0,1 0 0 0 0,-1 0 0 0 0,0 0 0 0 0,1-1-2 0 0,0 1 17 0 0,11-3 88 0 0,-6 1-79 0 0,1 1-1 0 0,0-1 1 0 0,-1-1 0 0 0,1 1-1 0 0,-1-1 1 0 0,0 0 0 0 0,0-1-1 0 0,4-2-25 0 0,11-9 52 0 0,-1-1-1 0 0,0-1 1 0 0,12-13-52 0 0,-22 20 38 0 0,-1 0-1 0 0,-1-1 1 0 0,0 0 0 0 0,-1-1-1 0 0,0 1 1 0 0,-1-2 0 0 0,0 1-1 0 0,0-2-37 0 0,1-3 41 0 0,-4 11-39 0 0,0 0 0 0 0,-1 0 0 0 0,0-1 0 0 0,0 1 0 0 0,0-1 0 0 0,-1 0 0 0 0,0 1 0 0 0,0-1 0 0 0,0 0 0 0 0,-1 0 0 0 0,0 0-1 0 0,-1 0-1 0 0,1 5 1 0 0,0 1 0 0 0,-1-1 0 0 0,1 1 0 0 0,0-1 0 0 0,-1 1 0 0 0,1-1 0 0 0,-1 1 0 0 0,0-1 0 0 0,0 1 0 0 0,1-1 0 0 0,-1 1 0 0 0,0 0 0 0 0,0 0 0 0 0,0-1 0 0 0,0 1 0 0 0,0 0 0 0 0,-1 0 0 0 0,1 0 0 0 0,0 0 0 0 0,-1 0 0 0 0,1 0 0 0 0,0 1 0 0 0,-1-1 0 0 0,1 0 0 0 0,-1 1 0 0 0,1-1 0 0 0,-1 1 0 0 0,1-1 0 0 0,-1 1-1 0 0,-1 0 15 0 0,0 0 0 0 0,0 0 0 0 0,0 0 0 0 0,0 0 1 0 0,0 0-1 0 0,0 1 0 0 0,0-1 0 0 0,1 1 0 0 0,-1 0 1 0 0,0 0-1 0 0,0 0 0 0 0,1 0 0 0 0,-1 0 0 0 0,1 1 0 0 0,-1 0-15 0 0,-5 3 63 0 0,1 0 0 0 0,0 1 0 0 0,1 1 0 0 0,-1-1 0 0 0,1 1 0 0 0,1 0 0 0 0,-1 0 0 0 0,1 1 0 0 0,0-1 0 0 0,0 3-63 0 0,-5 10 188 0 0,1-1-1 0 0,1 2 0 0 0,-5 15-187 0 0,9-20 82 0 0,0 0-1 0 0,0 1 1 0 0,2-1-1 0 0,0 1 1 0 0,1-1 0 0 0,0 1-1 0 0,2 0 1 0 0,0-1-1 0 0,1 1 1 0 0,0-1-1 0 0,1 1 1 0 0,1-1-1 0 0,1 0 1 0 0,3 7-82 0 0,-5-18-6 0 0,-1 1-1 0 0,1-1 1 0 0,1 0 0 0 0,-1-1 0 0 0,1 1 0 0 0,0 0 0 0 0,0-1 0 0 0,0 0-1 0 0,1 0 1 0 0,-1 0 0 0 0,1 0 0 0 0,0-1 0 0 0,0 0 0 0 0,0 0 0 0 0,6 2 6 0 0,-6-3-975 0 0,1 1 1 0 0,0-2 0 0 0,0 1 0 0 0,0-1 0 0 0,0 1 0 0 0,0-2 974 0 0,18 3-6428 0 0</inkml:trace>
  <inkml:trace contextRef="#ctx0" brushRef="#br0" timeOffset="138479.838">4829 9664 15664 0 0,'-3'7'761'0'0,"0"8"-435"0"0,1 0 0 0 0,0 0 0 0 0,1 14-326 0 0,-2 19 399 0 0,0-11 493 0 0,1-1 1 0 0,3 19-893 0 0,-1-9 223 0 0,0-43-220 0 0,0 0 0 0 0,0 0 0 0 0,0-1 0 0 0,0 1 0 0 0,1 0-1 0 0,-1 0 1 0 0,1 0 0 0 0,-1 0 0 0 0,1-1 0 0 0,0 1 0 0 0,0 0 0 0 0,0-1 0 0 0,1 1 0 0 0,-1-1 0 0 0,1 1-1 0 0,-1-1 1 0 0,2 1-3 0 0,-3-3-20 0 0,1 1 0 0 0,-1-1 0 0 0,1 0 0 0 0,-1 0 1 0 0,1 1-1 0 0,-1-1 0 0 0,1 0 0 0 0,0 0 0 0 0,-1 0 0 0 0,1 0 0 0 0,-1 0 0 0 0,1 0 0 0 0,0 0 0 0 0,-1 0 0 0 0,1 0 0 0 0,-1 0 0 0 0,1 0 0 0 0,0 0 0 0 0,-1-1 0 0 0,1 1 0 0 0,-1 0 0 0 0,1 0 0 0 0,-1-1 0 0 0,1 1 0 0 0,-1 0 0 0 0,1-1 0 0 0,-1 1 0 0 0,1 0 0 0 0,-1-1 0 0 0,1 1 0 0 0,-1-1 0 0 0,0 1 0 0 0,1 0 0 0 0,-1-1 0 0 0,0 1 0 0 0,1-1 0 0 0,-1 0 0 0 0,0 1 0 0 0,1-1 20 0 0,14-26-706 0 0,-12 23 505 0 0,1-6-192 0 0,0 0 1 0 0,-1 0-1 0 0,1-3 393 0 0,8-21-822 0 0,2-6-215 0 0,-1 0 0 0 0,7-40 1037 0 0,-7 26-558 0 0,6-11 558 0 0,8 5 731 0 0,-26 58-684 0 0,0 0 0 0 0,1 0-1 0 0,-1 0 1 0 0,0 1 0 0 0,1-1 0 0 0,-1 0 0 0 0,1 1 0 0 0,-1-1 0 0 0,1 1 0 0 0,0-1-47 0 0,-1 2 27 0 0,-1-1-1 0 0,1 1 1 0 0,-1-1-1 0 0,1 1 0 0 0,-1 0 1 0 0,1-1-1 0 0,-1 1 1 0 0,1 0-1 0 0,0 0 1 0 0,-1-1-1 0 0,1 1 0 0 0,0 0 1 0 0,-1 0-1 0 0,1 0 1 0 0,0 0-1 0 0,-1 0 1 0 0,1 0-1 0 0,0 0 0 0 0,-1 0 1 0 0,1 0-1 0 0,0 0 1 0 0,-1 0-1 0 0,1 0 1 0 0,0 1-1 0 0,-1-1 1 0 0,1 0-1 0 0,-1 0 0 0 0,1 1 1 0 0,0-1-1 0 0,-1 0 1 0 0,1 1-1 0 0,-1-1 1 0 0,1 0-1 0 0,-1 1 0 0 0,1-1 1 0 0,-1 1-27 0 0,3 3 146 0 0,0-1 1 0 0,-1 1-1 0 0,0 0 1 0 0,0 0-1 0 0,0 0 1 0 0,0 1-1 0 0,-1-1 1 0 0,0 0-1 0 0,0 1 1 0 0,0-1-1 0 0,0 5-146 0 0,1 10 671 0 0,-1 1 0 0 0,-1 4-671 0 0,1 7 579 0 0,0 12-386 0 0,-2-27-192 0 0,2 1 0 0 0,0-1 0 0 0,1 1 0 0 0,0-1 0 0 0,2 2-1 0 0,-4-16 0 0 0,1 0 0 0 0,-1-1 0 0 0,1 1 0 0 0,0 0 0 0 0,0-1 0 0 0,0 1 0 0 0,0-1 0 0 0,0 0 0 0 0,0 1 0 0 0,0-1 0 0 0,0 1 0 0 0,0-1 0 0 0,1 0 0 0 0,-1 0 0 0 0,0 0 0 0 0,-1-1 0 0 0,1 0 0 0 0,-1 1 0 0 0,1-1 0 0 0,0 0 0 0 0,-1 0 0 0 0,1 0 0 0 0,-1 1 0 0 0,1-1 0 0 0,0 0 0 0 0,-1 0 0 0 0,1 0 0 0 0,-1 0 0 0 0,1 0 0 0 0,0 0 0 0 0,-1 0 0 0 0,1 0 0 0 0,0 0 0 0 0,-1 0 0 0 0,1 0 0 0 0,-1-1 0 0 0,1 1 0 0 0,0 0 0 0 0,-1 0 0 0 0,1-1 0 0 0,-1 1 0 0 0,1 0 0 0 0,-1-1 0 0 0,1 1 0 0 0,-1 0 0 0 0,1-1 0 0 0,-1 1 0 0 0,1-1 0 0 0,-1 1 0 0 0,0-1 0 0 0,1 1 0 0 0,7-11-6 0 0,-1 1 0 0 0,0-1 0 0 0,0 0-1 0 0,-1-1 1 0 0,-1 0 0 0 0,3-7 6 0 0,7-23-933 0 0,1-13 933 0 0,-3 9-858 0 0,17-57 686 0 0,-24 85 172 0 0,-5 13 0 0 0,0 1 0 0 0,0 0 0 0 0,1-1 0 0 0,0 1 0 0 0,0 0 0 0 0,0 0 0 0 0,0 0 0 0 0,0 1 0 0 0,2-2 0 0 0,-4 5 0 0 0,0 0 0 0 0,0-1 0 0 0,0 1-1 0 0,0 0 1 0 0,1 0 0 0 0,-1-1-1 0 0,0 1 1 0 0,0 0 0 0 0,0 0-1 0 0,1 0 1 0 0,-1 0 0 0 0,0 0-1 0 0,0-1 1 0 0,1 1 0 0 0,-1 0-1 0 0,0 0 1 0 0,1 0 0 0 0,-1 0 0 0 0,0 0-1 0 0,0 0 1 0 0,1 0 0 0 0,-1 0-1 0 0,0 0 1 0 0,0 0 0 0 0,1 0-1 0 0,-1 0 1 0 0,0 0 0 0 0,1 0-1 0 0,-1 0 1 0 0,0 0 0 0 0,0 0-1 0 0,1 0 1 0 0,-1 1 0 0 0,6 7 26 0 0,1 14 316 0 0,-7-21-292 0 0,8 56 1245 0 0,-7-44-1362 0 0,0 0 1 0 0,1-1 0 0 0,0 1-1 0 0,1-1 1 0 0,1 1-1 0 0,0-1 1 0 0,0 0-1 0 0,5 7 67 0 0,4 0-947 0 0</inkml:trace>
  <inkml:trace contextRef="#ctx0" brushRef="#br0" timeOffset="138480.838">5775 9618 18151 0 0,'0'0'512'0'0,"0"0"120"0"0,0 0-504 0 0,0 0-128 0 0,0 0 0 0 0,0 0 0 0 0,0 0 432 0 0,0 0 64 0 0,0 0 16 0 0,0 0 0 0 0,4-3-416 0 0,3 3-96 0 0,-1-3 0 0 0,1 1-5711 0 0,-3 2-1169 0 0</inkml:trace>
  <inkml:trace contextRef="#ctx0" brushRef="#br0" timeOffset="138955.753">6196 9215 11976 0 0,'-10'-11'131'0'0,"1"0"0"0"0,0 0 0 0 0,1-1 0 0 0,0 0 1 0 0,1-1-1 0 0,1 0 0 0 0,0 0 0 0 0,1 0 0 0 0,0-1 1 0 0,-2-9-132 0 0,6 18 0 0 0,-1 0 0 0 0,1 1 0 0 0,-1-1 0 0 0,-1 1 0 0 0,1-1 0 0 0,0 1 0 0 0,-1 0 0 0 0,0 0 0 0 0,0 0 0 0 0,0 0 0 0 0,-1 0 0 0 0,-1-1 0 0 0,-15-20 1828 0 0,15 33 138 0 0,2 0-1707 0 0,1 1 1 0 0,0-1-1 0 0,0 1 1 0 0,1-1-1 0 0,0 1 0 0 0,0 0 1 0 0,1-1-1 0 0,0 1 0 0 0,2 7-259 0 0,-1 11-46 0 0,1 32 48 0 0,3 1 0 0 0,5 9-2 0 0,-9-61 36 0 0,0 0-1 0 0,1 0 1 0 0,0 0 0 0 0,1 0-1 0 0,-1 0 1 0 0,1 0 0 0 0,1-1-1 0 0,0 1 1 0 0,4 6-36 0 0,-5-11 1 0 0,-1 0 0 0 0,1 0 0 0 0,0 1 1 0 0,0-2-1 0 0,1 1 0 0 0,-1 0 0 0 0,0-1 0 0 0,1 1 0 0 0,0-1 1 0 0,-1 0-1 0 0,1 0 0 0 0,0-1 0 0 0,0 1 0 0 0,0-1 0 0 0,0 0 0 0 0,0 0 1 0 0,1 0-1 0 0,-1 0 0 0 0,0-1 0 0 0,1 0-1 0 0,-1 0-13 0 0,0 0-1 0 0,0 0 1 0 0,0-1-1 0 0,0 0 1 0 0,0 0 0 0 0,1 0-1 0 0,-1 0 1 0 0,-1-1-1 0 0,1 1 1 0 0,0-1 0 0 0,0 0-1 0 0,-1 0 1 0 0,1-1-1 0 0,-1 1 1 0 0,1-1 0 0 0,-1 1-1 0 0,0-1 1 0 0,1-2 13 0 0,8-7 1 0 0,-2-1 0 0 0,1 0-1 0 0,7-14 0 0 0,-3 2-1 0 0,0-1 0 0 0,-2 0 0 0 0,0-1 0 0 0,-2 0 0 0 0,3-15 1 0 0,-7 20 11 0 0,-1-1 1 0 0,-2-1 0 0 0,0 1-1 0 0,-1-1 1 0 0,-2 1-1 0 0,-1-24-11 0 0,0 38 147 0 0,-2 1 0 0 0,1 0 0 0 0,-1-1 0 0 0,0 1 0 0 0,-1 0-1 0 0,0 0 1 0 0,0 0 0 0 0,-1 1 0 0 0,0-1 0 0 0,0 1 0 0 0,-1 0-1 0 0,-3-4-146 0 0,5 6 10 0 0,-1 0 0 0 0,0 1 0 0 0,-1-1-1 0 0,1 1 1 0 0,-1 0 0 0 0,0 0 0 0 0,0 1-1 0 0,0-1 1 0 0,-1 1 0 0 0,1 0 0 0 0,-1 1 0 0 0,0-1-1 0 0,0 1 1 0 0,1 0 0 0 0,-1 0 0 0 0,-1 1-1 0 0,0 0-9 0 0,2 0-97 0 0,-1 1 0 0 0,1-1 0 0 0,-1 2-1 0 0,1-1 1 0 0,0 0 0 0 0,-1 1-1 0 0,1 0 1 0 0,-1 1 0 0 0,1-1 0 0 0,0 1-1 0 0,0 0 1 0 0,0 0 0 0 0,0 0-1 0 0,0 1 1 0 0,1 0 0 0 0,-1 0 0 0 0,1 0-1 0 0,-1 0 1 0 0,1 1 0 0 0,0 0-1 0 0,0-1 1 0 0,1 2 0 0 0,-1-1 0 0 0,1 0-1 0 0,0 1 1 0 0,0-1 0 0 0,0 1-1 0 0,-1 4 98 0 0,-3 17-6803 0 0</inkml:trace>
  <inkml:trace contextRef="#ctx0" brushRef="#br0" timeOffset="139368.359">6691 8756 13824 0 0,'-78'0'1558'0'0,"76"0"-1318"0"0,2 0-187 0 0,0 0-1 0 0,-1 0 1 0 0,1 0 0 0 0,0 0-1 0 0,0 0 1 0 0,-1 0-1 0 0,1 0 1 0 0,0 0 0 0 0,-1 0-1 0 0,1 0 1 0 0,0 0 0 0 0,0 0-1 0 0,-1 1 1 0 0,1-1-1 0 0,0 0 1 0 0,0 0 0 0 0,-1 0-1 0 0,1 1 1 0 0,0-1-1 0 0,0 0 1 0 0,-1 0 0 0 0,1 1-1 0 0,0-1 1 0 0,0 0 0 0 0,0 0-1 0 0,0 1-52 0 0,-1 1 1 0 0,1 1 0 0 0,0 0-1 0 0,1-1 1 0 0,-1 1 0 0 0,0-1-1 0 0,1 1 1 0 0,-1-1 0 0 0,1 1 0 0 0,0-1-1 0 0,0 1 1 0 0,0-1 0 0 0,0 1 0 0 0,0-1-1 0 0,1 0 1 0 0,0 1-1 0 0,8 21-87 0 0,1 16 533 0 0,1 22-446 0 0,-1-3 345 0 0,4 16 133 0 0,-10-44-176 0 0,2-1 0 0 0,0 1 1 0 0,2-2-1 0 0,1 1 0 0 0,9 16-302 0 0,-17-41 27 0 0,1-1 1 0 0,-1 0-1 0 0,1 0 1 0 0,0 0-1 0 0,0 0 1 0 0,0-1-1 0 0,2 2-27 0 0,-5-5 1 0 0,1 1 0 0 0,-1-1 0 0 0,1 1 0 0 0,0-1 0 0 0,-1 1 1 0 0,1-1-1 0 0,0 1 0 0 0,-1-1 0 0 0,1 0 0 0 0,0 0 0 0 0,0 1 0 0 0,-1-1 0 0 0,1 0 0 0 0,0 0 0 0 0,0 0 0 0 0,0 0-1 0 0,1 0 0 0 0,1 0 0 0 0,-1-1 0 0 0,0 0 0 0 0,1 1 0 0 0,-1-1 0 0 0,0 0 0 0 0,0 0 0 0 0,0 0 0 0 0,0-1 0 0 0,0 1 0 0 0,0 0 0 0 0,0-1 0 0 0,0 0 0 0 0,0 1 0 0 0,-1-1 0 0 0,1 0 0 0 0,0 0 0 0 0,-1 0 0 0 0,0 0 0 0 0,1 0 0 0 0,5-8 0 0 0,-1-1 0 0 0,-1 1 0 0 0,3-6 0 0 0,1-6-6 0 0,-1 0-1 0 0,-1-1 1 0 0,-1 0-1 0 0,-1 0 0 0 0,-1 0 1 0 0,0-14 6 0 0,1-40 185 0 0,-5-27-185 0 0,0 71 438 0 0,-2 78 352 0 0,1-25-697 0 0,0 1 0 0 0,2 9-93 0 0,-1-19 48 0 0,1 1 0 0 0,1-1 1 0 0,0 1-1 0 0,1-1 0 0 0,2 7-48 0 0,-4-15-133 0 0,0 0 1 0 0,0 0 0 0 0,1 0-1 0 0,-1-1 1 0 0,1 1 0 0 0,0 0 0 0 0,0 0-1 0 0,0-1 1 0 0,0 0 0 0 0,0 1-1 0 0,1-1 1 0 0,-1 0 0 0 0,1 0-1 0 0,-1 0 1 0 0,1 0 0 0 0,0 0 0 0 0,0-1-1 0 0,0 1 1 0 0,0-1 0 0 0,0 0-1 0 0,0 0 1 0 0,0 0 0 0 0,1 0 132 0 0,19 4-1590 0 0,-18-4-9 0 0</inkml:trace>
  <inkml:trace contextRef="#ctx0" brushRef="#br0" timeOffset="139703.982">7018 8879 13824 0 0,'0'0'314'0'0,"0"0"46"0"0,-3-13 466 0 0,3 12-826 0 0,0 0 1 0 0,0-1 0 0 0,0 1-1 0 0,1 0 1 0 0,-1 0 0 0 0,0 0-1 0 0,0-1 1 0 0,1 1 0 0 0,-1 0-1 0 0,1 0 1 0 0,-1 0 0 0 0,1 0 0 0 0,-1 0-1 0 0,1 0 1 0 0,0 0 0 0 0,-1 0-1 0 0,1 0 1 0 0,0 0 0 0 0,0 0-1 0 0,19-19-3 0 0,-15 16 5 0 0,36-30-9 0 0,-30 26-248 0 0,0-1 1 0 0,-1 0-1 0 0,0-1 0 0 0,0 0 1 0 0,-1-1-1 0 0,-1 0 0 0 0,3-3 255 0 0,2-10-1012 0 0,-2-1-10 0 0</inkml:trace>
  <inkml:trace contextRef="#ctx0" brushRef="#br0" timeOffset="140028.679">7187 8401 13824 0 0,'-7'14'1056'0'0,"0"6"-912"0"0,1 0 1 0 0,1 0 0 0 0,1 1 0 0 0,1 6-145 0 0,-3 9 735 0 0,-14 103 2201 0 0,10-87-2161 0 0,3 1-1 0 0,3 0 1 0 0,1 45-775 0 0,3-86 4 0 0,1 1 0 0 0,1 0-1 0 0,0 0 1 0 0,1-1 0 0 0,2 6-4 0 0,-4-14 0 0 0,0-1 0 0 0,0 0 0 0 0,0 0 0 0 0,0 0 0 0 0,1 0-1 0 0,0 0 1 0 0,-1 0 0 0 0,1 0 0 0 0,0-1 0 0 0,1 1 0 0 0,-1-1 0 0 0,0 1 0 0 0,1-1 0 0 0,-1 0 0 0 0,1 0 0 0 0,0 0 0 0 0,-1 0 0 0 0,1 0 0 0 0,0-1 0 0 0,0 1-1 0 0,0-1 1 0 0,3 1 0 0 0,-4-2 0 0 0,1 0 0 0 0,0 0 0 0 0,-1 0 0 0 0,1 0 0 0 0,0 0 0 0 0,-1-1 0 0 0,1 1 0 0 0,0-1 0 0 0,-1 0 0 0 0,1 0 0 0 0,-1 0 0 0 0,0 0 0 0 0,1 0 0 0 0,-1 0 0 0 0,2-2 0 0 0,4-2 0 0 0,-1 0 0 0 0,0-1 0 0 0,0 0 0 0 0,1-1 0 0 0,7-9 6 0 0,-1 0 0 0 0,0-1 0 0 0,-1 0-1 0 0,8-15-5 0 0,38-79-1181 0 0,-31 56-454 0 0,-9 18 612 0 0</inkml:trace>
  <inkml:trace contextRef="#ctx0" brushRef="#br0" timeOffset="140029.679">7747 8728 18151 0 0,'-13'-3'512'0'0,"7"3"120"0"0,1-3-504 0 0,5 3-128 0 0,0 0 0 0 0,0 0 0 0 0,0 0 432 0 0,0 0 64 0 0,0 0 16 0 0,0 0 0 0 0,0 0-264 0 0,0 0-56 0 0,5 0 0 0 0,5 0-6039 0 0,-4 0-1201 0 0</inkml:trace>
  <inkml:trace contextRef="#ctx0" brushRef="#br0" timeOffset="140347.114">7906 7997 13824 0 0,'-1'-13'370'0'0,"1"10"-289"0"0,-1 1-1 0 0,1 0 1 0 0,0 0 0 0 0,0-1-1 0 0,0 1 1 0 0,0 0 0 0 0,1-1 0 0 0,-1 1-1 0 0,1 0 1 0 0,-1 0 0 0 0,1-1-1 0 0,0 1 1 0 0,0 0 0 0 0,0-2-81 0 0,0 4 5 0 0,0-1 1 0 0,0 1 0 0 0,0 0 0 0 0,0-1 0 0 0,-1 1 0 0 0,1 0-1 0 0,0 0 1 0 0,0-1 0 0 0,0 1 0 0 0,0 0 0 0 0,0 0 0 0 0,0 0 0 0 0,0 0-1 0 0,0 0 1 0 0,0 0 0 0 0,0 0 0 0 0,0 1 0 0 0,-1-1 0 0 0,1 0 0 0 0,0 1-1 0 0,0-1 1 0 0,0 0 0 0 0,0 1 0 0 0,0-1 0 0 0,-1 1 0 0 0,1-1-1 0 0,0 1-5 0 0,3 1 111 0 0,-1-1 0 0 0,0 1 0 0 0,0 0 0 0 0,1 1 0 0 0,-1-1 0 0 0,0 1 0 0 0,1 0-111 0 0,7 13 292 0 0,-1-1 0 0 0,-1 1 1 0 0,0 0-1 0 0,-1 1 0 0 0,-1 0 0 0 0,4 15-292 0 0,-1-6 244 0 0,16 51 787 0 0,-4 2-1 0 0,3 30-1030 0 0,-8-36 515 0 0,41 242 127 0 0,-31-154-644 0 0,-15-86 2 0 0,-6-32 0 0 0,1 0 0 0 0,3-1 0 0 0,1 1 0 0 0,8 15 0 0 0,-16-52-316 0 0,-1 0 0 0 0,1 0 0 0 0,0-1 0 0 0,0 1 0 0 0,0-1-1 0 0,1 0 1 0 0,0 0 0 0 0,2 3 316 0 0,2-5-1431 0 0,-1-8-8 0 0</inkml:trace>
  <inkml:trace contextRef="#ctx0" brushRef="#br0" timeOffset="140696.622">8157 7982 13824 0 0,'1'-1'314'0'0,"3"-9"-165"0"0,2 1 0 0 0,-1 0 0 0 0,1 0 0 0 0,0 1 0 0 0,1-1 0 0 0,0 1 0 0 0,0 1 0 0 0,1-1 0 0 0,0 1 0 0 0,0 1 0 0 0,1 0 0 0 0,0 0 0 0 0,0 0 0 0 0,9-3-149 0 0,-13 6 49 0 0,1 1 0 0 0,0-1-1 0 0,0 1 1 0 0,0 0 0 0 0,0 1-1 0 0,0 0 1 0 0,1 0 0 0 0,-1 0 0 0 0,0 1-1 0 0,1-1 1 0 0,-1 1 0 0 0,0 1 0 0 0,1-1-1 0 0,-1 1 1 0 0,0 1 0 0 0,0-1-1 0 0,0 1 1 0 0,0 0 0 0 0,0 0 0 0 0,0 1-1 0 0,0-1 1 0 0,-1 1 0 0 0,1 1-1 0 0,-1-1 1 0 0,3 3-49 0 0,-3-2 101 0 0,-1 1-1 0 0,1 0 1 0 0,-1 0 0 0 0,0 1-1 0 0,0-1 1 0 0,-1 1 0 0 0,0 0-1 0 0,0 0 1 0 0,0 0 0 0 0,0 0-1 0 0,-1 0 1 0 0,0 0 0 0 0,0 6-101 0 0,2 6 272 0 0,-1 0 0 0 0,-1 0 0 0 0,-1 1 0 0 0,0 7-272 0 0,-2-7 221 0 0,-1 1-1 0 0,0-1 0 0 0,-2 0 0 0 0,0 0 1 0 0,-1-1-1 0 0,-3 7-220 0 0,-14 34 369 0 0,-10 16-369 0 0,16-39-59 0 0,4-9-64 0 0,-34 73 387 0 0,36-82-657 0 0,0 0 0 0 0,-1-1 0 0 0,0-1 1 0 0,-6 6 392 0 0,15-20-278 0 0,1-1 0 0 0,-1 1 1 0 0,1-1-1 0 0,-1 1 0 0 0,0-1 1 0 0,0 1-1 0 0,0-1 0 0 0,0 0 1 0 0,0 0-1 0 0,0 0 0 0 0,0 0 1 0 0,-2 0 277 0 0,3-1-91 0 0,1 0 0 0 0,-1 0 0 0 0,1 0 1 0 0,-1 0-1 0 0,1-1 0 0 0,-1 1 0 0 0,1 0 0 0 0,0 0 1 0 0,-1-1-1 0 0,1 1 0 0 0,-1 0 0 0 0,1-1 0 0 0,-1 1 1 0 0,1 0-1 0 0,0-1 0 0 0,-1 1 0 0 0,1-1 0 0 0,0 1 1 0 0,0-1 90 0 0</inkml:trace>
  <inkml:trace contextRef="#ctx0" brushRef="#br0" timeOffset="141033.449">8492 7936 13824 0 0,'0'2'147'0'0,"0"1"0"0"0,1-1 1 0 0,0 0-1 0 0,0 0 0 0 0,-1 0 1 0 0,1 0-1 0 0,0 0 1 0 0,0 0-1 0 0,1 0-147 0 0,6 15 174 0 0,2 35-180 0 0,-6-30 377 0 0,0-1 0 0 0,2 2-371 0 0,8 33 1066 0 0,-2 1 0 0 0,-3 0 0 0 0,-2 12-1066 0 0,3 12 149 0 0,4 1-149 0 0,-4-20 0 0 0,-10-61-3 0 0,0-1-1 0 0,0 0 0 0 0,0 0 1 0 0,0 1-1 0 0,0-1 0 0 0,0 0 0 0 0,0 1 1 0 0,0-1-1 0 0,0 0 0 0 0,0 1 1 0 0,0-1-1 0 0,0 0 0 0 0,1 0 0 0 0,-1 1 1 0 0,0-1-1 0 0,0 0 0 0 0,0 0 1 0 0,0 1-1 0 0,0-1 0 0 0,1 0 0 0 0,-1 0 1 0 0,0 1-1 0 0,0-1 0 0 0,0 0 1 0 0,1 0-1 0 0,-1 0 0 0 0,0 1 0 0 0,0-1 1 0 0,1 0-1 0 0,-1 0 0 0 0,0 0 1 0 0,1 0-1 0 0,-1 0 0 0 0,0 0 0 0 0,0 1 4 0 0,4-12-477 0 0,0-18-301 0 0,1-131-1507 0 0,-4 85 2500 0 0,3 1 1 0 0,3 0 0 0 0,6-16-216 0 0,-10 70 34 0 0,5-21 533 0 0,10-26-567 0 0,-15 57 37 0 0,1-1-1 0 0,0 1 1 0 0,1-1 0 0 0,0 1 0 0 0,0 0 0 0 0,1 1 0 0 0,1 0-1 0 0,3-5-36 0 0,-9 12-45 0 0,0 1 0 0 0,1-1 0 0 0,-1 1 0 0 0,0 0 0 0 0,1-1 0 0 0,-1 1 0 0 0,1 0 0 0 0,-1 0 0 0 0,1 0 0 0 0,-1 0-1 0 0,1 0 1 0 0,0 0 0 0 0,0 1 0 0 0,-1-1 0 0 0,1 0 0 0 0,0 1 0 0 0,0 0 0 0 0,0-1 0 0 0,-1 1 0 0 0,1 0 0 0 0,0 0-1 0 0,1 0 47 0 0,7 2-945 0 0</inkml:trace>
  <inkml:trace contextRef="#ctx0" brushRef="#br0" timeOffset="141384.286">9100 8031 13792 0 0,'0'0'314'0'0,"0"0"46"0"0,0 0 22 0 0,0 0-50 0 0,10 3-208 0 0,-8-1-19 0 0,1 0 1 0 0,-1 0 0 0 0,-1 0 0 0 0,1 0-1 0 0,0 0 1 0 0,0 1 0 0 0,-1-1 0 0 0,1 0-1 0 0,-1 1 1 0 0,0-1 0 0 0,0 1 0 0 0,0 0 0 0 0,0 1-106 0 0,2 4 368 0 0,0 1 0 0 0,-1 0 0 0 0,0 5-368 0 0,2 25 547 0 0,-2 1 0 0 0,-1-1-1 0 0,-4 35-546 0 0,2-61-40 0 0,0 0 0 0 0,2 0 0 0 0,-1-1-1 0 0,2 1 1 0 0,0 1 40 0 0,-3-14-41 0 0,1 0-1 0 0,0 0 1 0 0,0 0 0 0 0,0 1 0 0 0,0-1-1 0 0,0 0 1 0 0,0 0 0 0 0,0 0-1 0 0,0 0 1 0 0,0 0 0 0 0,0 0 0 0 0,0 1-1 0 0,0-1 1 0 0,0 0 0 0 0,0 0-1 0 0,0 0 1 0 0,0 0 0 0 0,0 0 0 0 0,0 1-1 0 0,0-1 1 0 0,0 0 0 0 0,0 0-1 0 0,0 0 1 0 0,0 0 0 0 0,1 0-1 0 0,-1 0 1 0 0,0 1 0 0 0,0-1 0 0 0,0 0-1 0 0,0 0 1 0 0,0 0 0 0 0,0 0-1 0 0,0 0 1 0 0,0 0 0 0 0,1 0 0 0 0,-1 0-1 0 0,0 0 1 0 0,0 0 0 0 0,0 1-1 0 0,0-1 1 0 0,0 0 0 0 0,0 0 0 0 0,1 0-1 0 0,-1 0 1 0 0,0 0 0 0 0,0 0-1 0 0,0 0 1 0 0,0 0 41 0 0,3-7-1925 0 0,-2 3 1831 0 0,4-13-1439 0 0</inkml:trace>
  <inkml:trace contextRef="#ctx0" brushRef="#br0" timeOffset="141385.286">9160 7611 13824 0 0,'0'0'304'0'0,"0"0"64"0"0,0 0 16 0 0,0 0 0 0 0,0 0-312 0 0,0 6-72 0 0,-5 4 0 0 0,2 5 0 0 0,3 6 0 0 0,0 4 0 0 0,-3 6 0 0 0,3 2 0 0 0</inkml:trace>
  <inkml:trace contextRef="#ctx0" brushRef="#br0" timeOffset="141716.525">9535 7991 17247 0 0,'-3'5'173'0'0,"1"0"-1"0"0,0 0 0 0 0,1 0 0 0 0,-1 1 0 0 0,1-1 0 0 0,0 1 0 0 0,0 0 0 0 0,1-1 0 0 0,0 1 0 0 0,0-1 0 0 0,0 3-172 0 0,-1 15 3 0 0,-9 86 2325 0 0,-7 10-2328 0 0,12-67 0 0 0,3-25 0 0 0,1-24 0 0 0,1-1 0 0 0,0 1 0 0 0,0 0 0 0 0,0 0 0 0 0,0-1 0 0 0,1 1 0 0 0,-1 0 0 0 0,1 0 0 0 0,0-1 0 0 0,-1 1 0 0 0,1 0 0 0 0,0-1 0 0 0,1 2 0 0 0,-2-4 0 0 0,1 0 0 0 0,-1 0 0 0 0,0 0 0 0 0,1 0 0 0 0,-1 0 0 0 0,0 0 0 0 0,1 0 0 0 0,-1 0 0 0 0,0 0 0 0 0,1 0 0 0 0,-1 0 0 0 0,0 0 0 0 0,1 0 0 0 0,-1 0 0 0 0,0 0 0 0 0,1 0 0 0 0,-1 0 0 0 0,0-1 0 0 0,0 1 0 0 0,1 0 0 0 0,-1 0 0 0 0,0 0 0 0 0,0 0 0 0 0,1-1 0 0 0,-1 1 0 0 0,0 0 0 0 0,0 0 0 0 0,1-1 0 0 0,-1 1 0 0 0,0 0 0 0 0,0 0 0 0 0,0-1 0 0 0,0 1 0 0 0,1 0 0 0 0,-1-1 0 0 0,0 1 0 0 0,0 0 0 0 0,8-13 0 0 0,3-9-718 0 0,-1 0 0 0 0,-1-1 0 0 0,-1 0 0 0 0,-1-1 0 0 0,2-15 718 0 0,3-32-656 0 0,0-18 656 0 0,-7 44-81 0 0,0-12 862 0 0,3 0 0 0 0,3 0 0 0 0,5-10-781 0 0,-14 61 178 0 0,0-1-1 0 0,1 1 0 0 0,0 0 1 0 0,0 0-1 0 0,0 0 0 0 0,0 1 1 0 0,1-1-1 0 0,0 1 0 0 0,2-2-177 0 0,-6 7 21 0 0,0 0 0 0 0,1 0 0 0 0,-1 0 0 0 0,1 0-1 0 0,-1 0 1 0 0,0 0 0 0 0,1 1 0 0 0,-1-1-1 0 0,0 0 1 0 0,1 0 0 0 0,-1 0 0 0 0,0 0 0 0 0,1 0-1 0 0,-1 0 1 0 0,0 1 0 0 0,1-1 0 0 0,-1 0 0 0 0,0 0-1 0 0,1 0 1 0 0,-1 1 0 0 0,0-1 0 0 0,0 0-1 0 0,1 1 1 0 0,-1-1 0 0 0,0 0 0 0 0,0 0 0 0 0,0 1-1 0 0,1-1 1 0 0,-1 1-21 0 0,7 9 241 0 0,-5-3-112 0 0,1 0 1 0 0,-1 0-1 0 0,-1 0 0 0 0,1 1 0 0 0,-1-1 0 0 0,-1 0 0 0 0,1 1 1 0 0,-1-1-1 0 0,0 1 0 0 0,-1 2-129 0 0,0 10 176 0 0,-5 85-72 0 0,1 0-75 0 0,5-87-29 0 0,1 0 0 0 0,0-1-1 0 0,2 1 1 0 0,3 14 0 0 0,-4-27-77 0 0,-1 0 0 0 0,1 0 0 0 0,0 0-1 0 0,0-1 1 0 0,1 1 0 0 0,0-1 0 0 0,0 1 0 0 0,0-1-1 0 0,0 0 1 0 0,0 0 0 0 0,1-1 0 0 0,0 2 77 0 0,-2-4-113 0 0,0 1 0 0 0,-1-1-1 0 0,1 0 1 0 0,0 1 0 0 0,0-1 0 0 0,0 0 0 0 0,0 0 0 0 0,0 0 0 0 0,0-1 0 0 0,0 1 0 0 0,0 0 0 0 0,0-1 0 0 0,0 1 0 0 0,0-1 0 0 0,0 0 0 0 0,1 0 0 0 0,-1 0 0 0 0,0 0 0 0 0,0 0 0 0 0,0 0 0 0 0,0 0-1 0 0,1-1 1 0 0,-1 1 0 0 0,0-1 0 0 0,0 0 0 0 0,0 1 0 0 0,0-1 0 0 0,0 0 0 0 0,1-1 113 0 0,14-9-7114 0 0</inkml:trace>
  <inkml:trace contextRef="#ctx0" brushRef="#br0" timeOffset="142070.281">10003 7783 13824 0 0,'0'-3'79'0'0,"0"0"1"0"0,0-1-1 0 0,0 1 1 0 0,1 0-1 0 0,0 0 1 0 0,-1 0 0 0 0,1 0-1 0 0,0 0 1 0 0,0 0-1 0 0,1 0 1 0 0,-1 0-1 0 0,1 0 1 0 0,-1 0 0 0 0,1 0-1 0 0,0 1 1 0 0,0-1-1 0 0,0 1 1 0 0,0 0 0 0 0,1-1-80 0 0,9-9-12 0 0,0 2 1 0 0,1-1 0 0 0,0 2 0 0 0,0 0 0 0 0,1 0 0 0 0,0 1 0 0 0,1 1 0 0 0,0 0 0 0 0,0 1-1 0 0,0 1 1 0 0,1 0 0 0 0,7 0 11 0 0,-21 4-167 0 0,1 1 1 0 0,-1 0-1 0 0,1-1 0 0 0,-1 1 0 0 0,1 1 1 0 0,0-1-1 0 0,-1 0 0 0 0,1 1 1 0 0,-1-1-1 0 0,0 1 0 0 0,1 0 0 0 0,-1-1 1 0 0,1 1-1 0 0,-1 0 0 0 0,0 1 0 0 0,2 0 167 0 0,7 7-1022 0 0</inkml:trace>
  <inkml:trace contextRef="#ctx0" brushRef="#br0" timeOffset="142071.281">10130 7428 17447 0 0,'-1'1'396'0'0,"-2"4"-205"0"0,-1 0-1 0 0,2 0 0 0 0,-1 1 0 0 0,1-1 0 0 0,0 0 1 0 0,0 1-1 0 0,-1 3-190 0 0,-8 44 186 0 0,7-33-188 0 0,-15 74 108 0 0,-17 88 2987 0 0,7 3-3093 0 0,26-158 212 0 0,-1 1 184 0 0,1 1 0 0 0,2 4-396 0 0,1-26 140 0 0,0 1 0 0 0,1-1-1 0 0,-1 0 1 0 0,2 0 0 0 0,-1 1-1 0 0,1-1 1 0 0,0 0 0 0 0,0-1 0 0 0,1 1-1 0 0,3 6-139 0 0,-5-11 13 0 0,1 0 0 0 0,-1 0 0 0 0,1-1 0 0 0,-1 1-1 0 0,1 0 1 0 0,0-1 0 0 0,0 1 0 0 0,0-1 0 0 0,0 0 0 0 0,0 0-1 0 0,0 0 1 0 0,0 0 0 0 0,0 0 0 0 0,0 0 0 0 0,1 0 0 0 0,-1 0-1 0 0,0-1 1 0 0,0 0 0 0 0,1 1 0 0 0,-1-1 0 0 0,1 0 0 0 0,-1 0-1 0 0,0 0 1 0 0,1 0 0 0 0,-1 0 0 0 0,0-1 0 0 0,1 0-13 0 0,4 0-53 0 0,-1 0 1 0 0,0-1-1 0 0,0 0 0 0 0,0 0 1 0 0,0-1-1 0 0,0 1 1 0 0,0-1-1 0 0,-1-1 1 0 0,4-2 52 0 0,12-11-172 0 0,0-1 1 0 0,-2-1 0 0 0,0 0-1 0 0,-1-2 1 0 0,5-8 171 0 0,27-43-1706 0 0,-5-3-4579 0 0,-24 35-596 0 0</inkml:trace>
  <inkml:trace contextRef="#ctx0" brushRef="#br0" timeOffset="142449.973">10677 7211 15664 0 0,'-3'4'132'0'0,"0"0"1"0"0,0 1 0 0 0,1-1-1 0 0,0 1 1 0 0,0 0 0 0 0,0 0-1 0 0,0-1 1 0 0,1 1 0 0 0,-1 0-1 0 0,1 0 1 0 0,0 1 0 0 0,1-1-1 0 0,-1 1-132 0 0,-2 12-5 0 0,-52 325 2691 0 0,35-210-1449 0 0,15-102-1150 0 0,2 0 1 0 0,1 0-1 0 0,1 3-87 0 0,1-24-95 0 0,1 0-1 0 0,0 1 1 0 0,0-1 0 0 0,1 0-1 0 0,0-1 1 0 0,1 1 0 0 0,0 0-1 0 0,1-1 1 0 0,0 1 0 0 0,0-1-1 0 0,3 4 96 0 0,6 2-4954 0 0,-2-5-1731 0 0</inkml:trace>
  <inkml:trace contextRef="#ctx0" brushRef="#br0" timeOffset="142802.134">10898 7565 13824 0 0,'0'45'750'0'0,"-3"0"1"0"0,-1-1 0 0 0,-2 1-1 0 0,-2-1 1 0 0,-9 27-751 0 0,16-71 12 0 0,-56 207 3598 0 0,68-227-4277 0 0,-2 4 222 0 0,26-63-1047 0 0,6-13-88 0 0,-19 48 730 0 0,-6 11 820 0 0,1 0 0 0 0,17-22 30 0 0,-31 50 69 0 0,1-1-38 0 0,0 0-1 0 0,0 0 1 0 0,1 0-1 0 0,-1 1 0 0 0,1 0 1 0 0,0-1-1 0 0,1 2 1 0 0,-1-1-1 0 0,1 1 1 0 0,0 0-1 0 0,0 0 1 0 0,6-3-31 0 0,-11 7 14 0 0,0-1 1 0 0,-1 1-1 0 0,1 0 1 0 0,0 0-1 0 0,0 0 1 0 0,0 0-1 0 0,-1-1 1 0 0,1 1-1 0 0,0 0 1 0 0,0 0-1 0 0,0 0 1 0 0,-1 1-1 0 0,1-1 1 0 0,0 0-1 0 0,0 0 1 0 0,-1 0-1 0 0,1 0 1 0 0,0 1-1 0 0,0-1 1 0 0,-1 0-1 0 0,1 1 1 0 0,0-1-1 0 0,-1 1 1 0 0,1-1-1 0 0,0 1-14 0 0,1 0 39 0 0,-1 1-1 0 0,0 0 1 0 0,1-1-1 0 0,-1 1 1 0 0,0 0-1 0 0,0 0 1 0 0,0 0-1 0 0,0 0 1 0 0,-1-1-1 0 0,1 2-38 0 0,2 6 254 0 0,-1-1 1 0 0,0 1-1 0 0,-1-1 1 0 0,1 6-255 0 0,-1 18 559 0 0,-1 0 0 0 0,-2 6-559 0 0,-1 27 0 0 0,3-62-78 0 0,0 0 0 0 0,0 0 0 0 0,0 0-1 0 0,1-1 1 0 0,-1 1 0 0 0,1 0-1 0 0,-1 0 1 0 0,1 0 0 0 0,0 0-1 0 0,0-1 1 0 0,1 3 78 0 0,-1-4-4482 0 0,-1-1-1566 0 0</inkml:trace>
  <inkml:trace contextRef="#ctx0" brushRef="#br0" timeOffset="143132.168">11514 7244 15736 0 0,'-6'2'164'0'0,"0"0"0"0"0,0 0 0 0 0,0 0 0 0 0,1 1 0 0 0,-1 0 1 0 0,1 0-1 0 0,-1 0 0 0 0,1 1 0 0 0,0-1 0 0 0,0 1 1 0 0,-1 2-165 0 0,-1 2 372 0 0,0 0 0 0 0,0 0 0 0 0,0 1 0 0 0,1 0 0 0 0,0 0 0 0 0,-1 4-372 0 0,-7 17 796 0 0,2 0 1 0 0,1 0-1 0 0,-7 32-796 0 0,5-14 447 0 0,1 1-1 0 0,3 0 0 0 0,1 1 1 0 0,3 6-447 0 0,4-42 206 0 0,1 1 0 0 0,1-1 0 0 0,0 1 0 0 0,1-1 0 0 0,1 0 0 0 0,0 1 1 0 0,4 10-207 0 0,-4-18 3 0 0,0 0 0 0 0,0 0 0 0 0,1 0 0 0 0,-1-1 0 0 0,2 1 1 0 0,-1-1-1 0 0,1 0 0 0 0,0 0 0 0 0,0-1 0 0 0,0 1 1 0 0,1-1-1 0 0,0 0 0 0 0,0-1 0 0 0,0 0 0 0 0,4 3-3 0 0,-4-4-14 0 0,0 1-1 0 0,1-1 1 0 0,-1-1-1 0 0,1 1 1 0 0,-1-1-1 0 0,1 0 1 0 0,0 0-1 0 0,0-1 1 0 0,0 0-1 0 0,0 0 1 0 0,0-1 0 0 0,0 0-1 0 0,-1 0 1 0 0,1-1-1 0 0,0 1 1 0 0,0-2-1 0 0,0 1 1 0 0,0-1-1 0 0,0 0 1 0 0,-1 0-1 0 0,1 0 15 0 0,11-6-383 0 0,0-1-1 0 0,-1 0 1 0 0,0-1 0 0 0,0-1-1 0 0,-1 0 1 0 0,0-1-1 0 0,-1-1 384 0 0,6-8-8091 0 0</inkml:trace>
  <inkml:trace contextRef="#ctx0" brushRef="#br0" timeOffset="148064.296">12155 7080 8896 0 0,'0'0'200'0'0,"0"0"33"0"0,0 0 14 0 0,-2 7 1 0 0,0 6 65 0 0,1 0 0 0 0,1 0 1 0 0,0-1-1 0 0,1 8-313 0 0,0 13 561 0 0,-4 55 880 0 0,-5 6-1441 0 0,2-11 95 0 0,-22 156 869 0 0,15-142-398 0 0,9-69-451 0 0,1-12 117 0 0,1-1 1 0 0,0 11-233 0 0,12-44-524 0 0,0-19-451 0 0,4-36 975 0 0,-3 12-352 0 0,2-7 298 0 0,5-26 59 0 0,-7 48 11 0 0,4-17-54 0 0,1 1 1 0 0,4 1 0 0 0,11-21 37 0 0,-22 61 17 0 0,21-41 66 0 0,-25 54 24 0 0,0 0 1 0 0,0 0-1 0 0,1 1 0 0 0,-1 0 0 0 0,2 0 1 0 0,2-2-108 0 0,-9 9 14 0 0,0 0 1 0 0,1 0 0 0 0,-1 0 0 0 0,1 0 0 0 0,-1 0-1 0 0,0 0 1 0 0,1-1 0 0 0,-1 1 0 0 0,1 0 0 0 0,-1 0 0 0 0,0 0-1 0 0,1 1 1 0 0,-1-1 0 0 0,1 0 0 0 0,-1 0 0 0 0,0 0-1 0 0,1 0 1 0 0,-1 0 0 0 0,1 0 0 0 0,-1 0 0 0 0,0 1 0 0 0,1-1-1 0 0,-1 0 1 0 0,0 0 0 0 0,1 1 0 0 0,-1-1 0 0 0,0 0-1 0 0,1 0 1 0 0,-1 1 0 0 0,0-1 0 0 0,0 1-15 0 0,1-1 38 0 0,1 2 6 0 0,-1 0 1 0 0,1 0-1 0 0,0 0 0 0 0,-1 1 1 0 0,0-1-1 0 0,1 0 0 0 0,-1 1 1 0 0,0-1-1 0 0,0 1 0 0 0,0-1 1 0 0,0 3-45 0 0,5 30 342 0 0,-5-28-276 0 0,4 47 750 0 0,-2 1-1 0 0,-3 25-815 0 0,0-40 134 0 0,-1 40-16 0 0,3 92-91 0 0,-2-163-24 0 0,4 34 304 0 0,-3-40-249 0 0,-1-1-1 0 0,1 0 0 0 0,-1 0 0 0 0,1 1 0 0 0,0-1 1 0 0,0 0-1 0 0,0 0 0 0 0,0 0 0 0 0,0 0 0 0 0,1 0 1 0 0,-1 0-1 0 0,0 0 0 0 0,1 0 0 0 0,0-1 1 0 0,-1 1-1 0 0,1-1-57 0 0,-1 0 17 0 0,-1-1-1 0 0,1 0 1 0 0,-1 0 0 0 0,1 1-1 0 0,-1-1 1 0 0,1 0 0 0 0,0 0 0 0 0,-1 0-1 0 0,1 0 1 0 0,-1 0 0 0 0,1 0 0 0 0,0 0-1 0 0,-1 0 1 0 0,1 0 0 0 0,-1 0 0 0 0,1 0-1 0 0,0 0 1 0 0,-1 0 0 0 0,1-1-1 0 0,-1 1 1 0 0,1 0 0 0 0,0 0 0 0 0,-1-1-1 0 0,1 1 1 0 0,-1 0 0 0 0,1-1 0 0 0,-1 1-1 0 0,1-1 1 0 0,-1 1 0 0 0,0 0 0 0 0,1-1-1 0 0,-1 1 1 0 0,1-1 0 0 0,-1 0-17 0 0,12-18 211 0 0,0-18-493 0 0,-2 0 0 0 0,0 0 0 0 0,-3-2 282 0 0,15-118-387 0 0,6-26-266 0 0,-22 159 687 0 0,2 0-1 0 0,3-8-33 0 0,-9 26 39 0 0,-1 5-26 0 0,-1 1 1 0 0,0-1-1 0 0,0 0 1 0 0,0 0 0 0 0,1 1-1 0 0,-1-1 1 0 0,0 0-1 0 0,1 1 1 0 0,-1-1-1 0 0,1 0 1 0 0,-1 1 0 0 0,1-1-1 0 0,-1 1 1 0 0,1-1-1 0 0,-1 1 1 0 0,1-1-1 0 0,0 1 1 0 0,-1-1 0 0 0,1 1-14 0 0,0 0 7 0 0,-1 0 1 0 0,1 0 0 0 0,-1 0-1 0 0,0 0 1 0 0,1 0 0 0 0,-1 0-1 0 0,0 0 1 0 0,1 0 0 0 0,-1 1-1 0 0,1-1 1 0 0,-1 0 0 0 0,0 0-1 0 0,1 0 1 0 0,-1 1 0 0 0,0-1-1 0 0,0 0 1 0 0,1 0 0 0 0,-1 1-1 0 0,0-1 1 0 0,0 0 0 0 0,1 1-1 0 0,-1-1 1 0 0,0 0 0 0 0,0 1-1 0 0,1-1-7 0 0,9 28 99 0 0,-4 3 11 0 0,-1 1 0 0 0,1 21-110 0 0,-1-5 78 0 0,-1-12-74 0 0,12 76 124 0 0,-12-90-216 0 0,1-1 1 0 0,1 1-1 0 0,1-2 1 0 0,2 3 87 0 0,-7-19-288 0 0,0 1 0 0 0,0-1 0 0 0,0 1 0 0 0,1-1 0 0 0,0 0 0 0 0,0 0 0 0 0,0 0 0 0 0,0-1 0 0 0,0 1 0 0 0,1-1 1 0 0,0 0-1 0 0,-1 0 0 0 0,1 0 0 0 0,1 0 0 0 0,-1 0 0 0 0,0-1 0 0 0,0 0 0 0 0,1 0 0 0 0,0 0 0 0 0,-1-1 0 0 0,1 1 0 0 0,3 0 288 0 0,-4-2-351 0 0,0-1 0 0 0,0 1-1 0 0,0 0 1 0 0,0-1 0 0 0,0 0 0 0 0,1 0 351 0 0,-5 1-3 0 0</inkml:trace>
  <inkml:trace contextRef="#ctx0" brushRef="#br0" timeOffset="148385.544">12889 7227 11976 0 0,'0'0'266'0'0,"0"0"44"0"0,-1 4 314 0 0,-3 8-528 0 0,1-2-79 0 0,-1 0 1 0 0,2 1-1 0 0,-2 4-17 0 0,0 33 564 0 0,1-1 0 0 0,2 0 1 0 0,4 14-565 0 0,-2-31 594 0 0,2 0 1 0 0,6 22-595 0 0,-6-36 206 0 0,1 0 1 0 0,1 0 0 0 0,1-1 0 0 0,0 0-1 0 0,8 13-206 0 0,-12-23 12 0 0,0-1 0 0 0,1 0-1 0 0,0 0 1 0 0,0 0-1 0 0,0 0 1 0 0,1 0-1 0 0,-1-1 1 0 0,4 3-12 0 0,-5-5 12 0 0,-1 0-1 0 0,1 0 1 0 0,0 0-1 0 0,-1 0 1 0 0,1 0-1 0 0,0-1 1 0 0,0 1 0 0 0,0-1-1 0 0,0 1 1 0 0,0-1-1 0 0,-1 1 1 0 0,1-1-1 0 0,0 0 1 0 0,0 0 0 0 0,0 0-1 0 0,0 0 1 0 0,0-1-1 0 0,0 1 1 0 0,0 0-1 0 0,0-1 1 0 0,0 1 0 0 0,0-1-1 0 0,1 0-11 0 0,3-2 21 0 0,0-1 1 0 0,0 1-1 0 0,0-1 0 0 0,-1 0 1 0 0,1 0-1 0 0,-1-1 0 0 0,0 0 1 0 0,0 0-1 0 0,0 0 0 0 0,-1 0 0 0 0,4-6-21 0 0,5-9 4 0 0,-1-1-1 0 0,8-18-3 0 0,-12 20 45 0 0,0 0-1 0 0,-1-1 0 0 0,0 0 0 0 0,-2 0 1 0 0,0-1-1 0 0,-2 1 0 0 0,0-1 0 0 0,-1-14-44 0 0,-1 22 47 0 0,-1 0 0 0 0,-1 0-1 0 0,-1 0 1 0 0,1 0 0 0 0,-2 0-1 0 0,0 0 1 0 0,-1 0-1 0 0,0 1 1 0 0,0-1 0 0 0,-2 1-1 0 0,1 1 1 0 0,-2-1-1 0 0,1 1 1 0 0,-4-3-47 0 0,9 11 23 0 0,-2 1 0 0 0,1-1 0 0 0,0 1-1 0 0,0 0 1 0 0,-1 0 0 0 0,1 0 0 0 0,-1 0 0 0 0,0 0 0 0 0,0 0-1 0 0,1 1 1 0 0,-1-1 0 0 0,0 1 0 0 0,0 0 0 0 0,0 0 0 0 0,-1 0-1 0 0,1 0 1 0 0,-2 0-23 0 0,3 1 4 0 0,0 0 0 0 0,0 0 0 0 0,0 0-1 0 0,0 0 1 0 0,-1 0 0 0 0,1 1 0 0 0,0-1 0 0 0,0 1-1 0 0,0 0 1 0 0,0-1 0 0 0,0 1 0 0 0,0 0 0 0 0,0 0-1 0 0,1 0 1 0 0,-1 0 0 0 0,0 0 0 0 0,0 1 0 0 0,1-1-1 0 0,-1 1 1 0 0,1-1 0 0 0,-1 1 0 0 0,1-1 0 0 0,0 1-1 0 0,-1 0 1 0 0,1 0 0 0 0,0-1 0 0 0,0 2-4 0 0,-3 4-393 0 0,1 0 1 0 0,0 0-1 0 0,0 1 1 0 0,1-1-1 0 0,0 1 0 0 0,0-1 1 0 0,0 3 392 0 0,-2 13-6053 0 0</inkml:trace>
  <inkml:trace contextRef="#ctx0" brushRef="#br0" timeOffset="148751.172">13547 7438 13760 0 0,'-7'-6'194'0'0,"1"0"1"0"0,0-1 0 0 0,1 1 0 0 0,0-1 0 0 0,0 0 0 0 0,0 0 0 0 0,1-1-1 0 0,-1-1-194 0 0,-7-11-46 0 0,-45-67 2308 0 0,56 86-2174 0 0,-9 11 297 0 0,6 0-315 0 0,2-1 0 0 0,-1 1 0 0 0,2 0-1 0 0,-1 0 1 0 0,1 7-70 0 0,0 53-62 0 0,1-48 71 0 0,0-13-43 0 0,0 51-578 0 0,3 3 612 0 0,-1-45 146 0 0,1 0 1 0 0,0 0 0 0 0,1 0-1 0 0,0-1 1 0 0,6 12-147 0 0,-9-27 53 0 0,0 0 1 0 0,0 1-1 0 0,0-1 0 0 0,0 0 1 0 0,1 0-1 0 0,-1 1 1 0 0,1-1-1 0 0,0-1 0 0 0,-1 1 1 0 0,1 0-1 0 0,0 0 0 0 0,0 0-53 0 0,-1-2 2 0 0,0 1 0 0 0,0-1 0 0 0,-1 0-1 0 0,1 1 1 0 0,0-1 0 0 0,0 0 0 0 0,0 0-1 0 0,0 1 1 0 0,0-1 0 0 0,-1 0 0 0 0,1 0 0 0 0,0 0-1 0 0,0 0 1 0 0,0 0 0 0 0,0 0 0 0 0,0-1-1 0 0,-1 1 1 0 0,1 0 0 0 0,0 0 0 0 0,0-1-1 0 0,0 1 1 0 0,0 0 0 0 0,-1-1 0 0 0,1 1 0 0 0,0-1-1 0 0,-1 1 1 0 0,1-1 0 0 0,0 1 0 0 0,-1-1-1 0 0,1 1 1 0 0,0-1 0 0 0,-1 0 0 0 0,1 1 0 0 0,-1-1-1 0 0,1 0 1 0 0,-1 0-2 0 0,5-5-55 0 0,-1 0-1 0 0,0-1 1 0 0,0 1 0 0 0,-1-1-1 0 0,0 0 1 0 0,0 0 0 0 0,-1 0 55 0 0,15-54 99 0 0,-10 28-58 0 0,12-43 53 0 0,-3-1 0 0 0,-4-1 0 0 0,-3 0 0 0 0,-1-60-94 0 0,-14-12 304 0 0,-15-83-304 0 0,20 223 33 0 0,-2-14 76 0 0,-4-18-109 0 0,5 36 41 0 0,1 1 1 0 0,-1-1 0 0 0,0 1-1 0 0,0 0 1 0 0,0 0-1 0 0,-1-1 1 0 0,1 2 0 0 0,-1-1-1 0 0,-1 0 1 0 0,1 0-42 0 0,3 5 9 0 0,0 0 1 0 0,-1 0 0 0 0,1 0 0 0 0,0 0-1 0 0,0 0 1 0 0,0-1 0 0 0,0 1-1 0 0,0 0 1 0 0,0 0 0 0 0,-1 0 0 0 0,1 0-1 0 0,0 0 1 0 0,0 0 0 0 0,0 0-1 0 0,0 0 1 0 0,-1-1 0 0 0,1 1-1 0 0,0 0 1 0 0,0 0 0 0 0,0 0 0 0 0,0 0-1 0 0,-1 0 1 0 0,1 0 0 0 0,0 0-1 0 0,0 0 1 0 0,0 0 0 0 0,0 0 0 0 0,-1 0-1 0 0,1 0 1 0 0,0 0 0 0 0,0 0-1 0 0,0 1 1 0 0,0-1 0 0 0,-1 0-1 0 0,1 0 1 0 0,0 0 0 0 0,0 0 0 0 0,0 0-1 0 0,0 0 1 0 0,0 0 0 0 0,-1 0-1 0 0,1 1-9 0 0,-5 8 251 0 0,-2 23-32 0 0,5-24-171 0 0,-7 38 44 0 0,2 0 1 0 0,1 0-1 0 0,3 15-92 0 0,0 2-115 0 0,3 1 0 0 0,4 0-1 0 0,1-1 1 0 0,7 18 115 0 0,-8-64-1098 0 0,1 1-1 0 0,6 13 1099 0 0,-11-31-31 0 0,11 33-6711 0 0</inkml:trace>
  <inkml:trace contextRef="#ctx0" brushRef="#br0" timeOffset="149114.426">13887 7358 15664 0 0,'0'0'356'0'0,"0"0"49"0"0,0 0 21 0 0,0 0-42 0 0,5-3-236 0 0,0 0-1 0 0,1 0 0 0 0,-1 0 0 0 0,0-1 0 0 0,0 0 0 0 0,-1 0 0 0 0,1 0 0 0 0,0-1-147 0 0,30-36 1264 0 0,-26 29-1286 0 0,8-10 128 0 0,-1-2 1 0 0,-2 0-1 0 0,0 0 0 0 0,8-22-106 0 0,-20 40-65 0 0,0 0-1 0 0,0 0 0 0 0,0 0 0 0 0,-1 0 0 0 0,0 0 1 0 0,0 0-1 0 0,-1-5 66 0 0,1 9 29 0 0,-1-1 0 0 0,0 1 0 0 0,0 0 0 0 0,0-1 0 0 0,-1 1 0 0 0,1-1 0 0 0,-1 1 0 0 0,1 0 0 0 0,-1 0 0 0 0,0-1 0 0 0,1 1 0 0 0,-1 0 0 0 0,-1 0-1 0 0,1 0 1 0 0,0 0 0 0 0,0 0 0 0 0,-1 0 0 0 0,1 0 0 0 0,-1 0 0 0 0,1 1 0 0 0,-2-1-29 0 0,2 1 4 0 0,1 1-1 0 0,-1 0 0 0 0,0-1 1 0 0,0 1-1 0 0,0 0 1 0 0,0 0-1 0 0,0 0 0 0 0,0 0 1 0 0,0 0-1 0 0,1 0 0 0 0,-1 0 1 0 0,0 0-1 0 0,0 0 0 0 0,0 0 1 0 0,0 0-1 0 0,0 1 1 0 0,0-1-1 0 0,0 0 0 0 0,1 1 1 0 0,-1-1-1 0 0,0 0 0 0 0,0 1 1 0 0,0-1-1 0 0,1 1 0 0 0,-1-1 1 0 0,0 1-1 0 0,1 0 1 0 0,-1-1-1 0 0,0 1 0 0 0,1 0 1 0 0,-1 0-4 0 0,-21 26-10 0 0,19-22 15 0 0,-7 10 7 0 0,1 1 0 0 0,1-1 0 0 0,0 1 0 0 0,1 1 0 0 0,0-1 0 0 0,-2 15-12 0 0,-3 16 578 0 0,-4 43-578 0 0,13-69 149 0 0,1 0 0 0 0,1 1-1 0 0,1 10-148 0 0,1-20 8 0 0,0 0 0 0 0,1 0-1 0 0,0 0 1 0 0,1-1-1 0 0,0 1 1 0 0,5 10-8 0 0,-7-19 21 0 0,0-1-1 0 0,0 1 1 0 0,0-1 0 0 0,1 1 0 0 0,-1-1 0 0 0,1 0 0 0 0,-1 0-1 0 0,1 0 1 0 0,0 0 0 0 0,0 0 0 0 0,0 0 0 0 0,0 0 0 0 0,0-1-1 0 0,0 1 1 0 0,1-1 0 0 0,-1 1 0 0 0,1-1 0 0 0,-1 0 0 0 0,1 0 0 0 0,-1 0-1 0 0,1 0 1 0 0,-1-1 0 0 0,1 1 0 0 0,2 0-21 0 0,0-1-21 0 0,0 0 0 0 0,0-1 0 0 0,0 1 0 0 0,-1-1 0 0 0,1 0 0 0 0,0 0 0 0 0,0 0 0 0 0,-1-1 0 0 0,1 1-1 0 0,-1-1 1 0 0,1 0 0 0 0,-1-1 0 0 0,2 0 21 0 0,9-7-47 0 0,-2 0 0 0 0,1-1 0 0 0,-1-1 0 0 0,-1 0 0 0 0,0-1 0 0 0,-1 0 0 0 0,-1 0 0 0 0,1-1 0 0 0,-2-1 0 0 0,0 0 0 0 0,-1 0 0 0 0,-1 0 0 0 0,0-1 0 0 0,1-7 47 0 0,1 0-696 0 0,-5 11-901 0 0,1 0 0 0 0,1-11 1597 0 0,-6 16-1179 0 0</inkml:trace>
  <inkml:trace contextRef="#ctx0" brushRef="#br0" timeOffset="149650.022">14459 6713 8288 0 0,'0'0'190'0'0,"0"0"28"0"0,0 0 7 0 0,0 0 43 0 0,0 0 159 0 0,0 15 1154 0 0,11 67 5152 0 0,0 70-6733 0 0,2 23 1455 0 0,-10-151-925 0 0,1-1 0 0 0,1 0 0 0 0,1 1-530 0 0,-3-14 213 0 0,1 0 0 0 0,0 0 0 0 0,0-1 0 0 0,1 1 0 0 0,0-1-1 0 0,1 0 1 0 0,0-1 0 0 0,0 1-213 0 0,-4-7 31 0 0,1 1 1 0 0,-1-1-1 0 0,1 1 1 0 0,-1-1-1 0 0,1 0 0 0 0,0 0 1 0 0,-1 0-1 0 0,1 0 0 0 0,0-1 1 0 0,1 1-1 0 0,-1-1 1 0 0,0 0-1 0 0,0 0 0 0 0,1 0 1 0 0,2 1-32 0 0,-1-2 87 0 0,-1 1 0 0 0,1-1 0 0 0,0 0 0 0 0,-1-1 0 0 0,1 1 0 0 0,0-1 0 0 0,-1 0 0 0 0,1 0 0 0 0,-1 0 0 0 0,4-2-87 0 0,2-2-369 0 0,0 1 1 0 0,-1-1-1 0 0,0 0 1 0 0,6-5 368 0 0,28-25-6560 0 0,-29 22-321 0 0</inkml:trace>
  <inkml:trace contextRef="#ctx0" brushRef="#br0" timeOffset="150946.871">14979 7077 12872 0 0,'-1'0'-7'0'0,"-19"-2"838"0"0,20 2-815 0 0,-1 0 0 0 0,1 0 0 0 0,0 0 0 0 0,0 0 0 0 0,0 0 0 0 0,0 0-1 0 0,0 0 1 0 0,0 0 0 0 0,0 0 0 0 0,0 0 0 0 0,-1 0 0 0 0,1 0 0 0 0,0 0 0 0 0,0 0 0 0 0,0 0 0 0 0,0 0 0 0 0,0 0 0 0 0,0 0 0 0 0,0 0 0 0 0,0-1 0 0 0,0 1 0 0 0,0 0 0 0 0,0 0 0 0 0,0 0-1 0 0,0 0 1 0 0,-1 0 0 0 0,1 0 0 0 0,0 0 0 0 0,0 0 0 0 0,0 0 0 0 0,0-1 0 0 0,0 1 0 0 0,0 0 0 0 0,0 0 0 0 0,0 0 0 0 0,0 0 0 0 0,0 0 0 0 0,0 0 0 0 0,0 0 0 0 0,0-1 0 0 0,0 1 0 0 0,0 0-1 0 0,0 0 1 0 0,1 0 0 0 0,-1 0 0 0 0,0 0-16 0 0,9-7 291 0 0,-2 4-205 0 0,0 0 0 0 0,0 1 1 0 0,0 0-1 0 0,1 0 0 0 0,4-1-86 0 0,15-3 158 0 0,21-7-105 0 0,-8 3-753 0 0,-15 2-3093 0 0,-14 4-876 0 0</inkml:trace>
  <inkml:trace contextRef="#ctx0" brushRef="#br0" timeOffset="151279.363">15092 6716 13272 0 0,'0'0'298'0'0,"0"2"46"0"0,-2 5-245 0 0,0 0 0 0 0,1 0 0 0 0,1 0 1 0 0,-1 0-1 0 0,1 0 0 0 0,0 0 0 0 0,1 1 0 0 0,0 5-99 0 0,0-7 21 0 0,8 163 965 0 0,-3-48 723 0 0,10 42-1709 0 0,-13-142-231 0 0,1-1-1 0 0,1-1 1 0 0,3 8 231 0 0,-2-9-1001 0 0</inkml:trace>
  <inkml:trace contextRef="#ctx0" brushRef="#br0" timeOffset="151600.125">15360 6707 13824 0 0,'-3'-13'304'0'0,"0"7"64"0"0,-1 0 16 0 0,4-6 0 0 0,0-6-312 0 0,4 2-72 0 0,2-5 0 0 0,-2-1 0 0 0,6 1 0 0 0,0 0 0 0 0,1 2 0 0 0,2 1 0 0 0,2 2 0 0 0,-2 4 0 0 0,4 1 0 0 0,-3 4-4080 0 0,-3 1-832 0 0</inkml:trace>
  <inkml:trace contextRef="#ctx0" brushRef="#br0" timeOffset="151601.125">15515 6799 13824 0 0,'0'0'304'0'0,"0"0"64"0"0,0 0 16 0 0,0 0 0 0 0,0-7-312 0 0,-3-2-72 0 0,6 0 0 0 0,1-6 0 0 0,-1 3 0 0 0,4-4 0 0 0,0-2 0 0 0,0 3-4080 0 0,0-4-832 0 0</inkml:trace>
  <inkml:trace contextRef="#ctx0" brushRef="#br0" timeOffset="152103.821">16351 6437 15488 0 0,'0'0'344'0'0,"-6"0"72"0"0,-1-3 7 0 0,-4 6 9 0 0,1-3-344 0 0,1 3-88 0 0,-2 3 0 0 0,-3 7 0 0 0,0-1 480 0 0,-3 9 72 0 0,0 1 24 0 0,0 8 0 0 0,-4-2-416 0 0,7 3-72 0 0,0-4-24 0 0,5 4 0 0 0,-2-4-928 0 0,7 1-192 0 0</inkml:trace>
  <inkml:trace contextRef="#ctx0" brushRef="#br0" timeOffset="152447.063">16475 6505 15664 0 0,'-10'12'344'0'0,"4"-6"71"0"0,-2 6 9 0 0,2 7 24 0 0,-4 3-360 0 0,2 2-88 0 0,-2 1 0 0 0,0 2 0 0 0,-1 3 344 0 0,2-2 48 0 0,-2-1 16 0 0,-3 1 0 0 0,3-1-408 0 0,2-5 0 0 0,-2 2-72 0 0,4-5 8 0 0</inkml:trace>
  <inkml:trace contextRef="#ctx0" brushRef="#br0" timeOffset="152818.297">16500 7178 16423 0 0,'-10'-9'464'0'0,"10"9"104"0"0,0 0-456 0 0,0 0-112 0 0,0-10 0 0 0,6 1 0 0 0,1 1 0 0 0,0-2 0 0 0,7 1-96 0 0,6-1 96 0 0,-2-1 0 0 0,6 2 0 0 0,-3-1 0 0 0,3 4 0 0 0,0-3 0 0 0,0 2 0 0 0,0-1 0 0 0,-4 2-7015 0 0</inkml:trace>
  <inkml:trace contextRef="#ctx0" brushRef="#br0" timeOffset="153150.225">16586 6924 13288 0 0,'-1'0'76'0'0,"-1"0"0"0"0,1 1 0 0 0,0-1 0 0 0,0 0 0 0 0,0 0 0 0 0,-1 0 0 0 0,1 0 0 0 0,0 0 0 0 0,0 0 0 0 0,-1 0 0 0 0,1 0 0 0 0,-1-1-76 0 0,2 1 12 0 0,-1 0 0 0 0,1 0 0 0 0,0 0 0 0 0,0 0 0 0 0,-1 0 0 0 0,1-1 0 0 0,0 1 0 0 0,-1 0 0 0 0,1 0 0 0 0,0 0 0 0 0,-1 0 0 0 0,1 0 0 0 0,0 0 0 0 0,0 0 0 0 0,-1 0 0 0 0,1 0 0 0 0,0 1 0 0 0,-1-1 0 0 0,1 0 0 0 0,0 0 0 0 0,0 0 0 0 0,-1 0 0 0 0,1 0 0 0 0,0 0 0 0 0,-1 1 0 0 0,1-1 0 0 0,0 0 0 0 0,0 0 0 0 0,0 0 0 0 0,-1 1 0 0 0,1-1 0 0 0,0 0 0 0 0,0 0 0 0 0,0 1 0 0 0,-1-1 0 0 0,1 0 0 0 0,0 0 0 0 0,0 1 0 0 0,0-1 0 0 0,0 0 0 0 0,0 1 0 0 0,0-1 0 0 0,0 0 0 0 0,0 0 0 0 0,0 1 0 0 0,0-1 0 0 0,0 0 0 0 0,0 1-12 0 0,0-1 64 0 0,-3 6 277 0 0,2 1 0 0 0,-1-1 0 0 0,1 0 0 0 0,0 1 1 0 0,0-1-1 0 0,1 1 0 0 0,0 0-341 0 0,3 50 997 0 0,-1-32-735 0 0,3 73 523 0 0,8 84-960 0 0,-7-145-4424 0 0,1-9-1627 0 0</inkml:trace>
  <inkml:trace contextRef="#ctx0" brushRef="#br0" timeOffset="154014.487">12538 8420 8288 0 0,'0'1'5'0'0,"0"-1"1"0"0,0 0-1 0 0,0 0 1 0 0,0 0-1 0 0,0 1 0 0 0,-1-1 1 0 0,1 0-1 0 0,0 0 1 0 0,0 0-1 0 0,0 0 1 0 0,0 1-1 0 0,0-1 1 0 0,0 0-1 0 0,0 0 0 0 0,0 0 1 0 0,-1 0-1 0 0,1 1 1 0 0,0-1-1 0 0,0 0 1 0 0,0 0-1 0 0,0 0 1 0 0,-1 0-1 0 0,1 0 1 0 0,0 0-1 0 0,0 1 0 0 0,0-1 1 0 0,-1 0-1 0 0,1 0 1 0 0,0 0-1 0 0,0 0 1 0 0,0 0-1 0 0,-1 0 1 0 0,1 0-6 0 0,-9 2 645 0 0,6 0-596 0 0,13 20 77 0 0,28 47 1776 0 0,-4 2 0 0 0,18 53-1902 0 0,-30-63 881 0 0,-1 1 0 0 0,-4 1 1 0 0,5 37-882 0 0,19 273 1639 0 0,-38-343-1639 0 0,1-1 0 0 0,2 1 0 0 0,3 9 0 0 0,-2-22-77 0 0,-7-16 11 0 0,0 0-1 0 0,0-1 1 0 0,0 1 0 0 0,0-1 0 0 0,1 1 0 0 0,-1 0 0 0 0,0-1 0 0 0,1 1 0 0 0,-1-1 0 0 0,0 1 0 0 0,1-1 0 0 0,-1 1 0 0 0,1-1 0 0 0,-1 1 0 0 0,1-1 0 0 0,-1 1 0 0 0,1-1-1 0 0,-1 0 1 0 0,1 1 0 0 0,-1-1 0 0 0,1 0 0 0 0,-1 1 0 0 0,1-1 66 0 0,3-5-908 0 0,-1-8-10 0 0</inkml:trace>
  <inkml:trace contextRef="#ctx0" brushRef="#br0" timeOffset="154351.818">12641 8729 6688 0 0,'7'-18'211'0'0,"2"0"0"0"0,5-9-211 0 0,-9 19 265 0 0,-1 2 0 0 0,1-1 0 0 0,1 1 0 0 0,-1-1 0 0 0,1 1 0 0 0,0 1 0 0 0,3-3-265 0 0,0 1 528 0 0,0 1-1 0 0,0-1 1 0 0,0 1 0 0 0,1 1 0 0 0,1-1-528 0 0,4 0 468 0 0,-7 2-124 0 0,0 0 0 0 0,1 0 0 0 0,0 1-1 0 0,8-1-343 0 0,-14 3 80 0 0,-1 1 0 0 0,0-1 0 0 0,0 1 0 0 0,0 0 0 0 0,1 0 0 0 0,-1 0 0 0 0,0 0 0 0 0,0 1 0 0 0,0-1 0 0 0,1 1 0 0 0,-1-1 0 0 0,0 1 0 0 0,0 0 0 0 0,0 0 0 0 0,0-1 0 0 0,0 1-1 0 0,0 1 1 0 0,0-1 0 0 0,0 0 0 0 0,-1 0 0 0 0,1 1 0 0 0,1 1-80 0 0,-1 0 91 0 0,1 0 0 0 0,-1 0 0 0 0,0 0 0 0 0,0 1 0 0 0,-1-1 0 0 0,1 0 0 0 0,-1 1 0 0 0,0 0-1 0 0,0-1 1 0 0,0 1 0 0 0,0 0 0 0 0,0 0 0 0 0,-1-1 0 0 0,0 1 0 0 0,0 3-91 0 0,0 9 387 0 0,-1 1 1 0 0,-1-1-1 0 0,-1 3-387 0 0,2-8 253 0 0,-5 19 225 0 0,0-1 0 0 0,-2 1 0 0 0,-11 25-478 0 0,-7 9-28 0 0,-9 10 28 0 0,22-52-1289 0 0,2-3-5157 0 0</inkml:trace>
  <inkml:trace contextRef="#ctx0" brushRef="#br0" timeOffset="154699.657">13182 8552 14336 0 0,'-1'1'75'0'0,"0"1"0"0"0,0 0 1 0 0,0-1-1 0 0,0 1 0 0 0,0 0 1 0 0,0 0-1 0 0,1-1 0 0 0,-1 1 1 0 0,1 0-1 0 0,0 0 1 0 0,-1 0-1 0 0,1 0 0 0 0,0 0 1 0 0,0 2-76 0 0,5 27-20 0 0,-1-11 353 0 0,3 28 87 0 0,-2 1-1 0 0,-2 0 1 0 0,-2 0 0 0 0,-4 27-420 0 0,1-53 23 0 0,-3 22 524 0 0,2 19-547 0 0,5-50 353 0 0,-2-14-358 0 0,0 0 0 0 0,0 0 0 0 0,0 0-1 0 0,0 0 1 0 0,0 0 0 0 0,1 0 0 0 0,-1 0 0 0 0,0 0-1 0 0,0 0 1 0 0,0 0 0 0 0,0 0 0 0 0,0 0 0 0 0,1 0-1 0 0,-1 0 1 0 0,0 0 0 0 0,0 0 0 0 0,0 0 0 0 0,0 0-1 0 0,0 0 1 0 0,0-1 0 0 0,1 1 0 0 0,-1 0-1 0 0,0 0 1 0 0,0 0 0 0 0,0 0 0 0 0,0 0 0 0 0,0 0-1 0 0,0 0 1 0 0,0-1 0 0 0,0 1 0 0 0,0 0 0 0 0,0 0-1 0 0,1 0 1 0 0,-1 0 0 0 0,0 0 0 0 0,0 0 0 0 0,0-1-1 0 0,0 1 1 0 0,0 0 0 0 0,0 0 0 0 0,0 0 0 0 0,0 0-1 0 0,0 0 6 0 0,8-27-551 0 0,12-63 495 0 0,1-10 60 0 0,-4 35-17 0 0,14-48-36 0 0,-24 92 48 0 0,1 0 1 0 0,1 0 0 0 0,0 0-1 0 0,3 0 1 0 0,-7 12-138 0 0,0 1-1 0 0,1 0 0 0 0,0 0 1 0 0,0 0-1 0 0,1 1 0 0 0,0 0 1 0 0,1-1 138 0 0,3 1-525 0 0</inkml:trace>
  <inkml:trace contextRef="#ctx0" brushRef="#br0" timeOffset="154700.657">13622 8650 11976 0 0,'0'3'181'0'0,"1"1"0"0"0,0 0 0 0 0,0-1 0 0 0,0 1 0 0 0,0-1 0 0 0,2 4-181 0 0,3 10 215 0 0,-3-2 43 0 0,-1 0 0 0 0,0-1 0 0 0,-1 1 0 0 0,-1 0 1 0 0,0 0-1 0 0,-3 10-258 0 0,-3 18 2887 0 0,-8 25-2887 0 0,5-24-362 0 0,9-43 295 0 0,0 0-1 0 0,0 0 0 0 0,-1-1 0 0 0,1 1 0 0 0,0 0 0 0 0,1 0 1 0 0,-1 0-1 0 0,0 0 0 0 0,0 0 0 0 0,0-1 0 0 0,0 1 0 0 0,1 0 1 0 0,-1 0-1 0 0,0 0 0 0 0,1-1 0 0 0,-1 1 0 0 0,1 0 68 0 0,-1 0-5766 0 0</inkml:trace>
  <inkml:trace contextRef="#ctx0" brushRef="#br0" timeOffset="155029.763">13705 8294 11576 0 0,'3'-5'256'0'0,"-3"2"48"0"0,0 3 16 0 0,0-6 0 0 0,0 3-256 0 0,0 3-64 0 0,0 0 0 0 0,-3 6 0 0 0,3 5 336 0 0,0 2 48 0 0,0 2 16 0 0,-4 4-4072 0 0,4-1-808 0 0</inkml:trace>
  <inkml:trace contextRef="#ctx0" brushRef="#br0" timeOffset="155352.967">14001 8555 15608 0 0,'-12'-7'205'0'0,"8"4"-38"0"0,-1 1 1 0 0,1-1-1 0 0,-1 1 1 0 0,0 0-1 0 0,0 0 0 0 0,0 0 1 0 0,0 1-1 0 0,-1-1 0 0 0,-3 1-167 0 0,7 1 42 0 0,0 0-1 0 0,-1 0 0 0 0,1 0 0 0 0,0 1 1 0 0,0-1-1 0 0,0 1 0 0 0,0 0 0 0 0,0-1 1 0 0,0 1-1 0 0,0 0 0 0 0,-1 1-41 0 0,0 0 262 0 0,-1 0 1 0 0,1 1-1 0 0,0 0 0 0 0,0 0 0 0 0,0 0 1 0 0,0 0-1 0 0,-2 4-262 0 0,-4 4 234 0 0,1 0 1 0 0,1 0 0 0 0,0 1-1 0 0,1 0 1 0 0,0 0 0 0 0,1 1-1 0 0,0-1 1 0 0,1 2-235 0 0,-2 4 337 0 0,2 0-1 0 0,0 1 1 0 0,2-1-1 0 0,0 1 1 0 0,0 3-337 0 0,3-15 58 0 0,-1 0 1 0 0,1 0-1 0 0,-1 0 0 0 0,2 0 1 0 0,-1 0-1 0 0,1 0 0 0 0,1 2-58 0 0,-2-6-17 0 0,1 1-1 0 0,0 0 1 0 0,0-1-1 0 0,0 1 1 0 0,0-1-1 0 0,0 0 1 0 0,1 0-1 0 0,0 1 1 0 0,-1-2-1 0 0,1 1 1 0 0,0 0-1 0 0,4 2 18 0 0,-4-3-43 0 0,1 0 0 0 0,0-1 0 0 0,0 1 0 0 0,0-1 0 0 0,0 1 0 0 0,0-1 0 0 0,0 0 0 0 0,1-1-1 0 0,-1 1 1 0 0,0-1 0 0 0,0 0 0 0 0,1 0 0 0 0,-1 0 0 0 0,0 0 0 0 0,0-1 0 0 0,1 0 0 0 0,-1 0 0 0 0,0 0-1 0 0,0 0 1 0 0,2-2 43 0 0,6-1-148 0 0,0-1-1 0 0,-1-1 1 0 0,0 0-1 0 0,0 0 1 0 0,0-1-1 0 0,4-4 149 0 0,13-13-4259 0 0,24-27 4259 0 0,-46 44-422 0 0,21-21-1327 0 0</inkml:trace>
  <inkml:trace contextRef="#ctx0" brushRef="#br0" timeOffset="155683.511">14218 8533 14336 0 0,'-6'8'265'0'0,"0"1"0"0"0,1-1 1 0 0,1 1-1 0 0,-1 0 0 0 0,1 1 1 0 0,1-1-1 0 0,-2 7-265 0 0,5-14 185 0 0,-1 1 0 0 0,1 0 0 0 0,0-1 1 0 0,0 1-1 0 0,1 0 0 0 0,-1 0 0 0 0,0-1 1 0 0,1 1-1 0 0,0-1 0 0 0,-1 1 0 0 0,1 0 0 0 0,0-1 1 0 0,0 1-1 0 0,1-1 0 0 0,-1 0 0 0 0,1 1-185 0 0,-1-1 11 0 0,0-1-1 0 0,0 1 1 0 0,0-1 0 0 0,1 1-1 0 0,-1-1 1 0 0,0 0-1 0 0,1 1 1 0 0,-1-1-1 0 0,1 0 1 0 0,-1 0 0 0 0,1 0-1 0 0,0 0 1 0 0,-1 0-1 0 0,1-1 1 0 0,0 1-1 0 0,0 0 1 0 0,0-1 0 0 0,-1 1-1 0 0,1-1 1 0 0,0 0-1 0 0,0 0 1 0 0,0 0-1 0 0,1 0-10 0 0,7-1-1 0 0,0 0-1 0 0,0-2 0 0 0,0 1 0 0 0,-1-1 1 0 0,1 0-1 0 0,-1-1 0 0 0,1 0 0 0 0,-1-1 0 0 0,5-4 2 0 0,-3 3 29 0 0,-1-1-1 0 0,0-1 1 0 0,0 0-1 0 0,-1 0 0 0 0,0-1 1 0 0,0 0-1 0 0,3-6-28 0 0,1-1 145 0 0,-4 5-76 0 0,-1 1-1 0 0,-1-1 1 0 0,0 0 0 0 0,0-1 0 0 0,-1 0-1 0 0,0 0-68 0 0,-5 9-15 0 0,0 0-1 0 0,0 1 1 0 0,0-1-1 0 0,-1 0 0 0 0,1 1 1 0 0,-1-1-1 0 0,0 0 1 0 0,1 0-1 0 0,-1 0 0 0 0,-1 1 1 0 0,1-1-1 0 0,0 0 1 0 0,-1 0-1 0 0,1 0 0 0 0,-1 1 1 0 0,0-1-1 0 0,0 0 1 0 0,0 1-1 0 0,0-1 0 0 0,0 1 1 0 0,-1-1-1 0 0,1 1 1 0 0,-1 0-1 0 0,1-1 0 0 0,-1 1 1 0 0,0 0-1 0 0,0 0 1 0 0,0 0-1 0 0,0 0 0 0 0,-2-1 16 0 0,2 2 29 0 0,-1 0 0 0 0,1-1 0 0 0,0 1 0 0 0,-1 0 0 0 0,1 0 0 0 0,-1 0 0 0 0,1 0 0 0 0,-1 1 0 0 0,1-1 0 0 0,-1 1 0 0 0,0 0 0 0 0,1-1 0 0 0,-1 1 0 0 0,1 0 0 0 0,-1 1 0 0 0,0-1 0 0 0,1 0-1 0 0,-1 1 1 0 0,1-1 0 0 0,-1 1 0 0 0,1 0 0 0 0,-1 0 0 0 0,1 0 0 0 0,-1 0 0 0 0,1 0 0 0 0,-2 2-29 0 0,-4 2 128 0 0,-1 0 0 0 0,1 1 0 0 0,0 1 0 0 0,0-1-1 0 0,1 1 1 0 0,-2 3-128 0 0,1-1 31 0 0,0 1-1 0 0,1 0 0 0 0,1 0 1 0 0,-1 0-1 0 0,2 1 0 0 0,-1 0 1 0 0,1 0-1 0 0,1 1 0 0 0,-1 6-30 0 0,-5 19-15 0 0,2 0 0 0 0,0 14 15 0 0,5-32 13 0 0,1-9-13 0 0,1 1 0 0 0,0-1 0 0 0,1 1 0 0 0,0-1 0 0 0,0 1 0 0 0,1 0 0 0 0,1-1 0 0 0,0 1 0 0 0,0-1 0 0 0,1 0 0 0 0,0 0 0 0 0,2 2 0 0 0,-4-9 13 0 0,0-1-1 0 0,0 0 1 0 0,1 0-1 0 0,-1 0 1 0 0,1 0-1 0 0,-1 0 1 0 0,1 0-1 0 0,0 0 1 0 0,0-1-1 0 0,-1 1 1 0 0,1-1-1 0 0,1 1 1 0 0,-1-1-1 0 0,0 0 1 0 0,0 1-1 0 0,0-1 1 0 0,1 0-1 0 0,-1-1 1 0 0,0 1-1 0 0,1 0 1 0 0,-1-1-1 0 0,1 1 1 0 0,-1-1-1 0 0,1 0 1 0 0,-1 0-1 0 0,1 0 1 0 0,-1 0-1 0 0,1 0 0 0 0,-1 0 1 0 0,1-1-1 0 0,1 0-12 0 0,4-1 95 0 0,0 0 0 0 0,0-1 0 0 0,-1 1 0 0 0,1-2 0 0 0,-1 1 0 0 0,1-1 0 0 0,-1 0 0 0 0,0-1 0 0 0,1-1-95 0 0,26-23 255 0 0,-1-1 1 0 0,-2-2 0 0 0,2-5-256 0 0,-17 19 23 0 0,28-34-5587 0 0,33-54 5564 0 0,-48 65-1237 0 0,-12 17-513 0 0</inkml:trace>
  <inkml:trace contextRef="#ctx0" brushRef="#br0" timeOffset="156253.006">14895 8117 7712 0 0,'5'-12'592'0'0,"-4"10"-575"0"0,-1 1 1 0 0,1 0-1 0 0,0-1 1 0 0,-1 1-1 0 0,1 0 0 0 0,0 0 1 0 0,0 0-1 0 0,0 0 1 0 0,0 0-1 0 0,0 0 1 0 0,1 0-1 0 0,-1 0 1 0 0,0 0-1 0 0,0 0 1 0 0,1 0-1 0 0,-1 1 0 0 0,0-1 1 0 0,1 1-1 0 0,-1-1 1 0 0,0 1-1 0 0,1-1 1 0 0,-1 1-1 0 0,1 0 1 0 0,-1-1-1 0 0,1 1 1 0 0,-1 0-1 0 0,1 0 0 0 0,-1 0-17 0 0,2 0 149 0 0,13-1 326 0 0,-1 1 0 0 0,1 1 0 0 0,-1 0 0 0 0,1 2 0 0 0,-1-1-1 0 0,0 2 1 0 0,1 0-475 0 0,17 3 707 0 0,-24-5-517 0 0,0 1 0 0 0,0 0 1 0 0,0 0-1 0 0,0 1 0 0 0,-1 0 1 0 0,0 1-1 0 0,0 0 1 0 0,0 0-1 0 0,0 0 0 0 0,-1 1 1 0 0,0 1-1 0 0,0-1 0 0 0,0 1 1 0 0,-1 0-1 0 0,0 0 1 0 0,4 8-191 0 0,-3-4 200 0 0,0 1 1 0 0,-1 0 0 0 0,0 0-1 0 0,-1 0 1 0 0,0 1-1 0 0,-1 0 1 0 0,-1 0 0 0 0,0 0-1 0 0,-1 0 1 0 0,0 0 0 0 0,-1 8-201 0 0,0 0 580 0 0,-2 1 0 0 0,-1 0 1 0 0,0-1-1 0 0,-2 0 1 0 0,-1 1-1 0 0,-5 14-580 0 0,-1-3 442 0 0,-1-1 1 0 0,-3 0-1 0 0,-13 23-442 0 0,20-41 66 0 0,0-1 0 0 0,-1-1 1 0 0,0 0-1 0 0,-1 0 0 0 0,0-1 1 0 0,-1 0-1 0 0,0 0 0 0 0,-1-2 0 0 0,0 1 1 0 0,0-1-1 0 0,-1-1 0 0 0,0 0 0 0 0,-3 0-66 0 0,-12 5 173 0 0,0-2 1 0 0,-1 0-174 0 0,17-7-537 0 0,-1 0 1 0 0,1-1 0 0 0,-1-1-1 0 0,0 0 1 0 0,0-1-1 0 0,-2 0 537 0 0,-2-1-1616 0 0</inkml:trace>
  <inkml:trace contextRef="#ctx0" brushRef="#br0" timeOffset="156600.911">15330 8047 13824 0 0,'-11'-9'304'0'0,"7"3"64"0"0,1-1 16 0 0,0 1 0 0 0,-1 3-312 0 0,4 3-72 0 0,0 0 0 0 0,0 0 0 0 0,4 6 0 0 0,-4-3 0 0 0,6 0 0 0 0,-2 1-4080 0 0,3-1-832 0 0</inkml:trace>
  <inkml:trace contextRef="#ctx0" brushRef="#br0" timeOffset="156948.991">15622 8423 15408 0 0,'0'0'348'0'0,"0"2"49"0"0,3 7-220 0 0,-2 0 0 0 0,1-1-1 0 0,-1 1 1 0 0,0 0 0 0 0,-1 0 0 0 0,0 0 0 0 0,-1 0 0 0 0,0 0 0 0 0,-1 7-177 0 0,-1 5 597 0 0,-1-1 0 0 0,-1 0 0 0 0,0 0 0 0 0,-2-1 0 0 0,0 0 0 0 0,-7 13-597 0 0,3-12-51 0 0,-2 5 360 0 0,-13 18-309 0 0,20-35-1486 0 0,0 0 1 0 0,0-1 0 0 0,-1 1 0 0 0,-1 0 1485 0 0,-16 11-6724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03T21:01:47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25 10304 0 0,'-22'-11'781'0'0,"-5"0"-510"0"0,26 10-210 0 0,-1 1-1 0 0,1 0 1 0 0,-1-1-1 0 0,0 1 1 0 0,1 0 0 0 0,-1 0-1 0 0,1 0 1 0 0,-1 0-1 0 0,1 0 1 0 0,-1 0 0 0 0,0 1-1 0 0,1-1 1 0 0,-1 0-1 0 0,1 1 1 0 0,-2 0-61 0 0,-2 2 269 0 0,0 0-1 0 0,1 0 1 0 0,-1 0 0 0 0,1 1 0 0 0,0 0-1 0 0,0 0 1 0 0,0 0 0 0 0,0 0-1 0 0,1 1 1 0 0,-1 0 0 0 0,1-1 0 0 0,0 1-1 0 0,-1 4-268 0 0,-3 5 511 0 0,1 0 0 0 0,1 1-1 0 0,0-1 1 0 0,-1 9-511 0 0,3-11 129 0 0,1-1 1 0 0,1 0 0 0 0,0 1-1 0 0,1-1 1 0 0,0 1 0 0 0,0-1-1 0 0,1 1 1 0 0,1-1-1 0 0,0 1 1 0 0,1-1 0 0 0,0 0-1 0 0,0 0 1 0 0,1 0 0 0 0,1 1-130 0 0,2 2-14 0 0,0 0 0 0 0,1-1 1 0 0,1 0-1 0 0,0 0 1 0 0,1-1-1 0 0,0 0 0 0 0,1-1 1 0 0,0 0-1 0 0,0 0 0 0 0,3 0 14 0 0,37 26 0 0 0,7 2 0 0 0,-14-10 0 0 0,37 31 0 0 0,-64-46 0 0 0,0 1 0 0 0,-2 0 0 0 0,0 2 0 0 0,-1 0 0 0 0,0 0 0 0 0,-1 1 0 0 0,-2 1 0 0 0,1 0 0 0 0,0 5 0 0 0,-7-13 183 0 0,0 0-1 0 0,-1 1 1 0 0,-1-1-1 0 0,0 1 1 0 0,0 0-1 0 0,-1 0 1 0 0,-1 1-1 0 0,0-1 1 0 0,-1 0-1 0 0,0 0 1 0 0,0 1-1 0 0,-2-1 1 0 0,1 0-1 0 0,-2 0 1 0 0,1 0-1 0 0,-5 11-182 0 0,0-5 419 0 0,0-1 0 0 0,-2 0 0 0 0,0 0 0 0 0,0-1 0 0 0,-3 3-419 0 0,6-11 252 0 0,0-1-1 0 0,-1 1 0 0 0,0-1 0 0 0,0-1 1 0 0,0 1-1 0 0,-1-1 0 0 0,0 0 1 0 0,0-1-1 0 0,0 0 0 0 0,-9 3-251 0 0,4-1 87 0 0,0-1 0 0 0,0-1 0 0 0,-1 0 0 0 0,0-1-1 0 0,0 0 1 0 0,0-1 0 0 0,-8 0-87 0 0,-8 3-29 0 0,24-4 20 0 0,0-1 1 0 0,1 0-1 0 0,-1 0 1 0 0,0 0 0 0 0,0-1-1 0 0,-4 0 9 0 0,4-1-33 0 0,0 1 0 0 0,1-1-1 0 0,-1 0 1 0 0,1-1 0 0 0,-1 1 0 0 0,0-2 33 0 0,4 3-124 0 0,1-1 1 0 0,-1 0-1 0 0,1 1 1 0 0,-1-1-1 0 0,1 0 0 0 0,0 0 1 0 0,-1 0-1 0 0,1 0 1 0 0,0-1-1 0 0,0 1 1 0 0,0 0-1 0 0,-1 0 1 0 0,2-1-1 0 0,-1 1 0 0 0,0 0 1 0 0,0-1-1 0 0,0 1 1 0 0,1-1-1 0 0,-1 1 1 0 0,0-1-1 0 0,1 0 0 0 0,0 1 1 0 0,-1-2 123 0 0,0-10-1143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21" Type="http://schemas.openxmlformats.org/officeDocument/2006/relationships/customXml" Target="../ink/ink21.xml"/><Relationship Id="rId34" Type="http://schemas.openxmlformats.org/officeDocument/2006/relationships/image" Target="../media/image37.png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9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6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29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" Type="http://schemas.openxmlformats.org/officeDocument/2006/relationships/image" Target="../media/image22.png"/><Relationship Id="rId9" Type="http://schemas.openxmlformats.org/officeDocument/2006/relationships/customXml" Target="../ink/ink15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4.xml"/><Relationship Id="rId30" Type="http://schemas.openxmlformats.org/officeDocument/2006/relationships/image" Target="../media/image35.png"/><Relationship Id="rId35" Type="http://schemas.openxmlformats.org/officeDocument/2006/relationships/customXml" Target="../ink/ink28.xml"/><Relationship Id="rId8" Type="http://schemas.openxmlformats.org/officeDocument/2006/relationships/image" Target="../media/image24.png"/><Relationship Id="rId3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w11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EB866-529C-4810-9630-CFA83636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76537"/>
            <a:ext cx="9601200" cy="130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74B01-5760-4494-B413-63B40FB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F076-902D-4EB4-9EF1-77866204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3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679-0D23-4D03-B5C3-E67BB0C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F24E-B6E7-4EB3-AAD4-47AB4E57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A4148-C48E-42DD-A101-008C6F59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71625"/>
            <a:ext cx="9067800" cy="3714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B62227-F859-4553-8AFC-F1B3EE694734}"/>
                  </a:ext>
                </a:extLst>
              </p14:cNvPr>
              <p14:cNvContentPartPr/>
              <p14:nvPr/>
            </p14:nvContentPartPr>
            <p14:xfrm>
              <a:off x="5966050" y="331783"/>
              <a:ext cx="5828040" cy="3363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B62227-F859-4553-8AFC-F1B3EE6947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8410" y="314143"/>
                <a:ext cx="5863680" cy="33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2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1982C-EDB2-4FD1-8D8D-8773E72C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886075"/>
            <a:ext cx="9239250" cy="108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E421F-C417-4A96-B858-74ED76ED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CEE1-9EE7-4698-B833-FF9C912F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72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FE9-98F7-4FC4-BBD0-AF1CBD0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8A10E-5994-4BC3-99C7-652658CB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13" y="2026444"/>
            <a:ext cx="5657850" cy="417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7E07F3-CB64-4142-9C7C-A9EA341F446E}"/>
                  </a:ext>
                </a:extLst>
              </p14:cNvPr>
              <p14:cNvContentPartPr/>
              <p14:nvPr/>
            </p14:nvContentPartPr>
            <p14:xfrm>
              <a:off x="5304730" y="873943"/>
              <a:ext cx="321840" cy="474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7E07F3-CB64-4142-9C7C-A9EA341F4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7090" y="856303"/>
                <a:ext cx="3574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CE3603-CE46-484A-87BF-D76C35DECD53}"/>
                  </a:ext>
                </a:extLst>
              </p14:cNvPr>
              <p14:cNvContentPartPr/>
              <p14:nvPr/>
            </p14:nvContentPartPr>
            <p14:xfrm>
              <a:off x="5768770" y="658663"/>
              <a:ext cx="644040" cy="418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CE3603-CE46-484A-87BF-D76C35DECD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0780" y="640663"/>
                <a:ext cx="6796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EFF016-80DB-44D4-890D-65D1EE236DB1}"/>
                  </a:ext>
                </a:extLst>
              </p14:cNvPr>
              <p14:cNvContentPartPr/>
              <p14:nvPr/>
            </p14:nvContentPartPr>
            <p14:xfrm>
              <a:off x="4786690" y="1127023"/>
              <a:ext cx="340200" cy="229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EFF016-80DB-44D4-890D-65D1EE236D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069" y="1109023"/>
                <a:ext cx="375802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0640A8-AA1A-4139-86B2-23450CFC0D42}"/>
                  </a:ext>
                </a:extLst>
              </p14:cNvPr>
              <p14:cNvContentPartPr/>
              <p14:nvPr/>
            </p14:nvContentPartPr>
            <p14:xfrm>
              <a:off x="4144090" y="1154743"/>
              <a:ext cx="390600" cy="437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0640A8-AA1A-4139-86B2-23450CFC0D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6450" y="1137103"/>
                <a:ext cx="426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A02E98A-A439-4F5D-A920-24A3761EBB09}"/>
                  </a:ext>
                </a:extLst>
              </p14:cNvPr>
              <p14:cNvContentPartPr/>
              <p14:nvPr/>
            </p14:nvContentPartPr>
            <p14:xfrm>
              <a:off x="5254690" y="1636063"/>
              <a:ext cx="334080" cy="198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A02E98A-A439-4F5D-A920-24A3761EB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36690" y="1618063"/>
                <a:ext cx="369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C55AAD2-ACC4-4BC9-879F-82D5AFE3400C}"/>
                  </a:ext>
                </a:extLst>
              </p14:cNvPr>
              <p14:cNvContentPartPr/>
              <p14:nvPr/>
            </p14:nvContentPartPr>
            <p14:xfrm>
              <a:off x="5863810" y="1367503"/>
              <a:ext cx="235440" cy="31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C55AAD2-ACC4-4BC9-879F-82D5AFE340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45810" y="1349503"/>
                <a:ext cx="2710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7F899AF-9950-4362-B3D5-248E9E27DE73}"/>
                  </a:ext>
                </a:extLst>
              </p14:cNvPr>
              <p14:cNvContentPartPr/>
              <p14:nvPr/>
            </p14:nvContentPartPr>
            <p14:xfrm>
              <a:off x="6258010" y="1233223"/>
              <a:ext cx="145440" cy="284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7F899AF-9950-4362-B3D5-248E9E27DE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0370" y="1215223"/>
                <a:ext cx="181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42E8D8-8BD9-44E0-B2E8-31C2C4A53545}"/>
                  </a:ext>
                </a:extLst>
              </p14:cNvPr>
              <p14:cNvContentPartPr/>
              <p14:nvPr/>
            </p14:nvContentPartPr>
            <p14:xfrm>
              <a:off x="10278130" y="593143"/>
              <a:ext cx="69840" cy="48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42E8D8-8BD9-44E0-B2E8-31C2C4A535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60130" y="575143"/>
                <a:ext cx="1054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68ED3FC-E24A-4D04-935D-B963E9AF7504}"/>
                  </a:ext>
                </a:extLst>
              </p14:cNvPr>
              <p14:cNvContentPartPr/>
              <p14:nvPr/>
            </p14:nvContentPartPr>
            <p14:xfrm>
              <a:off x="6654730" y="-5537"/>
              <a:ext cx="3356640" cy="1612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68ED3FC-E24A-4D04-935D-B963E9AF75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730" y="-23537"/>
                <a:ext cx="339228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D05C4E-BE41-43D5-9A62-A49EEF6FA62E}"/>
                  </a:ext>
                </a:extLst>
              </p14:cNvPr>
              <p14:cNvContentPartPr/>
              <p14:nvPr/>
            </p14:nvContentPartPr>
            <p14:xfrm>
              <a:off x="4308250" y="1813183"/>
              <a:ext cx="570960" cy="382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D05C4E-BE41-43D5-9A62-A49EEF6FA6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0250" y="1795543"/>
                <a:ext cx="6066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E5E816-3A5D-4BED-9C02-A275D4D65065}"/>
                  </a:ext>
                </a:extLst>
              </p14:cNvPr>
              <p14:cNvContentPartPr/>
              <p14:nvPr/>
            </p14:nvContentPartPr>
            <p14:xfrm>
              <a:off x="4255330" y="3238783"/>
              <a:ext cx="2160" cy="4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E5E816-3A5D-4BED-9C02-A275D4D650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37690" y="3221143"/>
                <a:ext cx="37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9E43891-32DD-49E6-8E27-03F61771ABD0}"/>
                  </a:ext>
                </a:extLst>
              </p14:cNvPr>
              <p14:cNvContentPartPr/>
              <p14:nvPr/>
            </p14:nvContentPartPr>
            <p14:xfrm>
              <a:off x="4308250" y="3388183"/>
              <a:ext cx="161640" cy="245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9E43891-32DD-49E6-8E27-03F61771AB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90250" y="3370543"/>
                <a:ext cx="1972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140DF2D-C518-498F-AED7-A0DC3F2547F3}"/>
                  </a:ext>
                </a:extLst>
              </p14:cNvPr>
              <p14:cNvContentPartPr/>
              <p14:nvPr/>
            </p14:nvContentPartPr>
            <p14:xfrm>
              <a:off x="10565410" y="624823"/>
              <a:ext cx="6840" cy="2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140DF2D-C518-498F-AED7-A0DC3F2547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47410" y="607183"/>
                <a:ext cx="42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A3181B4-46C8-4750-8978-544CF871512B}"/>
                  </a:ext>
                </a:extLst>
              </p14:cNvPr>
              <p14:cNvContentPartPr/>
              <p14:nvPr/>
            </p14:nvContentPartPr>
            <p14:xfrm>
              <a:off x="10500610" y="905263"/>
              <a:ext cx="195480" cy="227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A3181B4-46C8-4750-8978-544CF87151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82610" y="887263"/>
                <a:ext cx="231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B37627-4FC0-4209-B47B-676AD82D90CA}"/>
                  </a:ext>
                </a:extLst>
              </p14:cNvPr>
              <p14:cNvContentPartPr/>
              <p14:nvPr/>
            </p14:nvContentPartPr>
            <p14:xfrm>
              <a:off x="10185970" y="104263"/>
              <a:ext cx="8640" cy="4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B37627-4FC0-4209-B47B-676AD82D90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67970" y="86623"/>
                <a:ext cx="44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C6BBA8F-1F26-4D07-8D4A-064A2A34ACFB}"/>
                  </a:ext>
                </a:extLst>
              </p14:cNvPr>
              <p14:cNvContentPartPr/>
              <p14:nvPr/>
            </p14:nvContentPartPr>
            <p14:xfrm>
              <a:off x="10278130" y="274183"/>
              <a:ext cx="48600" cy="189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C6BBA8F-1F26-4D07-8D4A-064A2A34ACF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60130" y="256183"/>
                <a:ext cx="84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CF03F4C-1AA0-4CE4-92B1-895299CBE18A}"/>
                  </a:ext>
                </a:extLst>
              </p14:cNvPr>
              <p14:cNvContentPartPr/>
              <p14:nvPr/>
            </p14:nvContentPartPr>
            <p14:xfrm>
              <a:off x="245650" y="1582783"/>
              <a:ext cx="3718440" cy="3208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CF03F4C-1AA0-4CE4-92B1-895299CBE18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8010" y="1565143"/>
                <a:ext cx="3754080" cy="32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294D551-1717-4679-AC12-0D8278A4A779}"/>
                  </a:ext>
                </a:extLst>
              </p14:cNvPr>
              <p14:cNvContentPartPr/>
              <p14:nvPr/>
            </p14:nvContentPartPr>
            <p14:xfrm>
              <a:off x="1702930" y="15703"/>
              <a:ext cx="9462240" cy="5352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294D551-1717-4679-AC12-0D8278A4A7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85289" y="-1937"/>
                <a:ext cx="9497881" cy="53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17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465B6-A7BD-43CD-9844-936BDA0C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24" y="0"/>
            <a:ext cx="61733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519D9-4CD7-4852-9F6D-9700ADCF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7C8E-C4EE-46CD-A36C-C16C6E57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6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159D-0835-4E29-80C3-E4054260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549D4-B20C-4ACE-8F0B-91BE7A7A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145" y="365124"/>
            <a:ext cx="4850687" cy="63732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E111CA-0B34-41FB-B02A-2CA738252162}"/>
                  </a:ext>
                </a:extLst>
              </p14:cNvPr>
              <p14:cNvContentPartPr/>
              <p14:nvPr/>
            </p14:nvContentPartPr>
            <p14:xfrm>
              <a:off x="9291240" y="3035160"/>
              <a:ext cx="2478240" cy="344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E111CA-0B34-41FB-B02A-2CA7382521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1880" y="3025800"/>
                <a:ext cx="2496960" cy="34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0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B268-71A7-4457-ACF5-7284215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4F05-AE3A-4C94-A9FE-8EA0BE1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52E4E-2DB5-4774-B6B1-56296948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96" y="0"/>
            <a:ext cx="706480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398FFB-A377-42FE-93F4-D6C1EB219962}"/>
                  </a:ext>
                </a:extLst>
              </p14:cNvPr>
              <p14:cNvContentPartPr/>
              <p14:nvPr/>
            </p14:nvContentPartPr>
            <p14:xfrm>
              <a:off x="6761520" y="1417680"/>
              <a:ext cx="4926600" cy="538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398FFB-A377-42FE-93F4-D6C1EB219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2160" y="1408320"/>
                <a:ext cx="4945320" cy="54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7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dirty="0"/>
              <a:t>Assignment</a:t>
            </a:r>
          </a:p>
          <a:p>
            <a:endParaRPr lang="en-NZ" altLang="zh-CN" dirty="0"/>
          </a:p>
          <a:p>
            <a:r>
              <a:rPr lang="en-US" altLang="zh-CN" dirty="0" err="1"/>
              <a:t>passpaper</a:t>
            </a:r>
            <a:endParaRPr lang="en-NZ" altLang="zh-CN" dirty="0"/>
          </a:p>
          <a:p>
            <a:endParaRPr lang="en-NZ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71B2-5929-40AB-AF25-3A48158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A4F1-9CFB-454E-80F5-D72286C9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[4 marks] Add code to the following code fragment to: (1) establish a connection with the </a:t>
            </a:r>
            <a:r>
              <a:rPr lang="en-NZ" dirty="0" err="1"/>
              <a:t>ClubDB</a:t>
            </a:r>
            <a:r>
              <a:rPr lang="en-NZ" dirty="0"/>
              <a:t> database; (2) send the SQL statement, which is specified in </a:t>
            </a:r>
            <a:r>
              <a:rPr lang="en-NZ" dirty="0" err="1"/>
              <a:t>sqlNewTable</a:t>
            </a:r>
            <a:r>
              <a:rPr lang="en-NZ" dirty="0"/>
              <a:t>,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7446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C25E-C3F0-4D4A-ABD4-9E31817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82E9-B800-4489-99DA-965AD7EF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try { String </a:t>
            </a:r>
            <a:r>
              <a:rPr lang="en-NZ" dirty="0" err="1"/>
              <a:t>url</a:t>
            </a:r>
            <a:r>
              <a:rPr lang="en-NZ" dirty="0"/>
              <a:t> = "</a:t>
            </a:r>
            <a:r>
              <a:rPr lang="en-NZ" dirty="0" err="1"/>
              <a:t>jdbc:derby</a:t>
            </a:r>
            <a:r>
              <a:rPr lang="en-NZ" dirty="0"/>
              <a:t>://localhost:1527/</a:t>
            </a:r>
            <a:r>
              <a:rPr lang="en-NZ" dirty="0" err="1"/>
              <a:t>ClubDB</a:t>
            </a:r>
            <a:r>
              <a:rPr lang="en-NZ" dirty="0"/>
              <a:t>"; String username = "</a:t>
            </a:r>
            <a:r>
              <a:rPr lang="en-NZ" dirty="0" err="1"/>
              <a:t>pdc</a:t>
            </a:r>
            <a:r>
              <a:rPr lang="en-NZ" dirty="0"/>
              <a:t>"; String password=”</a:t>
            </a:r>
            <a:r>
              <a:rPr lang="en-NZ" dirty="0" err="1"/>
              <a:t>pdc</a:t>
            </a:r>
            <a:r>
              <a:rPr lang="en-NZ" dirty="0"/>
              <a:t>”; String </a:t>
            </a:r>
            <a:r>
              <a:rPr lang="en-NZ" dirty="0" err="1"/>
              <a:t>sqlNewTable</a:t>
            </a:r>
            <a:r>
              <a:rPr lang="en-NZ" dirty="0"/>
              <a:t>="CREATE TABLE </a:t>
            </a:r>
            <a:r>
              <a:rPr lang="en-NZ" dirty="0" err="1"/>
              <a:t>ClubMember</a:t>
            </a:r>
            <a:r>
              <a:rPr lang="en-NZ" dirty="0"/>
              <a:t>(ID INT, NAME VARCHAR(20)"; //add your code here }catch(</a:t>
            </a:r>
            <a:r>
              <a:rPr lang="en-NZ" dirty="0" err="1"/>
              <a:t>SQLException</a:t>
            </a:r>
            <a:r>
              <a:rPr lang="en-NZ" dirty="0"/>
              <a:t> ex) { </a:t>
            </a:r>
            <a:r>
              <a:rPr lang="en-NZ" dirty="0" err="1"/>
              <a:t>System.err.println</a:t>
            </a:r>
            <a:r>
              <a:rPr lang="en-NZ" dirty="0"/>
              <a:t>("</a:t>
            </a:r>
            <a:r>
              <a:rPr lang="en-NZ" dirty="0" err="1"/>
              <a:t>SQLException</a:t>
            </a:r>
            <a:r>
              <a:rPr lang="en-NZ" dirty="0"/>
              <a:t>: " + </a:t>
            </a:r>
            <a:r>
              <a:rPr lang="en-NZ" dirty="0" err="1"/>
              <a:t>ex.getMessage</a:t>
            </a:r>
            <a:r>
              <a:rPr lang="en-NZ" dirty="0"/>
              <a:t>()); 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92D409-2001-436E-AE42-F50D5083C7A8}"/>
                  </a:ext>
                </a:extLst>
              </p14:cNvPr>
              <p14:cNvContentPartPr/>
              <p14:nvPr/>
            </p14:nvContentPartPr>
            <p14:xfrm>
              <a:off x="1210666" y="2589896"/>
              <a:ext cx="1541160" cy="64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92D409-2001-436E-AE42-F50D5083C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666" y="2572256"/>
                <a:ext cx="1576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C31A81-8B6E-40C3-BE04-8979FEFADF61}"/>
                  </a:ext>
                </a:extLst>
              </p14:cNvPr>
              <p14:cNvContentPartPr/>
              <p14:nvPr/>
            </p14:nvContentPartPr>
            <p14:xfrm>
              <a:off x="3346186" y="2572256"/>
              <a:ext cx="8422560" cy="4026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C31A81-8B6E-40C3-BE04-8979FEFAD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8546" y="2554614"/>
                <a:ext cx="8458200" cy="4061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C25E-C3F0-4D4A-ABD4-9E31817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82E9-B800-4489-99DA-965AD7EF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try { String </a:t>
            </a:r>
            <a:r>
              <a:rPr lang="en-NZ" dirty="0" err="1"/>
              <a:t>url</a:t>
            </a:r>
            <a:r>
              <a:rPr lang="en-NZ" dirty="0"/>
              <a:t> = "</a:t>
            </a:r>
            <a:r>
              <a:rPr lang="en-NZ" dirty="0" err="1"/>
              <a:t>jdbc:derby</a:t>
            </a:r>
            <a:r>
              <a:rPr lang="en-NZ" dirty="0"/>
              <a:t>://localhost:1527/</a:t>
            </a:r>
            <a:r>
              <a:rPr lang="en-NZ" dirty="0" err="1"/>
              <a:t>ClubDB</a:t>
            </a:r>
            <a:r>
              <a:rPr lang="en-NZ" dirty="0"/>
              <a:t>"; String username = "</a:t>
            </a:r>
            <a:r>
              <a:rPr lang="en-NZ" dirty="0" err="1"/>
              <a:t>pdc</a:t>
            </a:r>
            <a:r>
              <a:rPr lang="en-NZ" dirty="0"/>
              <a:t>"; String password=”</a:t>
            </a:r>
            <a:r>
              <a:rPr lang="en-NZ" dirty="0" err="1"/>
              <a:t>pdc</a:t>
            </a:r>
            <a:r>
              <a:rPr lang="en-NZ" dirty="0"/>
              <a:t>”; String </a:t>
            </a:r>
            <a:r>
              <a:rPr lang="en-NZ" dirty="0" err="1"/>
              <a:t>sqlNewTable</a:t>
            </a:r>
            <a:r>
              <a:rPr lang="en-NZ" dirty="0"/>
              <a:t>="CREATE TABLE </a:t>
            </a:r>
            <a:r>
              <a:rPr lang="en-NZ" dirty="0" err="1"/>
              <a:t>ClubMember</a:t>
            </a:r>
            <a:r>
              <a:rPr lang="en-NZ" dirty="0"/>
              <a:t>(ID INT, NAME VARCHAR(20)"; //add your code here }catch(</a:t>
            </a:r>
            <a:r>
              <a:rPr lang="en-NZ" dirty="0" err="1"/>
              <a:t>SQLException</a:t>
            </a:r>
            <a:r>
              <a:rPr lang="en-NZ" dirty="0"/>
              <a:t> ex) { </a:t>
            </a:r>
            <a:r>
              <a:rPr lang="en-NZ" dirty="0" err="1"/>
              <a:t>System.err.println</a:t>
            </a:r>
            <a:r>
              <a:rPr lang="en-NZ" dirty="0"/>
              <a:t>("</a:t>
            </a:r>
            <a:r>
              <a:rPr lang="en-NZ" dirty="0" err="1"/>
              <a:t>SQLException</a:t>
            </a:r>
            <a:r>
              <a:rPr lang="en-NZ" dirty="0"/>
              <a:t>: " + </a:t>
            </a:r>
            <a:r>
              <a:rPr lang="en-NZ" dirty="0" err="1"/>
              <a:t>ex.getMessage</a:t>
            </a:r>
            <a:r>
              <a:rPr lang="en-NZ" dirty="0"/>
              <a:t>()); 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C31A81-8B6E-40C3-BE04-8979FEFADF61}"/>
                  </a:ext>
                </a:extLst>
              </p14:cNvPr>
              <p14:cNvContentPartPr/>
              <p14:nvPr/>
            </p14:nvContentPartPr>
            <p14:xfrm>
              <a:off x="9219226" y="4276856"/>
              <a:ext cx="14400" cy="30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C31A81-8B6E-40C3-BE04-8979FEFAD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226" y="4258856"/>
                <a:ext cx="500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83084BD-BEBD-464D-AF91-37F964292E41}"/>
                  </a:ext>
                </a:extLst>
              </p14:cNvPr>
              <p14:cNvContentPartPr/>
              <p14:nvPr/>
            </p14:nvContentPartPr>
            <p14:xfrm>
              <a:off x="2228746" y="2513936"/>
              <a:ext cx="8085240" cy="378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83084BD-BEBD-464D-AF91-37F964292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107" y="2496296"/>
                <a:ext cx="8120878" cy="38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E3A737A-5BF8-4FE1-9963-4B71C18C1DB4}"/>
                  </a:ext>
                </a:extLst>
              </p14:cNvPr>
              <p14:cNvContentPartPr/>
              <p14:nvPr/>
            </p14:nvContentPartPr>
            <p14:xfrm>
              <a:off x="10451506" y="3188936"/>
              <a:ext cx="821160" cy="685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E3A737A-5BF8-4FE1-9963-4B71C18C1D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3506" y="3170936"/>
                <a:ext cx="856800" cy="7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D613-F4BC-4468-BD42-9DB15F9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D76AE-A6E7-43A3-9AA8-45989A925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482" y="1825625"/>
            <a:ext cx="9063035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64059E-043E-41A7-8CF3-83E96ED6B282}"/>
                  </a:ext>
                </a:extLst>
              </p14:cNvPr>
              <p14:cNvContentPartPr/>
              <p14:nvPr/>
            </p14:nvContentPartPr>
            <p14:xfrm>
              <a:off x="10422346" y="812576"/>
              <a:ext cx="552240" cy="805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64059E-043E-41A7-8CF3-83E96ED6B2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4706" y="794576"/>
                <a:ext cx="58788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EEB7E8-0DE2-4675-85FF-5812DB41C1A0}"/>
                  </a:ext>
                </a:extLst>
              </p14:cNvPr>
              <p14:cNvContentPartPr/>
              <p14:nvPr/>
            </p14:nvContentPartPr>
            <p14:xfrm>
              <a:off x="5587870" y="4152030"/>
              <a:ext cx="2293560" cy="954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EEB7E8-0DE2-4675-85FF-5812DB41C1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9870" y="4134390"/>
                <a:ext cx="232920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1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6A2-3808-4F7D-AD6D-25767754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F8B21-5B89-4C4E-843C-9FE77C1F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291556"/>
            <a:ext cx="9991725" cy="341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669CFC8-807B-48DB-BE11-D22869764FC7}"/>
                  </a:ext>
                </a:extLst>
              </p14:cNvPr>
              <p14:cNvContentPartPr/>
              <p14:nvPr/>
            </p14:nvContentPartPr>
            <p14:xfrm>
              <a:off x="77386" y="1324380"/>
              <a:ext cx="7676470" cy="393199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669CFC8-807B-48DB-BE11-D22869764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46" y="1306380"/>
                <a:ext cx="7712109" cy="3967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9644706-AA99-4382-A1F8-5071670D5786}"/>
                  </a:ext>
                </a:extLst>
              </p14:cNvPr>
              <p14:cNvContentPartPr/>
              <p14:nvPr/>
            </p14:nvContentPartPr>
            <p14:xfrm>
              <a:off x="1176648" y="5615866"/>
              <a:ext cx="191880" cy="442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9644706-AA99-4382-A1F8-5071670D57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9008" y="5598226"/>
                <a:ext cx="22752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12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5E1F-642D-4587-B8FC-F14E3B6E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FCECD-A71B-4C2F-BA15-675DCA51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405981"/>
            <a:ext cx="9829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1E55-54BF-4CF6-9F2E-371CB31C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4AD9C-596C-4804-B5C9-E39B71FE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75" y="470127"/>
            <a:ext cx="7696200" cy="1438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6866F4-4930-4727-8F64-AFD4FC804952}"/>
                  </a:ext>
                </a:extLst>
              </p14:cNvPr>
              <p14:cNvContentPartPr/>
              <p14:nvPr/>
            </p14:nvContentPartPr>
            <p14:xfrm>
              <a:off x="1079410" y="585943"/>
              <a:ext cx="10753560" cy="5838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6866F4-4930-4727-8F64-AFD4FC804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69" y="568302"/>
                <a:ext cx="10789201" cy="58744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88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190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COMP603</vt:lpstr>
      <vt:lpstr>第十一周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289</cp:revision>
  <dcterms:created xsi:type="dcterms:W3CDTF">2019-05-27T07:55:16Z</dcterms:created>
  <dcterms:modified xsi:type="dcterms:W3CDTF">2019-10-03T21:50:09Z</dcterms:modified>
</cp:coreProperties>
</file>