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FFD7B7-FB7E-49CE-98FC-931F8D9200C2}">
          <p14:sldIdLst>
            <p14:sldId id="256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Untitled Section" id="{45D30F31-1ABE-4C67-B994-0896AD82AB2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ting Luo" initials="ZL" lastIdx="1" clrIdx="0">
    <p:extLst>
      <p:ext uri="{19B8F6BF-5375-455C-9EA6-DF929625EA0E}">
        <p15:presenceInfo xmlns:p15="http://schemas.microsoft.com/office/powerpoint/2012/main" userId="Zeting Lu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104F9-52D3-46D4-B903-BF0203A93E4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5DD41-75E7-4AC3-9E17-0FC8B15A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2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4400-5564-41F7-AA13-F3F71DD25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5B100-B28A-48D3-A497-B08BF4028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5C6E8-87DF-4E9D-9BAD-F01A7578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0C1E1-AFFC-4C91-B7C4-072FBD90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8BC8D-9833-467D-8357-CC6718E5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9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D8C8-31FD-4E28-A81F-189162E5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9A399-E7FD-44EC-AABC-589F7A109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08270-2963-4096-94D5-8B94D85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5C4FB-9646-464D-9132-49257634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3AEC3-D856-4956-82FF-A948FCB8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35B37-C2F3-4A83-9CA3-498720BA6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E694A-FD67-446F-B183-458F416D6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82881-3982-4BC4-A5F3-465F80EC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F01E8-9C7E-4E72-A383-F360C689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E275A-CEB0-469A-9556-B6E68527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2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AA48-B5C9-4481-AC71-E0453151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FF298-6E15-42FE-A633-A990A50B6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73BE-42A5-40CD-9FA6-141A97D3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CF961-F0C7-4E53-B216-745C8950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3167A-FBB7-4630-AE6E-19B7122F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2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7769-731D-48A4-9E88-8E24C8DB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FB392-E153-430A-A7FE-981931C7D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2BEEC-37B3-4D75-B828-A14E1006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49E3-C19A-433D-8DD2-81A87BD8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3D510-CF09-49D6-8918-8FF20935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9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E79F-ECE2-4201-8D82-08A84DA0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95E15-4770-4E83-9F1B-3CE903206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CC6F-3768-461E-B426-43006810F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6E089-17F0-411D-8CDA-34DDEBE8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075C6-5B85-410C-B6A1-1FE9CD4A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3B2F3-1EAB-43FC-BE81-CD761288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2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4D71-28B0-4F8D-9313-F716C5231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A5472-8C91-436F-BDD9-2B9D7C193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9D580-F7C5-4C49-9F6C-7DEDA9776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4F1A4-E72A-4BAB-89A4-8B727156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7B1F9-E1FA-4F45-B002-9B6941E99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C7245A-A16C-4569-9119-DE9F53A9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090CA-77AC-4692-8A87-ADEC472F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E599A5-6089-4E34-86A9-C35437DD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9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0F48-0C90-4785-B920-C1E8B404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09252-821E-4FA8-AAC7-507353D5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C198E-140D-4965-AB9A-5882B2A2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D74A0-C9C3-49BF-AB5A-7FE8EADF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DD479-1DBC-4115-ADCA-D840B097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60F90-0621-40B5-93C4-988059B1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F485E-AA07-4200-90E1-56F67C06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0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EAA8-05AE-465E-B38B-D6B13447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92D4F-1E92-4820-A129-2EF9344A1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9971A-70D2-4C39-8D17-5E6AEF475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783AB-F8E3-4C53-98D5-C20A6B46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D0FDB-1984-409D-9573-6E5A0CCA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2198C-FE2E-40F0-B1E4-6AEB1D70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2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5DCB-E469-4B0C-940B-E239059B7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AB3DA-AD7E-4573-B38B-6EC071EFF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D8ACD-CC6C-456B-B1BD-35AC072CD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FC5F4-47CA-41A7-8CE5-622E62A9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7A02F-5451-42F9-AA08-3D2FF34A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84BEE-E1BF-4EA5-B1BD-B52E9E1D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9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51947F-727C-4217-9483-F3530A80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831FC-358D-4C2A-A0CD-467A1C435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70C9F-443A-4F4B-87C0-F51066BDA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26778-549A-4F0D-B8A4-D43BFDE2527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1106-20C3-4984-8648-5F11092FF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01364-FB9F-422E-B8C7-FA4500E5C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239A-3C02-400A-A957-7F76E75F7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COMP603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0E109-5DE4-4745-B603-EE6CD17D9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YouTutor</a:t>
            </a:r>
            <a:r>
              <a:rPr lang="en-US" dirty="0"/>
              <a:t>- W10 Tim</a:t>
            </a:r>
          </a:p>
        </p:txBody>
      </p:sp>
      <p:pic>
        <p:nvPicPr>
          <p:cNvPr id="7" name="Graphic 6" descr="Coffee">
            <a:extLst>
              <a:ext uri="{FF2B5EF4-FFF2-40B4-BE49-F238E27FC236}">
                <a16:creationId xmlns:a16="http://schemas.microsoft.com/office/drawing/2014/main" id="{91875464-EE80-4712-B245-BE431D23F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EDD39FC-B224-4012-9332-65E395BDE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5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2B67-6A1B-4F44-8DD9-1B746307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第九周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8ED5F-5540-479F-A693-631FB5A4B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讲一下上周没有讲完的</a:t>
            </a:r>
            <a:r>
              <a:rPr lang="en-NZ" altLang="zh-CN" dirty="0"/>
              <a:t>JUnit</a:t>
            </a:r>
          </a:p>
          <a:p>
            <a:pPr lvl="1"/>
            <a:r>
              <a:rPr lang="en-US" altLang="zh-CN" dirty="0"/>
              <a:t>Java Unit Testing</a:t>
            </a:r>
          </a:p>
          <a:p>
            <a:r>
              <a:rPr lang="en-US" altLang="zh-CN" dirty="0"/>
              <a:t>Java pattern</a:t>
            </a:r>
          </a:p>
          <a:p>
            <a:pPr lvl="1"/>
            <a:r>
              <a:rPr lang="en-US" altLang="zh-CN" dirty="0"/>
              <a:t>Factory</a:t>
            </a:r>
          </a:p>
          <a:p>
            <a:pPr lvl="1"/>
            <a:r>
              <a:rPr lang="en-US" altLang="zh-CN" dirty="0"/>
              <a:t>Singleton</a:t>
            </a:r>
          </a:p>
          <a:p>
            <a:pPr lvl="1"/>
            <a:r>
              <a:rPr lang="en-US" altLang="zh-CN" dirty="0"/>
              <a:t>Adapter pattern</a:t>
            </a:r>
          </a:p>
          <a:p>
            <a:r>
              <a:rPr lang="en-US" altLang="zh-CN" dirty="0"/>
              <a:t>code smell</a:t>
            </a:r>
          </a:p>
          <a:p>
            <a:r>
              <a:rPr lang="en-US" altLang="zh-CN" dirty="0"/>
              <a:t>Java variable refraction</a:t>
            </a:r>
          </a:p>
        </p:txBody>
      </p:sp>
    </p:spTree>
    <p:extLst>
      <p:ext uri="{BB962C8B-B14F-4D97-AF65-F5344CB8AC3E}">
        <p14:creationId xmlns:p14="http://schemas.microsoft.com/office/powerpoint/2010/main" val="98792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2B67-6A1B-4F44-8DD9-1B746307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Junit testing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8ED5F-5540-479F-A693-631FB5A4B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Unit test </a:t>
            </a:r>
            <a:r>
              <a:rPr lang="zh-CN" altLang="en-US" dirty="0"/>
              <a:t>是一种测试的手法</a:t>
            </a:r>
            <a:endParaRPr lang="en-NZ" altLang="zh-CN" dirty="0"/>
          </a:p>
          <a:p>
            <a:r>
              <a:rPr lang="zh-CN" altLang="en-US" dirty="0"/>
              <a:t>对比起测试整个程序</a:t>
            </a:r>
            <a:r>
              <a:rPr lang="en-US" altLang="zh-CN" dirty="0"/>
              <a:t>, </a:t>
            </a:r>
            <a:r>
              <a:rPr lang="zh-CN" altLang="en-US" dirty="0"/>
              <a:t>只测试程序中的一小部分</a:t>
            </a:r>
            <a:endParaRPr lang="en-NZ" altLang="zh-CN" dirty="0"/>
          </a:p>
          <a:p>
            <a:pPr lvl="1"/>
            <a:r>
              <a:rPr lang="zh-CN" altLang="en-US" dirty="0"/>
              <a:t>所以叫做</a:t>
            </a:r>
            <a:r>
              <a:rPr lang="en-US" altLang="zh-CN" dirty="0"/>
              <a:t>Unit test</a:t>
            </a:r>
          </a:p>
          <a:p>
            <a:r>
              <a:rPr lang="en-US" altLang="zh-CN" dirty="0"/>
              <a:t>P3</a:t>
            </a:r>
            <a:r>
              <a:rPr lang="zh-CN" altLang="en-US" dirty="0"/>
              <a:t>的</a:t>
            </a:r>
            <a:r>
              <a:rPr lang="en-US" altLang="zh-CN" dirty="0"/>
              <a:t>unit test</a:t>
            </a:r>
            <a:r>
              <a:rPr lang="zh-CN" altLang="en-US" dirty="0"/>
              <a:t>需要用到</a:t>
            </a:r>
            <a:r>
              <a:rPr lang="en-NZ" altLang="zh-CN" dirty="0"/>
              <a:t>Junit </a:t>
            </a:r>
            <a:r>
              <a:rPr lang="en-US" altLang="zh-CN" dirty="0"/>
              <a:t>library</a:t>
            </a:r>
          </a:p>
          <a:p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NZ" altLang="zh-CN" dirty="0"/>
              <a:t>assert</a:t>
            </a:r>
            <a:r>
              <a:rPr lang="zh-CN" altLang="en-US" dirty="0"/>
              <a:t>来检测代码的运行结果是否为理想的输出</a:t>
            </a:r>
            <a:endParaRPr lang="en-NZ" altLang="zh-CN" dirty="0"/>
          </a:p>
          <a:p>
            <a:endParaRPr lang="en-NZ" altLang="zh-CN" dirty="0"/>
          </a:p>
        </p:txBody>
      </p:sp>
    </p:spTree>
    <p:extLst>
      <p:ext uri="{BB962C8B-B14F-4D97-AF65-F5344CB8AC3E}">
        <p14:creationId xmlns:p14="http://schemas.microsoft.com/office/powerpoint/2010/main" val="389153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2B67-6A1B-4F44-8DD9-1B746307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pattern - factory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8ED5F-5540-479F-A693-631FB5A4B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private Constructor</a:t>
            </a:r>
          </a:p>
          <a:p>
            <a:pPr lvl="1"/>
            <a:r>
              <a:rPr lang="zh-CN" altLang="en-US" dirty="0"/>
              <a:t>所以外部不能访问</a:t>
            </a:r>
            <a:r>
              <a:rPr lang="en-US" altLang="zh-CN" dirty="0"/>
              <a:t>Constructor</a:t>
            </a:r>
          </a:p>
          <a:p>
            <a:r>
              <a:rPr lang="zh-CN" altLang="en-US" dirty="0"/>
              <a:t>使用一个</a:t>
            </a:r>
            <a:r>
              <a:rPr lang="en-US" altLang="zh-CN" dirty="0"/>
              <a:t>Factory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来获取想要的对象</a:t>
            </a:r>
            <a:endParaRPr lang="en-NZ" altLang="zh-CN" dirty="0"/>
          </a:p>
        </p:txBody>
      </p:sp>
    </p:spTree>
    <p:extLst>
      <p:ext uri="{BB962C8B-B14F-4D97-AF65-F5344CB8AC3E}">
        <p14:creationId xmlns:p14="http://schemas.microsoft.com/office/powerpoint/2010/main" val="2446755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2B67-6A1B-4F44-8DD9-1B746307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pattern – singleton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8ED5F-5540-479F-A693-631FB5A4B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同样使用</a:t>
            </a:r>
            <a:r>
              <a:rPr lang="en-US" altLang="zh-CN" dirty="0"/>
              <a:t>Private Constructor</a:t>
            </a:r>
          </a:p>
          <a:p>
            <a:r>
              <a:rPr lang="zh-CN" altLang="en-US" dirty="0"/>
              <a:t>通过一个</a:t>
            </a:r>
            <a:r>
              <a:rPr lang="en-US" altLang="zh-CN" dirty="0"/>
              <a:t>static </a:t>
            </a:r>
            <a:r>
              <a:rPr lang="zh-CN" altLang="en-US" dirty="0"/>
              <a:t>来检测自身对象时候为</a:t>
            </a:r>
            <a:r>
              <a:rPr lang="en-US" altLang="zh-CN" dirty="0"/>
              <a:t>null</a:t>
            </a:r>
          </a:p>
          <a:p>
            <a:pPr lvl="1"/>
            <a:r>
              <a:rPr lang="zh-CN" altLang="en-US" dirty="0"/>
              <a:t>如果是 则销毁自身对象</a:t>
            </a:r>
            <a:endParaRPr lang="en-NZ" altLang="zh-CN" dirty="0"/>
          </a:p>
          <a:p>
            <a:pPr lvl="1"/>
            <a:r>
              <a:rPr lang="zh-CN" altLang="en-US" dirty="0"/>
              <a:t>或者不返回新对象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6279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2B67-6A1B-4F44-8DD9-1B746307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pattern – Adapter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8ED5F-5540-479F-A693-631FB5A4B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Interface</a:t>
            </a:r>
            <a:r>
              <a:rPr lang="zh-CN" altLang="en-US" dirty="0"/>
              <a:t>来转换对象</a:t>
            </a:r>
            <a:r>
              <a:rPr lang="en-US" altLang="zh-CN" dirty="0"/>
              <a:t>, </a:t>
            </a:r>
            <a:r>
              <a:rPr lang="zh-CN" altLang="en-US" dirty="0"/>
              <a:t>考试不常用</a:t>
            </a:r>
            <a:endParaRPr lang="en-NZ" altLang="zh-CN" dirty="0"/>
          </a:p>
          <a:p>
            <a:pPr lvl="1"/>
            <a:r>
              <a:rPr lang="zh-CN" altLang="en-US" dirty="0"/>
              <a:t>参考多态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48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A0C05-EF34-44A7-BFA0-CEBE97E19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variable refraction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146B3-456F-4851-B1D1-0A8062CB8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代码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3462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204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COMP603</vt:lpstr>
      <vt:lpstr>第九周</vt:lpstr>
      <vt:lpstr>Junit testing</vt:lpstr>
      <vt:lpstr>Java pattern - factory</vt:lpstr>
      <vt:lpstr>Java pattern – singleton</vt:lpstr>
      <vt:lpstr>Java pattern – Adapter</vt:lpstr>
      <vt:lpstr>Java variable refraction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10分钟</dc:title>
  <dc:creator>Zeting Luo</dc:creator>
  <cp:lastModifiedBy>泽廷 罗</cp:lastModifiedBy>
  <cp:revision>282</cp:revision>
  <dcterms:created xsi:type="dcterms:W3CDTF">2019-05-27T07:55:16Z</dcterms:created>
  <dcterms:modified xsi:type="dcterms:W3CDTF">2019-09-26T21:45:55Z</dcterms:modified>
</cp:coreProperties>
</file>