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FFD7B7-FB7E-49CE-98FC-931F8D9200C2}">
          <p14:sldIdLst>
            <p14:sldId id="256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Untitled Section" id="{45D30F31-1ABE-4C67-B994-0896AD82AB2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ting Luo" initials="ZL" lastIdx="1" clrIdx="0">
    <p:extLst>
      <p:ext uri="{19B8F6BF-5375-455C-9EA6-DF929625EA0E}">
        <p15:presenceInfo xmlns:p15="http://schemas.microsoft.com/office/powerpoint/2012/main" userId="Zeting 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04F9-52D3-46D4-B903-BF0203A93E47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5DD41-75E7-4AC3-9E17-0FC8B15A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4400-5564-41F7-AA13-F3F71DD25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B100-B28A-48D3-A497-B08BF4028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5C6E8-87DF-4E9D-9BAD-F01A757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0C1E1-AFFC-4C91-B7C4-072FBD9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C8D-9833-467D-8357-CC6718E5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D8C8-31FD-4E28-A81F-189162E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A399-E7FD-44EC-AABC-589F7A10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8270-2963-4096-94D5-8B94D85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C4FB-9646-464D-9132-49257634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AEC3-D856-4956-82FF-A948FCB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35B37-C2F3-4A83-9CA3-498720BA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694A-FD67-446F-B183-458F416D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2881-3982-4BC4-A5F3-465F80EC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01E8-9C7E-4E72-A383-F360C68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275A-CEB0-469A-9556-B6E68527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AA48-B5C9-4481-AC71-E0453151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298-6E15-42FE-A633-A990A50B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73BE-42A5-40CD-9FA6-141A97D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F961-F0C7-4E53-B216-745C895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3167A-FBB7-4630-AE6E-19B7122F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7769-731D-48A4-9E88-8E24C8D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B392-E153-430A-A7FE-981931C7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BEEC-37B3-4D75-B828-A14E1006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49E3-C19A-433D-8DD2-81A87BD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D510-CF09-49D6-8918-8FF20935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79F-ECE2-4201-8D82-08A84DA0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5E15-4770-4E83-9F1B-3CE90320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CC6F-3768-461E-B426-43006810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E089-17F0-411D-8CDA-34DDEBE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75C6-5B85-410C-B6A1-1FE9CD4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B2F3-1EAB-43FC-BE81-CD76128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4D71-28B0-4F8D-9313-F716C52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5472-8C91-436F-BDD9-2B9D7C19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D580-F7C5-4C49-9F6C-7DEDA9776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4F1A4-E72A-4BAB-89A4-8B727156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B1F9-E1FA-4F45-B002-9B6941E9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245A-A16C-4569-9119-DE9F53A9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090CA-77AC-4692-8A87-ADEC472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599A5-6089-4E34-86A9-C35437D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0F48-0C90-4785-B920-C1E8B404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9252-821E-4FA8-AAC7-507353D5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C198E-140D-4965-AB9A-5882B2A2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74A0-C9C3-49BF-AB5A-7FE8EAD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DD479-1DBC-4115-ADCA-D840B097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60F90-0621-40B5-93C4-988059B1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F485E-AA07-4200-90E1-56F67C0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AA8-05AE-465E-B38B-D6B1344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D4F-1E92-4820-A129-2EF9344A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9971A-70D2-4C39-8D17-5E6AEF47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83AB-F8E3-4C53-98D5-C20A6B4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0FDB-1984-409D-9573-6E5A0CCA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198C-FE2E-40F0-B1E4-6AEB1D7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DCB-E469-4B0C-940B-E239059B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AB3DA-AD7E-4573-B38B-6EC071EFF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8ACD-CC6C-456B-B1BD-35AC072C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FC5F4-47CA-41A7-8CE5-622E62A9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7A02F-5451-42F9-AA08-3D2FF34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84BEE-E1BF-4EA5-B1BD-B52E9E1D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1947F-727C-4217-9483-F3530A80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31FC-358D-4C2A-A0CD-467A1C43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0C9F-443A-4F4B-87C0-F51066BD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6778-549A-4F0D-B8A4-D43BFDE2527B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1106-20C3-4984-8648-5F11092FF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1364-FB9F-422E-B8C7-FA4500E5C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094-926C-467F-93F7-EADBD7D9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39A-3C02-400A-A957-7F76E75F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COMP603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0E109-5DE4-4745-B603-EE6CD17D9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YouTutor</a:t>
            </a:r>
            <a:r>
              <a:rPr lang="en-US" dirty="0"/>
              <a:t>- W10 Tim</a:t>
            </a: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91875464-EE80-4712-B245-BE431D23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EDD39FC-B224-4012-9332-65E395B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5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9679-0D23-4D03-B5C3-E67BB0C1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BF24E-B6E7-4EB3-AAD4-47AB4E57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A4148-C48E-42DD-A101-008C6F596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571625"/>
            <a:ext cx="9067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B1982C-EDB2-4FD1-8D8D-8773E72C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886075"/>
            <a:ext cx="9239250" cy="1085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EE421F-C417-4A96-B858-74ED76ED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CEE1-9EE7-4698-B833-FF9C912F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1728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EFE9-98F7-4FC4-BBD0-AF1CBD0C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C8A10E-5994-4BC3-99C7-652658CB1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813" y="2026444"/>
            <a:ext cx="56578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7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7465B6-A7BD-43CD-9844-936BDA0C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24" y="0"/>
            <a:ext cx="617335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519D9-4CD7-4852-9F6D-9700ADCF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7C8E-C4EE-46CD-A36C-C16C6E57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36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159D-0835-4E29-80C3-E4054260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A549D4-B20C-4ACE-8F0B-91BE7A7AB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145" y="365124"/>
            <a:ext cx="4850687" cy="63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7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B268-71A7-4457-ACF5-72842157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4F05-AE3A-4C94-A9FE-8EA0BE1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52E4E-2DB5-4774-B6B1-56296948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96" y="0"/>
            <a:ext cx="7064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0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2B67-6A1B-4F44-8DD9-1B74630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第九周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ED5F-5540-479F-A693-631FB5A4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zh-CN" dirty="0"/>
              <a:t>Assignment</a:t>
            </a:r>
          </a:p>
          <a:p>
            <a:endParaRPr lang="en-NZ" altLang="zh-CN" dirty="0"/>
          </a:p>
          <a:p>
            <a:r>
              <a:rPr lang="en-US" altLang="zh-CN" dirty="0" err="1"/>
              <a:t>passpaper</a:t>
            </a:r>
            <a:endParaRPr lang="en-NZ" altLang="zh-CN" dirty="0"/>
          </a:p>
          <a:p>
            <a:endParaRPr lang="en-NZ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792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71B2-5929-40AB-AF25-3A481583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A4F1-9CFB-454E-80F5-D72286C93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[4 marks] Add code to the following code fragment to: (1) establish a connection with the </a:t>
            </a:r>
            <a:r>
              <a:rPr lang="en-NZ" dirty="0" err="1"/>
              <a:t>ClubDB</a:t>
            </a:r>
            <a:r>
              <a:rPr lang="en-NZ" dirty="0"/>
              <a:t> database; (2) send the SQL statement, which is specified in </a:t>
            </a:r>
            <a:r>
              <a:rPr lang="en-NZ" dirty="0" err="1"/>
              <a:t>sqlNewTable</a:t>
            </a:r>
            <a:r>
              <a:rPr lang="en-NZ" dirty="0"/>
              <a:t>,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87446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C25E-C3F0-4D4A-ABD4-9E318175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82E9-B800-4489-99DA-965AD7EF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try { String </a:t>
            </a:r>
            <a:r>
              <a:rPr lang="en-NZ" dirty="0" err="1"/>
              <a:t>url</a:t>
            </a:r>
            <a:r>
              <a:rPr lang="en-NZ" dirty="0"/>
              <a:t> = "</a:t>
            </a:r>
            <a:r>
              <a:rPr lang="en-NZ" dirty="0" err="1"/>
              <a:t>jdbc:derby</a:t>
            </a:r>
            <a:r>
              <a:rPr lang="en-NZ" dirty="0"/>
              <a:t>://localhost:1527/</a:t>
            </a:r>
            <a:r>
              <a:rPr lang="en-NZ" dirty="0" err="1"/>
              <a:t>ClubDB</a:t>
            </a:r>
            <a:r>
              <a:rPr lang="en-NZ" dirty="0"/>
              <a:t>"; String username = "</a:t>
            </a:r>
            <a:r>
              <a:rPr lang="en-NZ" dirty="0" err="1"/>
              <a:t>pdc</a:t>
            </a:r>
            <a:r>
              <a:rPr lang="en-NZ" dirty="0"/>
              <a:t>"; String password=”</a:t>
            </a:r>
            <a:r>
              <a:rPr lang="en-NZ" dirty="0" err="1"/>
              <a:t>pdc</a:t>
            </a:r>
            <a:r>
              <a:rPr lang="en-NZ" dirty="0"/>
              <a:t>”; String </a:t>
            </a:r>
            <a:r>
              <a:rPr lang="en-NZ" dirty="0" err="1"/>
              <a:t>sqlNewTable</a:t>
            </a:r>
            <a:r>
              <a:rPr lang="en-NZ" dirty="0"/>
              <a:t>="CREATE TABLE </a:t>
            </a:r>
            <a:r>
              <a:rPr lang="en-NZ" dirty="0" err="1"/>
              <a:t>ClubMember</a:t>
            </a:r>
            <a:r>
              <a:rPr lang="en-NZ" dirty="0"/>
              <a:t>(ID INT, NAME VARCHAR(20)"; //add your code here }catch(</a:t>
            </a:r>
            <a:r>
              <a:rPr lang="en-NZ" dirty="0" err="1"/>
              <a:t>SQLException</a:t>
            </a:r>
            <a:r>
              <a:rPr lang="en-NZ" dirty="0"/>
              <a:t> ex) { </a:t>
            </a:r>
            <a:r>
              <a:rPr lang="en-NZ" dirty="0" err="1"/>
              <a:t>System.err.println</a:t>
            </a:r>
            <a:r>
              <a:rPr lang="en-NZ" dirty="0"/>
              <a:t>("</a:t>
            </a:r>
            <a:r>
              <a:rPr lang="en-NZ" dirty="0" err="1"/>
              <a:t>SQLException</a:t>
            </a:r>
            <a:r>
              <a:rPr lang="en-NZ" dirty="0"/>
              <a:t>: " + </a:t>
            </a:r>
            <a:r>
              <a:rPr lang="en-NZ" dirty="0" err="1"/>
              <a:t>ex.getMessage</a:t>
            </a:r>
            <a:r>
              <a:rPr lang="en-NZ" dirty="0"/>
              <a:t>()); } </a:t>
            </a:r>
          </a:p>
        </p:txBody>
      </p:sp>
    </p:spTree>
    <p:extLst>
      <p:ext uri="{BB962C8B-B14F-4D97-AF65-F5344CB8AC3E}">
        <p14:creationId xmlns:p14="http://schemas.microsoft.com/office/powerpoint/2010/main" val="331082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D613-F4BC-4468-BD42-9DB15F9C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8D76AE-A6E7-43A3-9AA8-45989A925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482" y="1825625"/>
            <a:ext cx="9063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7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A6A2-3808-4F7D-AD6D-25767754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9F8B21-5B89-4C4E-843C-9FE77C1FA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137" y="2291556"/>
            <a:ext cx="99917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2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5E1F-642D-4587-B8FC-F14E3B6E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8FCECD-A71B-4C2F-BA15-675DCA517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3405981"/>
            <a:ext cx="9829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0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1E55-54BF-4CF6-9F2E-371CB31C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4AD9C-596C-4804-B5C9-E39B71FEB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900" y="3282156"/>
            <a:ext cx="7696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8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8EB866-529C-4810-9630-CFA83636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76537"/>
            <a:ext cx="9601200" cy="1304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874B01-5760-4494-B413-63B40FB7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F076-902D-4EB4-9EF1-77866204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03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120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COMP603</vt:lpstr>
      <vt:lpstr>第九周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10分钟</dc:title>
  <dc:creator>Zeting Luo</dc:creator>
  <cp:lastModifiedBy>泽廷 罗</cp:lastModifiedBy>
  <cp:revision>283</cp:revision>
  <dcterms:created xsi:type="dcterms:W3CDTF">2019-05-27T07:55:16Z</dcterms:created>
  <dcterms:modified xsi:type="dcterms:W3CDTF">2019-10-03T20:19:15Z</dcterms:modified>
</cp:coreProperties>
</file>