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51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ql/Statemen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ql/Statement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https://docs.oracle.com/javase/8/docs/api/java/sql/Statement.html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3"/>
              </a:rPr>
              <a:t>https://docs.oracle.com/javase/8/docs/api/java/sql/Statement.html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5DD41-75E7-4AC3-9E17-0FC8B15A48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b.apache.org/derby/derby_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W8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42FC-2DA2-47F3-9E67-1D08C48B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SQL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4C0E-3638-4AB8-9400-C1080D81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Table </a:t>
            </a:r>
            <a:r>
              <a:rPr lang="en-US" altLang="zh-CN" dirty="0" err="1"/>
              <a:t>tablename</a:t>
            </a:r>
            <a:r>
              <a:rPr lang="en-US" altLang="zh-CN" dirty="0"/>
              <a:t> (var type, var2 type, var3 type)</a:t>
            </a:r>
          </a:p>
          <a:p>
            <a:pPr lvl="1"/>
            <a:r>
              <a:rPr lang="en-NZ" dirty="0"/>
              <a:t>Derby</a:t>
            </a:r>
            <a:r>
              <a:rPr lang="zh-CN" altLang="en-US" dirty="0"/>
              <a:t>里 表不一定需要</a:t>
            </a:r>
            <a:r>
              <a:rPr lang="en-US" altLang="zh-CN" dirty="0"/>
              <a:t>key</a:t>
            </a:r>
          </a:p>
          <a:p>
            <a:r>
              <a:rPr lang="en-NZ" dirty="0"/>
              <a:t>Insert into </a:t>
            </a:r>
            <a:r>
              <a:rPr lang="en-NZ" dirty="0" err="1"/>
              <a:t>tablename</a:t>
            </a:r>
            <a:r>
              <a:rPr lang="en-NZ" dirty="0"/>
              <a:t> values(var, var2,var3)</a:t>
            </a:r>
          </a:p>
          <a:p>
            <a:pPr lvl="1"/>
            <a:r>
              <a:rPr lang="zh-CN" altLang="en-US" dirty="0"/>
              <a:t>这里的</a:t>
            </a:r>
            <a:r>
              <a:rPr lang="en-US" altLang="zh-CN" dirty="0"/>
              <a:t>var</a:t>
            </a:r>
            <a:r>
              <a:rPr lang="zh-CN" altLang="en-US" dirty="0"/>
              <a:t>需要和表一一对应</a:t>
            </a:r>
            <a:endParaRPr lang="en-NZ" altLang="zh-CN" dirty="0"/>
          </a:p>
          <a:p>
            <a:r>
              <a:rPr lang="en-NZ" dirty="0"/>
              <a:t>Update </a:t>
            </a:r>
            <a:r>
              <a:rPr lang="en-NZ" dirty="0" err="1"/>
              <a:t>tablename</a:t>
            </a:r>
            <a:r>
              <a:rPr lang="en-NZ" dirty="0"/>
              <a:t> values(var2,var3) where var1 = var1</a:t>
            </a:r>
          </a:p>
          <a:p>
            <a:pPr lvl="1"/>
            <a:r>
              <a:rPr lang="zh-CN" altLang="en-US" dirty="0"/>
              <a:t>更新表中的某一行</a:t>
            </a:r>
            <a:endParaRPr lang="en-NZ" altLang="zh-CN" dirty="0"/>
          </a:p>
          <a:p>
            <a:r>
              <a:rPr lang="en-US" altLang="zh-CN" dirty="0"/>
              <a:t>Drop table </a:t>
            </a:r>
            <a:r>
              <a:rPr lang="en-US" altLang="zh-CN" dirty="0" err="1"/>
              <a:t>tablename</a:t>
            </a:r>
            <a:endParaRPr lang="en-US" altLang="zh-CN" dirty="0"/>
          </a:p>
          <a:p>
            <a:pPr lvl="1"/>
            <a:r>
              <a:rPr lang="zh-CN" altLang="en-US" dirty="0"/>
              <a:t>删除某个表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400816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C24A-B092-4C36-8440-07E64B5C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GUI	</a:t>
            </a:r>
            <a:r>
              <a:rPr lang="zh-CN" altLang="en-US" dirty="0"/>
              <a:t>代码演示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9F-16DF-4A3A-9AC3-B55BF664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39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785D-15E9-4693-A9F0-55E7DF1D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代码演示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65AC-B1CB-4F26-AB57-E1C9A52B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2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Java</a:t>
            </a:r>
            <a:r>
              <a:rPr lang="zh-CN" altLang="en-US" dirty="0"/>
              <a:t>数据库链接</a:t>
            </a:r>
            <a:endParaRPr lang="en-NZ" altLang="zh-CN" dirty="0"/>
          </a:p>
          <a:p>
            <a:pPr lvl="1"/>
            <a:r>
              <a:rPr lang="en-US" altLang="zh-CN" dirty="0"/>
              <a:t>JDBC</a:t>
            </a:r>
          </a:p>
          <a:p>
            <a:pPr lvl="2"/>
            <a:r>
              <a:rPr lang="zh-CN" altLang="en-US" dirty="0"/>
              <a:t>数据库驱动有不同的链接方法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</a:p>
          <a:p>
            <a:pPr lvl="2"/>
            <a:r>
              <a:rPr lang="en-US" altLang="zh-CN" dirty="0"/>
              <a:t>Derby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和</a:t>
            </a:r>
            <a:r>
              <a:rPr lang="en-US" altLang="zh-CN" dirty="0"/>
              <a:t>Oracle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  <a:r>
              <a:rPr lang="zh-CN" altLang="en-US" dirty="0"/>
              <a:t>类似</a:t>
            </a:r>
            <a:endParaRPr lang="en-NZ" altLang="zh-CN" dirty="0"/>
          </a:p>
          <a:p>
            <a:pPr lvl="2"/>
            <a:r>
              <a:rPr lang="zh-CN" altLang="en-US" dirty="0"/>
              <a:t>关于</a:t>
            </a:r>
            <a:r>
              <a:rPr lang="en-US" altLang="zh-CN" dirty="0"/>
              <a:t>Key</a:t>
            </a:r>
          </a:p>
          <a:p>
            <a:r>
              <a:rPr lang="en-US" altLang="zh-CN" dirty="0"/>
              <a:t>Java GUI</a:t>
            </a:r>
          </a:p>
          <a:p>
            <a:pPr lvl="1"/>
            <a:r>
              <a:rPr lang="zh-CN" altLang="en-US" dirty="0"/>
              <a:t>不同的原件</a:t>
            </a:r>
            <a:endParaRPr lang="en-NZ" altLang="zh-CN" dirty="0"/>
          </a:p>
          <a:p>
            <a:pPr lvl="1"/>
            <a:r>
              <a:rPr lang="zh-CN" altLang="en-US" dirty="0"/>
              <a:t>事件响应</a:t>
            </a:r>
            <a:endParaRPr lang="en-NZ" altLang="zh-CN" dirty="0"/>
          </a:p>
          <a:p>
            <a:pPr lvl="1"/>
            <a:r>
              <a:rPr lang="zh-CN" altLang="en-US" dirty="0"/>
              <a:t>小知识</a:t>
            </a:r>
            <a:r>
              <a:rPr lang="en-US" altLang="zh-CN" dirty="0"/>
              <a:t>:</a:t>
            </a:r>
            <a:r>
              <a:rPr lang="zh-CN" altLang="en-US" dirty="0"/>
              <a:t>设置图标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8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CN" dirty="0"/>
              <a:t>JUnit</a:t>
            </a:r>
          </a:p>
          <a:p>
            <a:pPr lvl="1"/>
            <a:r>
              <a:rPr lang="en-US" altLang="zh-CN" dirty="0"/>
              <a:t>Java Unit Testing</a:t>
            </a:r>
          </a:p>
        </p:txBody>
      </p:sp>
    </p:spTree>
    <p:extLst>
      <p:ext uri="{BB962C8B-B14F-4D97-AF65-F5344CB8AC3E}">
        <p14:creationId xmlns:p14="http://schemas.microsoft.com/office/powerpoint/2010/main" val="98792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5848-B043-4CCD-8F9B-EF4541B2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</a:t>
            </a:r>
            <a:r>
              <a:rPr lang="zh-CN" altLang="en-US" dirty="0"/>
              <a:t>数据库链接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8B2F-6E8E-472E-8167-D9E88DC8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JDBC API</a:t>
            </a:r>
          </a:p>
          <a:p>
            <a:pPr lvl="1"/>
            <a:r>
              <a:rPr lang="en-NZ" dirty="0"/>
              <a:t>Java Database Connectivity API</a:t>
            </a:r>
          </a:p>
          <a:p>
            <a:pPr lvl="2"/>
            <a:r>
              <a:rPr lang="zh-CN" altLang="en-US" dirty="0"/>
              <a:t>这</a:t>
            </a:r>
            <a:r>
              <a:rPr lang="en-US" altLang="zh-CN" dirty="0"/>
              <a:t>API</a:t>
            </a:r>
            <a:r>
              <a:rPr lang="zh-CN" altLang="en-US" dirty="0"/>
              <a:t>赋予</a:t>
            </a:r>
            <a:r>
              <a:rPr lang="en-US" altLang="zh-CN" dirty="0"/>
              <a:t>Java</a:t>
            </a:r>
            <a:r>
              <a:rPr lang="zh-CN" altLang="en-US" dirty="0"/>
              <a:t>程序和数据库相连的能力</a:t>
            </a:r>
            <a:r>
              <a:rPr lang="en-US" altLang="zh-CN" dirty="0"/>
              <a:t>, </a:t>
            </a:r>
            <a:r>
              <a:rPr lang="zh-CN" altLang="en-US" dirty="0"/>
              <a:t>算是一个标准的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而要注意的是一般而言</a:t>
            </a:r>
            <a:r>
              <a:rPr lang="en-US" altLang="zh-CN" dirty="0"/>
              <a:t>, </a:t>
            </a:r>
            <a:r>
              <a:rPr lang="zh-CN" altLang="en-US" dirty="0"/>
              <a:t>数据库和</a:t>
            </a:r>
            <a:r>
              <a:rPr lang="en-US" altLang="zh-CN" dirty="0"/>
              <a:t>Java</a:t>
            </a:r>
            <a:r>
              <a:rPr lang="zh-CN" altLang="en-US" dirty="0"/>
              <a:t>程序是分离的</a:t>
            </a:r>
            <a:endParaRPr lang="en-NZ" altLang="zh-CN" dirty="0"/>
          </a:p>
          <a:p>
            <a:pPr lvl="2"/>
            <a:r>
              <a:rPr lang="zh-CN" altLang="en-US" dirty="0"/>
              <a:t>即使</a:t>
            </a:r>
            <a:r>
              <a:rPr lang="en-US" altLang="zh-CN" dirty="0"/>
              <a:t>Java</a:t>
            </a:r>
            <a:r>
              <a:rPr lang="zh-CN" altLang="en-US" dirty="0"/>
              <a:t>程序被修改或者删除 数据库都不会受到影响</a:t>
            </a:r>
            <a:endParaRPr lang="en-NZ" altLang="zh-CN" dirty="0"/>
          </a:p>
          <a:p>
            <a:pPr lvl="2"/>
            <a:r>
              <a:rPr lang="en-US" altLang="zh-CN" dirty="0"/>
              <a:t>P3</a:t>
            </a:r>
            <a:r>
              <a:rPr lang="zh-CN" altLang="en-US" dirty="0"/>
              <a:t>的算是例外</a:t>
            </a:r>
            <a:endParaRPr lang="en-NZ" altLang="zh-CN" dirty="0"/>
          </a:p>
          <a:p>
            <a:pPr lvl="1"/>
            <a:endParaRPr lang="en-NZ" dirty="0"/>
          </a:p>
          <a:p>
            <a:pPr lvl="1"/>
            <a:r>
              <a:rPr lang="zh-CN" altLang="en-US" dirty="0"/>
              <a:t>不同的数据库需要不同的驱动</a:t>
            </a:r>
            <a:endParaRPr lang="en-NZ" altLang="zh-CN" dirty="0"/>
          </a:p>
          <a:p>
            <a:pPr lvl="1"/>
            <a:r>
              <a:rPr lang="zh-CN" altLang="en-US" dirty="0"/>
              <a:t>驱动的本质实际上也是</a:t>
            </a:r>
            <a:r>
              <a:rPr lang="en-US" altLang="zh-CN" dirty="0"/>
              <a:t>Java library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49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F86-B56E-43FD-93F5-3A023122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数据库连接准备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D303-4A68-4CAE-AF3C-307C4965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Java</a:t>
            </a:r>
            <a:r>
              <a:rPr lang="zh-CN" altLang="en-US" dirty="0"/>
              <a:t>数据库</a:t>
            </a:r>
            <a:endParaRPr lang="en-NZ" altLang="zh-CN" dirty="0"/>
          </a:p>
          <a:p>
            <a:pPr lvl="1"/>
            <a:r>
              <a:rPr lang="zh-CN" altLang="en-US" dirty="0"/>
              <a:t>首先要准备驱动</a:t>
            </a:r>
            <a:r>
              <a:rPr lang="en-US" altLang="zh-CN" dirty="0"/>
              <a:t>, </a:t>
            </a:r>
            <a:r>
              <a:rPr lang="zh-CN" altLang="en-US" dirty="0"/>
              <a:t>对于</a:t>
            </a:r>
            <a:r>
              <a:rPr lang="en-US" altLang="zh-CN" dirty="0"/>
              <a:t>P3, </a:t>
            </a:r>
            <a:r>
              <a:rPr lang="zh-CN" altLang="en-US" dirty="0"/>
              <a:t>我们使用</a:t>
            </a:r>
            <a:r>
              <a:rPr lang="en-US" altLang="zh-CN" dirty="0"/>
              <a:t>derby</a:t>
            </a:r>
          </a:p>
          <a:p>
            <a:pPr lvl="2"/>
            <a:r>
              <a:rPr lang="en-NZ" dirty="0">
                <a:hlinkClick r:id="rId2"/>
              </a:rPr>
              <a:t>https://db.apache.org/derby/derby_downloads.html</a:t>
            </a:r>
            <a:endParaRPr lang="en-NZ" dirty="0"/>
          </a:p>
          <a:p>
            <a:pPr lvl="1"/>
            <a:r>
              <a:rPr lang="zh-CN" altLang="en-US" dirty="0"/>
              <a:t>驱动是由一堆</a:t>
            </a:r>
            <a:r>
              <a:rPr lang="en-US" altLang="zh-CN" dirty="0"/>
              <a:t>jar</a:t>
            </a:r>
            <a:r>
              <a:rPr lang="zh-CN" altLang="en-US" dirty="0"/>
              <a:t>包组成的</a:t>
            </a:r>
            <a:r>
              <a:rPr lang="en-US" altLang="zh-CN" dirty="0"/>
              <a:t>,  jar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压缩文档</a:t>
            </a:r>
            <a:r>
              <a:rPr lang="en-NZ" dirty="0"/>
              <a:t>(Java </a:t>
            </a:r>
            <a:r>
              <a:rPr lang="en-NZ" dirty="0" err="1"/>
              <a:t>ARchive</a:t>
            </a:r>
            <a:r>
              <a:rPr lang="en-NZ" dirty="0"/>
              <a:t>) </a:t>
            </a:r>
            <a:endParaRPr lang="en-US" dirty="0"/>
          </a:p>
          <a:p>
            <a:pPr lvl="1"/>
            <a:r>
              <a:rPr lang="zh-CN" altLang="en-US" dirty="0"/>
              <a:t>在编译器中</a:t>
            </a:r>
            <a:r>
              <a:rPr lang="en-US" altLang="zh-CN" dirty="0"/>
              <a:t>(Eclipse</a:t>
            </a:r>
            <a:r>
              <a:rPr lang="zh-CN" altLang="en-US" dirty="0"/>
              <a:t>或者</a:t>
            </a:r>
            <a:r>
              <a:rPr lang="en-US" altLang="zh-CN" dirty="0"/>
              <a:t>NetBeans)</a:t>
            </a:r>
            <a:r>
              <a:rPr lang="zh-CN" altLang="en-US" dirty="0"/>
              <a:t>添加</a:t>
            </a:r>
            <a:r>
              <a:rPr lang="en-US" altLang="zh-CN" dirty="0"/>
              <a:t>jar</a:t>
            </a:r>
            <a:r>
              <a:rPr lang="zh-CN" altLang="en-US" dirty="0"/>
              <a:t>包后即可使用相关功能</a:t>
            </a:r>
            <a:r>
              <a:rPr lang="en-US" altLang="zh-CN" dirty="0"/>
              <a:t> </a:t>
            </a:r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加入驱动后</a:t>
            </a:r>
            <a:r>
              <a:rPr lang="en-US" altLang="zh-CN" dirty="0"/>
              <a:t>, </a:t>
            </a:r>
            <a:r>
              <a:rPr lang="zh-CN" altLang="en-US" dirty="0"/>
              <a:t>我们需要准备数据库链接的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Uniform Resource Locator, java</a:t>
            </a:r>
            <a:r>
              <a:rPr lang="zh-CN" altLang="en-US" dirty="0"/>
              <a:t>会利用</a:t>
            </a:r>
            <a:r>
              <a:rPr lang="en-US" altLang="zh-CN" dirty="0" err="1"/>
              <a:t>url</a:t>
            </a:r>
            <a:r>
              <a:rPr lang="zh-CN" altLang="en-US" dirty="0"/>
              <a:t>来定位数据库所在的位置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DriverManager</a:t>
            </a:r>
            <a:r>
              <a:rPr lang="zh-CN" altLang="en-US" dirty="0"/>
              <a:t>类来进行链接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70153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F86-B56E-43FD-93F5-3A023122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数据库连接准备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D303-4A68-4CAE-AF3C-307C4965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zh-CN" altLang="en-US" dirty="0"/>
              <a:t>准备</a:t>
            </a:r>
            <a:endParaRPr lang="en-NZ" altLang="zh-CN" dirty="0"/>
          </a:p>
          <a:p>
            <a:pPr lvl="1"/>
            <a:r>
              <a:rPr lang="en-US" altLang="zh-CN" dirty="0"/>
              <a:t>P3</a:t>
            </a:r>
            <a:r>
              <a:rPr lang="zh-CN" altLang="en-US" dirty="0"/>
              <a:t>中</a:t>
            </a:r>
            <a:r>
              <a:rPr lang="en-NZ" altLang="zh-CN" dirty="0" err="1"/>
              <a:t>url</a:t>
            </a:r>
            <a:r>
              <a:rPr lang="zh-CN" altLang="en-US" dirty="0"/>
              <a:t>是比较简单的</a:t>
            </a:r>
            <a:r>
              <a:rPr lang="en-US" altLang="zh-CN" dirty="0"/>
              <a:t>, </a:t>
            </a:r>
            <a:r>
              <a:rPr lang="zh-CN" altLang="en-US" dirty="0"/>
              <a:t>一般直接写成</a:t>
            </a:r>
            <a:r>
              <a:rPr lang="en-US" altLang="zh-CN" dirty="0"/>
              <a:t>final</a:t>
            </a:r>
          </a:p>
          <a:p>
            <a:pPr lvl="1"/>
            <a:r>
              <a:rPr lang="zh-CN" altLang="en-US" dirty="0"/>
              <a:t>考试的时候</a:t>
            </a:r>
            <a:r>
              <a:rPr lang="en-US" altLang="zh-CN" dirty="0"/>
              <a:t>, </a:t>
            </a:r>
            <a:r>
              <a:rPr lang="zh-CN" altLang="en-US" dirty="0"/>
              <a:t>不太会考</a:t>
            </a:r>
            <a:r>
              <a:rPr lang="en-NZ" dirty="0" err="1"/>
              <a:t>DriverManager</a:t>
            </a:r>
            <a:r>
              <a:rPr lang="en-US" altLang="zh-CN" dirty="0"/>
              <a:t>, </a:t>
            </a:r>
            <a:r>
              <a:rPr lang="zh-CN" altLang="en-US" dirty="0"/>
              <a:t>重点在</a:t>
            </a:r>
            <a:r>
              <a:rPr lang="en-US" altLang="zh-CN" dirty="0" err="1"/>
              <a:t>ResultSet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</a:p>
          <a:p>
            <a:pPr lvl="1"/>
            <a:endParaRPr lang="en-NZ" altLang="zh-CN" dirty="0"/>
          </a:p>
          <a:p>
            <a:pPr lvl="1"/>
            <a:r>
              <a:rPr lang="en-US" altLang="zh-CN" dirty="0" err="1"/>
              <a:t>Url</a:t>
            </a:r>
            <a:r>
              <a:rPr lang="zh-CN" altLang="en-US" dirty="0"/>
              <a:t>格式</a:t>
            </a:r>
            <a:r>
              <a:rPr lang="en-US" altLang="zh-CN" dirty="0"/>
              <a:t>: </a:t>
            </a:r>
            <a:r>
              <a:rPr lang="en-US" altLang="zh-CN" dirty="0" err="1"/>
              <a:t>jdbc:derby</a:t>
            </a:r>
            <a:r>
              <a:rPr lang="en-US" altLang="zh-CN" dirty="0"/>
              <a:t>:[</a:t>
            </a:r>
            <a:r>
              <a:rPr lang="zh-CN" altLang="en-US" dirty="0"/>
              <a:t>数据库的名字</a:t>
            </a:r>
            <a:r>
              <a:rPr lang="en-US" altLang="zh-CN" dirty="0"/>
              <a:t>];[create=(true/false)]</a:t>
            </a:r>
          </a:p>
          <a:p>
            <a:pPr lvl="1"/>
            <a:r>
              <a:rPr lang="zh-CN" altLang="en-US" dirty="0"/>
              <a:t>举个例子 </a:t>
            </a:r>
            <a:r>
              <a:rPr lang="en-NZ" altLang="zh-CN" dirty="0"/>
              <a:t>jdbc:derby:comp603;create=true</a:t>
            </a:r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链接一个名为</a:t>
            </a:r>
            <a:r>
              <a:rPr lang="en-US" altLang="zh-CN" dirty="0"/>
              <a:t>comp603</a:t>
            </a:r>
            <a:r>
              <a:rPr lang="zh-CN" altLang="en-US" dirty="0"/>
              <a:t>的数据库</a:t>
            </a:r>
            <a:r>
              <a:rPr lang="en-US" altLang="zh-CN" dirty="0"/>
              <a:t>, </a:t>
            </a:r>
            <a:r>
              <a:rPr lang="zh-CN" altLang="en-US" dirty="0"/>
              <a:t>如果数据库不存在</a:t>
            </a:r>
            <a:r>
              <a:rPr lang="en-US" altLang="zh-CN" dirty="0"/>
              <a:t>,</a:t>
            </a:r>
            <a:r>
              <a:rPr lang="zh-CN" altLang="en-US" dirty="0"/>
              <a:t>则创建数据库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zh-CN" altLang="en-US" dirty="0"/>
              <a:t>而我们还需要另外两个</a:t>
            </a:r>
            <a:r>
              <a:rPr lang="en-US" altLang="zh-CN" dirty="0"/>
              <a:t>String -&gt; </a:t>
            </a:r>
            <a:r>
              <a:rPr lang="zh-CN" altLang="en-US" dirty="0"/>
              <a:t>用户名和密码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422329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31FB-CD56-4CF8-90B5-4005FEA5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取得</a:t>
            </a:r>
            <a:r>
              <a:rPr lang="en-US" altLang="zh-CN" dirty="0"/>
              <a:t>Connection</a:t>
            </a:r>
            <a:r>
              <a:rPr lang="zh-CN" altLang="en-US" dirty="0"/>
              <a:t>类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4F64-0862-4578-91E0-62A44FF9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当我们准备好了</a:t>
            </a:r>
            <a:r>
              <a:rPr lang="en-US" altLang="zh-CN" dirty="0" err="1"/>
              <a:t>url</a:t>
            </a:r>
            <a:r>
              <a:rPr lang="zh-CN" altLang="en-US" dirty="0"/>
              <a:t>后就可以使用</a:t>
            </a:r>
            <a:r>
              <a:rPr lang="en-US" altLang="zh-CN" dirty="0" err="1"/>
              <a:t>DriverManger.getConnection</a:t>
            </a:r>
            <a:r>
              <a:rPr lang="zh-CN" altLang="en-US" dirty="0"/>
              <a:t>来获得</a:t>
            </a:r>
            <a:r>
              <a:rPr lang="en-US" altLang="zh-CN" dirty="0"/>
              <a:t>Connection</a:t>
            </a:r>
          </a:p>
          <a:p>
            <a:pPr lvl="1"/>
            <a:r>
              <a:rPr lang="en-US" altLang="zh-CN" dirty="0" err="1"/>
              <a:t>DriverManger.getConnection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username, password);</a:t>
            </a:r>
          </a:p>
          <a:p>
            <a:pPr lvl="2"/>
            <a:r>
              <a:rPr lang="zh-CN" altLang="en-US" dirty="0"/>
              <a:t>一般取得</a:t>
            </a:r>
            <a:r>
              <a:rPr lang="en-US" altLang="zh-CN" dirty="0"/>
              <a:t>Connection</a:t>
            </a:r>
            <a:r>
              <a:rPr lang="zh-CN" altLang="en-US" dirty="0"/>
              <a:t>后 将其储存为变量</a:t>
            </a:r>
            <a:r>
              <a:rPr lang="en-US" altLang="zh-CN" dirty="0"/>
              <a:t> </a:t>
            </a:r>
            <a:r>
              <a:rPr lang="zh-CN" altLang="en-US" dirty="0"/>
              <a:t>然后便不需要多次获取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en-US" altLang="zh-CN" dirty="0"/>
              <a:t>Connection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和数据连接的输入输出流</a:t>
            </a:r>
            <a:r>
              <a:rPr lang="en-US" altLang="zh-CN" dirty="0"/>
              <a:t>, </a:t>
            </a:r>
            <a:r>
              <a:rPr lang="zh-CN" altLang="en-US" dirty="0"/>
              <a:t>用起来和</a:t>
            </a:r>
            <a:r>
              <a:rPr lang="en-NZ" altLang="zh-CN" dirty="0"/>
              <a:t>file I</a:t>
            </a:r>
            <a:r>
              <a:rPr lang="en-US" altLang="zh-CN" dirty="0"/>
              <a:t>O</a:t>
            </a:r>
            <a:r>
              <a:rPr lang="zh-CN" altLang="en-US" dirty="0"/>
              <a:t>有比较大的区别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r>
              <a:rPr lang="en-US" altLang="zh-CN" dirty="0"/>
              <a:t>Connection</a:t>
            </a:r>
            <a:r>
              <a:rPr lang="zh-CN" altLang="en-US" dirty="0"/>
              <a:t>里有一个方法叫</a:t>
            </a:r>
            <a:r>
              <a:rPr lang="en-US" altLang="zh-CN" dirty="0" err="1"/>
              <a:t>createStatement</a:t>
            </a:r>
            <a:r>
              <a:rPr lang="en-US" altLang="zh-CN" dirty="0"/>
              <a:t>, </a:t>
            </a:r>
            <a:r>
              <a:rPr lang="zh-CN" altLang="en-US" dirty="0"/>
              <a:t>返回</a:t>
            </a:r>
            <a:r>
              <a:rPr lang="en-US" altLang="zh-CN" dirty="0"/>
              <a:t>Statement</a:t>
            </a:r>
            <a:r>
              <a:rPr lang="zh-CN" altLang="en-US" dirty="0"/>
              <a:t>类</a:t>
            </a:r>
            <a:r>
              <a:rPr lang="en-NZ" altLang="zh-CN" dirty="0"/>
              <a:t>. </a:t>
            </a:r>
            <a:r>
              <a:rPr lang="zh-CN" altLang="en-US" dirty="0"/>
              <a:t>利用</a:t>
            </a:r>
            <a:r>
              <a:rPr lang="en-US" altLang="zh-CN" dirty="0"/>
              <a:t>statement</a:t>
            </a:r>
            <a:r>
              <a:rPr lang="zh-CN" altLang="en-US" dirty="0"/>
              <a:t>类我们可以执行</a:t>
            </a:r>
            <a:r>
              <a:rPr lang="en-US" altLang="zh-CN" dirty="0"/>
              <a:t>SQL</a:t>
            </a:r>
            <a:endParaRPr lang="en-NZ" altLang="zh-CN" dirty="0"/>
          </a:p>
          <a:p>
            <a:pPr lvl="1"/>
            <a:endParaRPr lang="en-NZ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689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EEA2-A4BA-499A-AC94-8674B422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SQL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3AC4-25DA-4724-931B-38E8403A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</a:t>
            </a:r>
            <a:r>
              <a:rPr lang="en-US" altLang="zh-CN" dirty="0"/>
              <a:t>: </a:t>
            </a:r>
            <a:r>
              <a:rPr lang="zh-CN" altLang="en-US" dirty="0"/>
              <a:t>括号中的</a:t>
            </a:r>
            <a:r>
              <a:rPr lang="en-US" altLang="zh-CN" dirty="0"/>
              <a:t>SQL</a:t>
            </a:r>
            <a:r>
              <a:rPr lang="zh-CN" altLang="en-US" dirty="0"/>
              <a:t>在本页均为</a:t>
            </a:r>
            <a:r>
              <a:rPr lang="en-US" altLang="zh-CN" dirty="0"/>
              <a:t>String</a:t>
            </a:r>
            <a:endParaRPr lang="en-NZ" dirty="0"/>
          </a:p>
          <a:p>
            <a:pPr lvl="1"/>
            <a:r>
              <a:rPr lang="en-NZ" dirty="0" err="1"/>
              <a:t>Statement.execute</a:t>
            </a:r>
            <a:r>
              <a:rPr lang="en-NZ" dirty="0"/>
              <a:t>(SQL)</a:t>
            </a:r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SQL, </a:t>
            </a:r>
            <a:r>
              <a:rPr lang="zh-CN" altLang="en-US" dirty="0"/>
              <a:t>一般用于创建表</a:t>
            </a:r>
            <a:r>
              <a:rPr lang="en-US" altLang="zh-CN" dirty="0"/>
              <a:t>, </a:t>
            </a:r>
            <a:r>
              <a:rPr lang="zh-CN" altLang="en-US" dirty="0"/>
              <a:t>删除表</a:t>
            </a:r>
            <a:r>
              <a:rPr lang="en-US" altLang="zh-CN" dirty="0"/>
              <a:t>, </a:t>
            </a:r>
            <a:r>
              <a:rPr lang="zh-CN" altLang="en-US" dirty="0"/>
              <a:t>或者一些不需要在意数据库返回的操作</a:t>
            </a:r>
            <a:endParaRPr lang="en-NZ" altLang="zh-CN" dirty="0"/>
          </a:p>
          <a:p>
            <a:pPr lvl="1"/>
            <a:r>
              <a:rPr lang="en-NZ" dirty="0" err="1"/>
              <a:t>Statement.execute</a:t>
            </a:r>
            <a:r>
              <a:rPr lang="en-US" altLang="zh-CN" dirty="0"/>
              <a:t>Update(SQL)</a:t>
            </a:r>
          </a:p>
          <a:p>
            <a:pPr lvl="2"/>
            <a:r>
              <a:rPr lang="zh-CN" altLang="en-US" dirty="0"/>
              <a:t>执行更新</a:t>
            </a:r>
            <a:r>
              <a:rPr lang="en-US" altLang="zh-CN" dirty="0"/>
              <a:t>, </a:t>
            </a:r>
            <a:r>
              <a:rPr lang="zh-CN" altLang="en-US" dirty="0"/>
              <a:t>一般用于插入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 </a:t>
            </a:r>
            <a:r>
              <a:rPr lang="zh-CN" altLang="en-US" dirty="0"/>
              <a:t>创建表内容的操作</a:t>
            </a:r>
            <a:endParaRPr lang="en-US" altLang="zh-CN" dirty="0"/>
          </a:p>
          <a:p>
            <a:pPr lvl="1"/>
            <a:r>
              <a:rPr lang="en-US" altLang="zh-CN" dirty="0" err="1"/>
              <a:t>Statement.executeQuery</a:t>
            </a:r>
            <a:r>
              <a:rPr lang="en-US" altLang="zh-CN" dirty="0"/>
              <a:t>(SQL)</a:t>
            </a:r>
          </a:p>
          <a:p>
            <a:pPr lvl="2"/>
            <a:r>
              <a:rPr lang="zh-CN" altLang="en-US" dirty="0"/>
              <a:t>执行询问</a:t>
            </a:r>
            <a:r>
              <a:rPr lang="en-US" altLang="zh-CN" dirty="0"/>
              <a:t>, </a:t>
            </a:r>
            <a:r>
              <a:rPr lang="zh-CN" altLang="en-US" dirty="0"/>
              <a:t>一般用于查询</a:t>
            </a:r>
            <a:endParaRPr lang="en-NZ" altLang="zh-CN" dirty="0"/>
          </a:p>
          <a:p>
            <a:pPr lvl="3"/>
            <a:r>
              <a:rPr lang="zh-CN" altLang="en-US" dirty="0"/>
              <a:t>返回</a:t>
            </a:r>
            <a:r>
              <a:rPr lang="en-US" altLang="zh-CN" dirty="0" err="1"/>
              <a:t>ResultSet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55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EEA2-A4BA-499A-AC94-8674B422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Result Set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3AC4-25DA-4724-931B-38E8403A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是一个数据库中的一个缩影</a:t>
            </a:r>
            <a:endParaRPr lang="en-NZ" altLang="zh-CN" dirty="0"/>
          </a:p>
          <a:p>
            <a:pPr lvl="1"/>
            <a:r>
              <a:rPr lang="zh-CN" altLang="en-US" dirty="0"/>
              <a:t>一般用</a:t>
            </a:r>
            <a:r>
              <a:rPr lang="en-US" altLang="zh-CN" dirty="0"/>
              <a:t>while loop</a:t>
            </a:r>
            <a:r>
              <a:rPr lang="zh-CN" altLang="en-US" dirty="0"/>
              <a:t>进行查询</a:t>
            </a:r>
            <a:endParaRPr lang="en-US" altLang="zh-CN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35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744</Words>
  <Application>Microsoft Office PowerPoint</Application>
  <PresentationFormat>Widescreen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COMP603</vt:lpstr>
      <vt:lpstr>第八周</vt:lpstr>
      <vt:lpstr>第八周</vt:lpstr>
      <vt:lpstr>Java数据库链接</vt:lpstr>
      <vt:lpstr>Java数据库连接准备</vt:lpstr>
      <vt:lpstr>Java数据库连接准备</vt:lpstr>
      <vt:lpstr>取得Connection类</vt:lpstr>
      <vt:lpstr>执行SQL</vt:lpstr>
      <vt:lpstr>Result Set</vt:lpstr>
      <vt:lpstr>常用SQL</vt:lpstr>
      <vt:lpstr>GUI 代码演示</vt:lpstr>
      <vt:lpstr>Junit代码演示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271</cp:revision>
  <dcterms:created xsi:type="dcterms:W3CDTF">2019-05-27T07:55:16Z</dcterms:created>
  <dcterms:modified xsi:type="dcterms:W3CDTF">2019-09-19T21:36:16Z</dcterms:modified>
</cp:coreProperties>
</file>