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8" r:id="rId4"/>
    <p:sldId id="287" r:id="rId5"/>
    <p:sldId id="288" r:id="rId6"/>
    <p:sldId id="289" r:id="rId7"/>
    <p:sldId id="25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4" r:id="rId16"/>
    <p:sldId id="298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51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LinkedLis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HashMap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?java/io/FileInputStrea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?java/io/FileInputStream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?java/io/FileInputStream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OutputStrea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PrintWriter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HashSet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HashSet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ack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ack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Queu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https://docs.oracle.com/javase/8/docs/api/java/util/Collection.html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https://docs.oracle.com/javase/7/docs/api/java/util/LinkedList.html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https://docs.oracle.com/javase/8/docs/api/java/util/HashMap.html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https://docs.oracle.com/javase/8/docs/api/?java/io/FileInputStream.html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https://docs.oracle.com/javase/8/docs/api/?java/io/FileInputStream.html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https://docs.oracle.com/javase/8/docs/api/?java/io/FileInputStream.html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https://docs.oracle.com/javase/7/docs/api/java/io/OutputStream.html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6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https://docs.oracle.com/javase/8/docs/api/java/io/PrintWriter.html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hlinkClick r:id="rId3"/>
              </a:rPr>
              <a:t>https://docs.oracle.com/javase/7/docs/api/java/util/HashSet.html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https://docs.oracle.com/javase/7/docs/api/java/util/HashSet.html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https://docs.oracle.com/javase/8/docs/api/java/util/ArrayList.html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https://docs.oracle.com/javase/8/docs/api/java/util/ArrayList.html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3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https://docs.oracle.com/javase/8/docs/api/java/util/ArrayList.html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https://docs.oracle.com/javase/8/docs/api/java/util/Stack.html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https://docs.oracle.com/javase/8/docs/api/java/util/Stack.html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https://docs.oracle.com/javase/7/docs/api/java/util/Queue.html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</a:t>
            </a:r>
            <a:r>
              <a:rPr lang="en-NZ" dirty="0"/>
              <a:t>2</a:t>
            </a:r>
            <a:r>
              <a:rPr lang="en-US" dirty="0"/>
              <a:t>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-Collection-List-</a:t>
            </a:r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Stack </a:t>
            </a:r>
            <a:r>
              <a:rPr lang="zh-CN" altLang="en-US" dirty="0"/>
              <a:t>栈</a:t>
            </a:r>
            <a:endParaRPr lang="en-NZ" altLang="zh-CN" dirty="0"/>
          </a:p>
          <a:p>
            <a:pPr lvl="1"/>
            <a:r>
              <a:rPr lang="zh-CN" altLang="en-US" dirty="0"/>
              <a:t>是一种数据数据结构</a:t>
            </a:r>
            <a:endParaRPr lang="en-NZ" altLang="zh-CN" dirty="0"/>
          </a:p>
          <a:p>
            <a:pPr lvl="1"/>
            <a:r>
              <a:rPr lang="zh-CN" altLang="en-US" dirty="0"/>
              <a:t>有序，可重复</a:t>
            </a:r>
            <a:endParaRPr lang="en-NZ" altLang="zh-CN" dirty="0"/>
          </a:p>
          <a:p>
            <a:pPr lvl="1"/>
            <a:r>
              <a:rPr lang="zh-CN" altLang="en-US" dirty="0"/>
              <a:t>是一种特殊的</a:t>
            </a:r>
            <a:r>
              <a:rPr lang="en-US" altLang="zh-CN" dirty="0"/>
              <a:t>List</a:t>
            </a:r>
            <a:endParaRPr lang="en-NZ" altLang="zh-CN" dirty="0"/>
          </a:p>
          <a:p>
            <a:pPr lvl="1"/>
            <a:r>
              <a:rPr lang="zh-CN" altLang="en-US" dirty="0"/>
              <a:t>但是对数据访问有规定</a:t>
            </a:r>
            <a:endParaRPr lang="en-NZ" altLang="zh-CN" dirty="0"/>
          </a:p>
          <a:p>
            <a:pPr lvl="2"/>
            <a:r>
              <a:rPr lang="zh-CN" altLang="en-US" dirty="0"/>
              <a:t>这种数据数据结构只能访问第一个元素</a:t>
            </a:r>
            <a:endParaRPr lang="en-NZ" altLang="zh-CN" dirty="0"/>
          </a:p>
          <a:p>
            <a:r>
              <a:rPr lang="zh-CN" altLang="en-US" dirty="0"/>
              <a:t>常用方法：</a:t>
            </a:r>
            <a:endParaRPr lang="en-NZ" altLang="zh-CN" dirty="0"/>
          </a:p>
          <a:p>
            <a:pPr lvl="1"/>
            <a:r>
              <a:rPr lang="en-NZ" altLang="zh-CN" dirty="0"/>
              <a:t>Pop()</a:t>
            </a:r>
          </a:p>
          <a:p>
            <a:pPr lvl="1"/>
            <a:r>
              <a:rPr lang="en-NZ" altLang="zh-CN" dirty="0"/>
              <a:t>Push()</a:t>
            </a:r>
          </a:p>
          <a:p>
            <a:pPr lvl="1"/>
            <a:r>
              <a:rPr lang="en-NZ" altLang="zh-CN" dirty="0"/>
              <a:t>Peek()</a:t>
            </a:r>
          </a:p>
          <a:p>
            <a:pPr lvl="1"/>
            <a:r>
              <a:rPr lang="en-NZ" altLang="zh-CN" dirty="0"/>
              <a:t>Empty()</a:t>
            </a:r>
          </a:p>
        </p:txBody>
      </p:sp>
    </p:spTree>
    <p:extLst>
      <p:ext uri="{BB962C8B-B14F-4D97-AF65-F5344CB8AC3E}">
        <p14:creationId xmlns:p14="http://schemas.microsoft.com/office/powerpoint/2010/main" val="32538810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-Collection-List-</a:t>
            </a:r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要注意的是</a:t>
            </a:r>
            <a:r>
              <a:rPr lang="en-US" altLang="zh-CN" dirty="0"/>
              <a:t>Stack</a:t>
            </a:r>
            <a:r>
              <a:rPr lang="zh-CN" altLang="en-US" dirty="0"/>
              <a:t>会带来一个新种类的异常</a:t>
            </a:r>
            <a:endParaRPr lang="en-NZ" altLang="zh-CN" dirty="0"/>
          </a:p>
          <a:p>
            <a:pPr lvl="1"/>
            <a:r>
              <a:rPr lang="en-US" altLang="zh-CN" dirty="0"/>
              <a:t>E</a:t>
            </a:r>
            <a:r>
              <a:rPr lang="en-NZ" altLang="zh-CN" dirty="0" err="1"/>
              <a:t>mpty</a:t>
            </a:r>
            <a:r>
              <a:rPr lang="en-US" altLang="zh-CN" dirty="0"/>
              <a:t>S</a:t>
            </a:r>
            <a:r>
              <a:rPr lang="en-NZ" altLang="zh-CN" dirty="0"/>
              <a:t>tack</a:t>
            </a:r>
            <a:r>
              <a:rPr lang="en-US" altLang="zh-CN" dirty="0"/>
              <a:t>E</a:t>
            </a:r>
            <a:r>
              <a:rPr lang="en-NZ" altLang="zh-CN" dirty="0" err="1"/>
              <a:t>xception</a:t>
            </a:r>
            <a:endParaRPr lang="en-NZ" altLang="zh-CN" dirty="0"/>
          </a:p>
          <a:p>
            <a:pPr lvl="1"/>
            <a:r>
              <a:rPr lang="zh-CN" altLang="en-US" dirty="0"/>
              <a:t>当你对一个空的</a:t>
            </a:r>
            <a:r>
              <a:rPr lang="en-US" altLang="zh-CN" dirty="0"/>
              <a:t>stack</a:t>
            </a:r>
            <a:r>
              <a:rPr lang="zh-CN" altLang="en-US" dirty="0"/>
              <a:t>使用</a:t>
            </a:r>
            <a:r>
              <a:rPr lang="en-US" altLang="zh-CN" dirty="0"/>
              <a:t>pop</a:t>
            </a:r>
            <a:r>
              <a:rPr lang="zh-CN" altLang="en-US" dirty="0"/>
              <a:t>的时候就会产生</a:t>
            </a:r>
            <a:endParaRPr lang="en-NZ" altLang="zh-CN" dirty="0"/>
          </a:p>
          <a:p>
            <a:pPr lvl="1"/>
            <a:r>
              <a:rPr lang="zh-CN" altLang="en-US" dirty="0"/>
              <a:t>有些时候这个确实不太好控制</a:t>
            </a:r>
            <a:endParaRPr lang="en-NZ" altLang="zh-CN" dirty="0"/>
          </a:p>
          <a:p>
            <a:pPr lvl="2"/>
            <a:r>
              <a:rPr lang="zh-CN" altLang="en-US" dirty="0"/>
              <a:t>有两种控制方法</a:t>
            </a:r>
            <a:endParaRPr lang="en-NZ" altLang="zh-CN" dirty="0"/>
          </a:p>
          <a:p>
            <a:pPr lvl="3"/>
            <a:r>
              <a:rPr lang="en-US" altLang="zh-CN" dirty="0"/>
              <a:t>if( !</a:t>
            </a:r>
            <a:r>
              <a:rPr lang="en-US" altLang="zh-CN" dirty="0" err="1"/>
              <a:t>stack.empty</a:t>
            </a:r>
            <a:r>
              <a:rPr lang="en-US" altLang="zh-CN" dirty="0"/>
              <a:t>() ){</a:t>
            </a:r>
          </a:p>
          <a:p>
            <a:pPr lvl="4"/>
            <a:r>
              <a:rPr lang="en-US" altLang="zh-CN" dirty="0" err="1"/>
              <a:t>stack.pop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/>
              <a:t>}</a:t>
            </a:r>
          </a:p>
          <a:p>
            <a:pPr lvl="2"/>
            <a:r>
              <a:rPr lang="zh-CN" altLang="en-US" dirty="0"/>
              <a:t>或者是</a:t>
            </a:r>
            <a:r>
              <a:rPr lang="en-NZ" altLang="zh-CN" dirty="0"/>
              <a:t>try-catch</a:t>
            </a:r>
          </a:p>
        </p:txBody>
      </p:sp>
    </p:spTree>
    <p:extLst>
      <p:ext uri="{BB962C8B-B14F-4D97-AF65-F5344CB8AC3E}">
        <p14:creationId xmlns:p14="http://schemas.microsoft.com/office/powerpoint/2010/main" val="19811870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</a:t>
            </a:r>
            <a:r>
              <a:rPr lang="en-US" altLang="zh-CN" dirty="0"/>
              <a:t>Queue</a:t>
            </a:r>
            <a:r>
              <a:rPr lang="en-NZ" altLang="zh-CN" dirty="0"/>
              <a:t>-</a:t>
            </a:r>
            <a:r>
              <a:rPr lang="en-US" altLang="zh-CN" dirty="0"/>
              <a:t>PQ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NZ" altLang="zh-CN" dirty="0"/>
              <a:t>PQ-priority queue</a:t>
            </a:r>
          </a:p>
          <a:p>
            <a:pPr lvl="1"/>
            <a:r>
              <a:rPr lang="zh-CN" altLang="en-US" dirty="0"/>
              <a:t>优先级队列</a:t>
            </a:r>
            <a:endParaRPr lang="en-NZ" altLang="zh-CN" dirty="0"/>
          </a:p>
          <a:p>
            <a:pPr lvl="1"/>
            <a:r>
              <a:rPr lang="en-US" altLang="zh-CN" dirty="0"/>
              <a:t>PQ</a:t>
            </a:r>
            <a:r>
              <a:rPr lang="zh-CN" altLang="en-US" dirty="0"/>
              <a:t>是一个特殊的数据结构， 每次只取出优先级最小的元素</a:t>
            </a:r>
            <a:endParaRPr lang="en-NZ" altLang="zh-CN" dirty="0"/>
          </a:p>
          <a:p>
            <a:pPr lvl="2"/>
            <a:r>
              <a:rPr lang="zh-CN" altLang="en-US" dirty="0"/>
              <a:t>和</a:t>
            </a:r>
            <a:r>
              <a:rPr lang="en-US" altLang="zh-CN" dirty="0"/>
              <a:t>Stack</a:t>
            </a:r>
            <a:r>
              <a:rPr lang="zh-CN" altLang="en-US" dirty="0"/>
              <a:t>有一定的相似度</a:t>
            </a:r>
            <a:endParaRPr lang="en-NZ" altLang="zh-CN" dirty="0"/>
          </a:p>
          <a:p>
            <a:pPr lvl="1"/>
            <a:r>
              <a:rPr lang="zh-CN" altLang="en-US" dirty="0"/>
              <a:t>不可以通过</a:t>
            </a:r>
            <a:r>
              <a:rPr lang="en-US" altLang="zh-CN" dirty="0"/>
              <a:t>index</a:t>
            </a:r>
            <a:r>
              <a:rPr lang="zh-CN" altLang="en-US" dirty="0"/>
              <a:t>访问， 而且实际上内部是无序的，只有在</a:t>
            </a:r>
            <a:r>
              <a:rPr lang="en-US" altLang="zh-CN" dirty="0"/>
              <a:t>pop</a:t>
            </a:r>
            <a:r>
              <a:rPr lang="zh-CN" altLang="en-US" dirty="0"/>
              <a:t>的时候才会有序取出</a:t>
            </a:r>
            <a:endParaRPr lang="en-NZ" altLang="zh-CN" dirty="0"/>
          </a:p>
          <a:p>
            <a:pPr lvl="1"/>
            <a:r>
              <a:rPr lang="zh-CN" altLang="en-US" dirty="0"/>
              <a:t>只可以储存一类对象，可重复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818565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</a:t>
            </a:r>
            <a:r>
              <a:rPr lang="en-US" altLang="zh-CN" dirty="0"/>
              <a:t>Queue</a:t>
            </a:r>
            <a:r>
              <a:rPr lang="en-NZ" altLang="zh-CN" dirty="0"/>
              <a:t>-</a:t>
            </a:r>
            <a:r>
              <a:rPr lang="en-US" altLang="zh-CN" dirty="0"/>
              <a:t>LinkedList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LinkedList</a:t>
            </a:r>
          </a:p>
          <a:p>
            <a:pPr lvl="1"/>
            <a:r>
              <a:rPr lang="zh-CN" altLang="en-US" dirty="0"/>
              <a:t>实际上就是没有优先级的队列</a:t>
            </a:r>
            <a:endParaRPr lang="en-NZ" altLang="zh-CN" dirty="0"/>
          </a:p>
          <a:p>
            <a:pPr lvl="1"/>
            <a:r>
              <a:rPr lang="en-US" altLang="zh-CN" dirty="0"/>
              <a:t>FIFO</a:t>
            </a:r>
          </a:p>
          <a:p>
            <a:pPr lvl="2"/>
            <a:r>
              <a:rPr lang="en-US" altLang="zh-CN" dirty="0"/>
              <a:t>First in first out</a:t>
            </a:r>
            <a:endParaRPr lang="en-NZ" altLang="zh-CN" dirty="0"/>
          </a:p>
          <a:p>
            <a:pPr lvl="1"/>
            <a:r>
              <a:rPr lang="zh-CN" altLang="en-US" dirty="0"/>
              <a:t>先进去就先出来</a:t>
            </a:r>
            <a:endParaRPr lang="en-NZ" altLang="zh-CN" dirty="0"/>
          </a:p>
          <a:p>
            <a:pPr lvl="1"/>
            <a:endParaRPr lang="en-NZ" altLang="zh-CN" dirty="0"/>
          </a:p>
          <a:p>
            <a:r>
              <a:rPr lang="zh-CN" altLang="en-US" dirty="0"/>
              <a:t>用法反而和</a:t>
            </a:r>
            <a:r>
              <a:rPr lang="en-US" altLang="zh-CN" dirty="0" err="1"/>
              <a:t>ArrayList</a:t>
            </a:r>
            <a:r>
              <a:rPr lang="zh-CN" altLang="en-US" dirty="0"/>
              <a:t>差不多</a:t>
            </a:r>
            <a:endParaRPr lang="en-NZ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17524691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</a:t>
            </a:r>
            <a:r>
              <a:rPr lang="en-US" altLang="zh-CN" dirty="0"/>
              <a:t>Map</a:t>
            </a:r>
            <a:r>
              <a:rPr lang="en-NZ" altLang="zh-CN" dirty="0"/>
              <a:t>-</a:t>
            </a:r>
            <a:r>
              <a:rPr lang="en-US" altLang="zh-CN" dirty="0"/>
              <a:t>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NZ" altLang="zh-CN" dirty="0"/>
              <a:t>Map</a:t>
            </a:r>
          </a:p>
          <a:p>
            <a:pPr lvl="1"/>
            <a:r>
              <a:rPr lang="zh-CN" altLang="en-US" dirty="0"/>
              <a:t>动态大小</a:t>
            </a:r>
            <a:endParaRPr lang="en-NZ" altLang="zh-CN" dirty="0"/>
          </a:p>
          <a:p>
            <a:pPr lvl="1"/>
            <a:r>
              <a:rPr lang="zh-CN" altLang="en-US" dirty="0"/>
              <a:t>能储存单一类的</a:t>
            </a:r>
            <a:r>
              <a:rPr lang="en-US" altLang="zh-CN" dirty="0"/>
              <a:t>key</a:t>
            </a:r>
            <a:r>
              <a:rPr lang="zh-CN" altLang="en-US" dirty="0"/>
              <a:t>，和单一类的</a:t>
            </a:r>
            <a:r>
              <a:rPr lang="en-US" altLang="zh-CN" dirty="0"/>
              <a:t>value</a:t>
            </a:r>
            <a:endParaRPr lang="en-NZ" altLang="zh-CN" dirty="0"/>
          </a:p>
          <a:p>
            <a:pPr lvl="1"/>
            <a:r>
              <a:rPr lang="zh-CN" altLang="en-US" dirty="0"/>
              <a:t>某种意义上可以重复， </a:t>
            </a:r>
            <a:r>
              <a:rPr lang="en-NZ" altLang="zh-CN" dirty="0"/>
              <a:t>K</a:t>
            </a:r>
            <a:r>
              <a:rPr lang="en-US" altLang="zh-CN" dirty="0" err="1"/>
              <a:t>ey</a:t>
            </a:r>
            <a:r>
              <a:rPr lang="zh-CN" altLang="en-US" dirty="0"/>
              <a:t>是不可以重复的， 但是</a:t>
            </a:r>
            <a:r>
              <a:rPr lang="en-US" altLang="zh-CN" dirty="0"/>
              <a:t>value</a:t>
            </a:r>
            <a:r>
              <a:rPr lang="zh-CN" altLang="en-US" dirty="0"/>
              <a:t>可以</a:t>
            </a:r>
            <a:endParaRPr lang="en-NZ" altLang="zh-CN" dirty="0"/>
          </a:p>
          <a:p>
            <a:pPr lvl="1"/>
            <a:endParaRPr lang="en-NZ" altLang="zh-CN" dirty="0"/>
          </a:p>
          <a:p>
            <a:r>
              <a:rPr lang="zh-CN" altLang="en-US" dirty="0"/>
              <a:t>常用方法：</a:t>
            </a:r>
            <a:endParaRPr lang="en-NZ" altLang="zh-CN" dirty="0"/>
          </a:p>
          <a:p>
            <a:pPr lvl="1"/>
            <a:r>
              <a:rPr lang="en-US" altLang="zh-CN" dirty="0"/>
              <a:t>Put()</a:t>
            </a:r>
            <a:endParaRPr lang="en-NZ" altLang="zh-CN" dirty="0"/>
          </a:p>
          <a:p>
            <a:pPr lvl="1"/>
            <a:r>
              <a:rPr lang="en-NZ" altLang="zh-CN" dirty="0"/>
              <a:t>Get ()</a:t>
            </a:r>
          </a:p>
          <a:p>
            <a:pPr lvl="1"/>
            <a:r>
              <a:rPr lang="en-NZ" altLang="zh-CN" dirty="0"/>
              <a:t>Remove()</a:t>
            </a:r>
          </a:p>
          <a:p>
            <a:pPr lvl="1"/>
            <a:r>
              <a:rPr lang="en-NZ" altLang="zh-CN" dirty="0"/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9317074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16BE-F9B6-42B9-8E64-208CB615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文件读写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BC5B-57AD-4811-B180-EDF477D1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Java</a:t>
            </a:r>
            <a:r>
              <a:rPr lang="zh-CN" altLang="en-US" dirty="0"/>
              <a:t>是通过</a:t>
            </a:r>
            <a:r>
              <a:rPr lang="en-US" altLang="zh-CN" dirty="0"/>
              <a:t>IO stream</a:t>
            </a:r>
            <a:r>
              <a:rPr lang="zh-CN" altLang="en-US" dirty="0"/>
              <a:t>来实现文件的读写的</a:t>
            </a:r>
            <a:endParaRPr lang="en-NZ" altLang="zh-CN" dirty="0"/>
          </a:p>
          <a:p>
            <a:r>
              <a:rPr lang="zh-CN" altLang="en-US" dirty="0"/>
              <a:t>这是一个简单的</a:t>
            </a:r>
            <a:r>
              <a:rPr lang="en-US" altLang="zh-CN" dirty="0"/>
              <a:t>input Steam</a:t>
            </a:r>
          </a:p>
          <a:p>
            <a:endParaRPr lang="en-NZ" altLang="zh-CN" dirty="0"/>
          </a:p>
          <a:p>
            <a:r>
              <a:rPr lang="en-NZ" dirty="0" err="1"/>
              <a:t>InputStream</a:t>
            </a:r>
            <a:r>
              <a:rPr lang="en-NZ" dirty="0"/>
              <a:t> input = new </a:t>
            </a:r>
            <a:r>
              <a:rPr lang="en-NZ" dirty="0" err="1"/>
              <a:t>FileInputStream</a:t>
            </a:r>
            <a:r>
              <a:rPr lang="en-NZ" dirty="0"/>
              <a:t>(“</a:t>
            </a:r>
            <a:r>
              <a:rPr lang="en-NZ" dirty="0" err="1"/>
              <a:t>somePath</a:t>
            </a:r>
            <a:r>
              <a:rPr lang="en-NZ" dirty="0"/>
              <a:t>\some.txt");</a:t>
            </a:r>
          </a:p>
          <a:p>
            <a:r>
              <a:rPr lang="en-NZ" dirty="0" err="1"/>
              <a:t>BufferedReader</a:t>
            </a:r>
            <a:r>
              <a:rPr lang="en-NZ" dirty="0"/>
              <a:t> reader = new </a:t>
            </a:r>
            <a:r>
              <a:rPr lang="en-NZ" dirty="0" err="1"/>
              <a:t>BufferedReader</a:t>
            </a:r>
            <a:r>
              <a:rPr lang="en-NZ" dirty="0"/>
              <a:t>(input)</a:t>
            </a:r>
          </a:p>
        </p:txBody>
      </p:sp>
    </p:spTree>
    <p:extLst>
      <p:ext uri="{BB962C8B-B14F-4D97-AF65-F5344CB8AC3E}">
        <p14:creationId xmlns:p14="http://schemas.microsoft.com/office/powerpoint/2010/main" val="168924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16BE-F9B6-42B9-8E64-208CB615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文件读写</a:t>
            </a:r>
            <a:r>
              <a:rPr lang="en-US" altLang="zh-CN" dirty="0"/>
              <a:t>-input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BC5B-57AD-4811-B180-EDF477D1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算是一种比较老的方法了</a:t>
            </a:r>
            <a:endParaRPr lang="en-NZ" altLang="zh-CN" dirty="0"/>
          </a:p>
          <a:p>
            <a:pPr lvl="1"/>
            <a:r>
              <a:rPr lang="zh-CN" altLang="en-US" dirty="0"/>
              <a:t>我们理论上要知道</a:t>
            </a:r>
            <a:r>
              <a:rPr lang="en-US" altLang="zh-CN" dirty="0"/>
              <a:t>java input</a:t>
            </a:r>
            <a:r>
              <a:rPr lang="zh-CN" altLang="en-US" dirty="0"/>
              <a:t>是通过</a:t>
            </a:r>
            <a:r>
              <a:rPr lang="en-NZ" altLang="zh-CN" dirty="0"/>
              <a:t>Steam</a:t>
            </a:r>
            <a:r>
              <a:rPr lang="zh-CN" altLang="en-US" dirty="0"/>
              <a:t>进行， 且具有嵌套的关系</a:t>
            </a:r>
            <a:endParaRPr lang="en-NZ" altLang="zh-CN" dirty="0"/>
          </a:p>
          <a:p>
            <a:pPr lvl="1"/>
            <a:r>
              <a:rPr lang="en-US" altLang="zh-CN" dirty="0"/>
              <a:t>File -&gt;</a:t>
            </a:r>
            <a:r>
              <a:rPr lang="en-NZ" altLang="zh-CN" dirty="0"/>
              <a:t> Stream -&gt; reader</a:t>
            </a:r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所以我们要注意</a:t>
            </a:r>
            <a:r>
              <a:rPr lang="en-NZ" altLang="zh-CN" dirty="0"/>
              <a:t>.close()</a:t>
            </a:r>
            <a:r>
              <a:rPr lang="zh-CN" altLang="en-US" dirty="0"/>
              <a:t>这个方法，外层的对象会关闭里层的对象， </a:t>
            </a:r>
            <a:r>
              <a:rPr lang="en-US" altLang="zh-CN" dirty="0"/>
              <a:t>reader</a:t>
            </a:r>
            <a:r>
              <a:rPr lang="zh-CN" altLang="en-US" dirty="0"/>
              <a:t>关闭就会关闭</a:t>
            </a:r>
            <a:r>
              <a:rPr lang="en-US" altLang="zh-CN" dirty="0"/>
              <a:t>Stream, </a:t>
            </a:r>
            <a:r>
              <a:rPr lang="zh-CN" altLang="en-US" dirty="0"/>
              <a:t>期末考可能会出现考点</a:t>
            </a:r>
            <a:endParaRPr lang="en-NZ" altLang="zh-CN" dirty="0"/>
          </a:p>
          <a:p>
            <a:r>
              <a:rPr lang="en-NZ" dirty="0" err="1"/>
              <a:t>InputStream</a:t>
            </a:r>
            <a:r>
              <a:rPr lang="en-NZ" dirty="0"/>
              <a:t> input = new </a:t>
            </a:r>
            <a:r>
              <a:rPr lang="en-NZ" dirty="0" err="1"/>
              <a:t>FileInputStream</a:t>
            </a:r>
            <a:r>
              <a:rPr lang="en-NZ" dirty="0"/>
              <a:t>(“</a:t>
            </a:r>
            <a:r>
              <a:rPr lang="en-NZ" dirty="0" err="1"/>
              <a:t>somePath</a:t>
            </a:r>
            <a:r>
              <a:rPr lang="en-NZ" dirty="0"/>
              <a:t>\some.txt");</a:t>
            </a:r>
          </a:p>
          <a:p>
            <a:r>
              <a:rPr lang="en-NZ" dirty="0" err="1"/>
              <a:t>BufferedReader</a:t>
            </a:r>
            <a:r>
              <a:rPr lang="en-NZ" dirty="0"/>
              <a:t> reader = new </a:t>
            </a:r>
            <a:r>
              <a:rPr lang="en-NZ" dirty="0" err="1"/>
              <a:t>BufferedReader</a:t>
            </a:r>
            <a:r>
              <a:rPr lang="en-NZ" dirty="0"/>
              <a:t>(input)</a:t>
            </a:r>
          </a:p>
          <a:p>
            <a:r>
              <a:rPr lang="en-US" altLang="zh-CN" dirty="0" err="1"/>
              <a:t>Reader.close</a:t>
            </a:r>
            <a:r>
              <a:rPr lang="en-US" altLang="zh-CN" dirty="0"/>
              <a:t>()</a:t>
            </a:r>
          </a:p>
          <a:p>
            <a:r>
              <a:rPr lang="en-NZ" dirty="0" err="1"/>
              <a:t>BufferedReader</a:t>
            </a:r>
            <a:r>
              <a:rPr lang="en-NZ" dirty="0"/>
              <a:t> reader2 = new </a:t>
            </a:r>
            <a:r>
              <a:rPr lang="en-NZ" dirty="0" err="1"/>
              <a:t>BufferedReader</a:t>
            </a:r>
            <a:r>
              <a:rPr lang="en-NZ" dirty="0"/>
              <a:t>(input)</a:t>
            </a:r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40556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16BE-F9B6-42B9-8E64-208CB615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文件读写</a:t>
            </a:r>
            <a:r>
              <a:rPr lang="en-US" altLang="zh-CN" dirty="0"/>
              <a:t>-input-</a:t>
            </a:r>
            <a:r>
              <a:rPr lang="zh-CN" altLang="en-US" dirty="0"/>
              <a:t>实现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BC5B-57AD-4811-B180-EDF477D1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在我们的</a:t>
            </a:r>
            <a:r>
              <a:rPr lang="en-US" altLang="zh-CN" dirty="0"/>
              <a:t>Assignment</a:t>
            </a:r>
            <a:r>
              <a:rPr lang="zh-CN" altLang="en-US" dirty="0"/>
              <a:t>中， 我们大可不必使用远古的</a:t>
            </a:r>
            <a:r>
              <a:rPr lang="en-US" altLang="zh-CN" dirty="0"/>
              <a:t>Stream</a:t>
            </a:r>
            <a:r>
              <a:rPr lang="zh-CN" altLang="en-US" dirty="0"/>
              <a:t>方法来进行文件读取， 我们使用简单点的方法</a:t>
            </a:r>
            <a:endParaRPr lang="en-NZ" altLang="zh-CN" dirty="0"/>
          </a:p>
          <a:p>
            <a:pPr lvl="1"/>
            <a:r>
              <a:rPr lang="en-US" altLang="zh-CN" dirty="0"/>
              <a:t>Scanner(file)</a:t>
            </a:r>
          </a:p>
        </p:txBody>
      </p:sp>
    </p:spTree>
    <p:extLst>
      <p:ext uri="{BB962C8B-B14F-4D97-AF65-F5344CB8AC3E}">
        <p14:creationId xmlns:p14="http://schemas.microsoft.com/office/powerpoint/2010/main" val="346874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16BE-F9B6-42B9-8E64-208CB615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文件读写</a:t>
            </a:r>
            <a:r>
              <a:rPr lang="en-US" altLang="zh-CN" dirty="0"/>
              <a:t>-output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BC5B-57AD-4811-B180-EDF477D1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input</a:t>
            </a:r>
            <a:r>
              <a:rPr lang="zh-CN" altLang="en-US" dirty="0"/>
              <a:t>差不多， 都是通过</a:t>
            </a:r>
            <a:r>
              <a:rPr lang="en-US" altLang="zh-CN" dirty="0"/>
              <a:t>steam</a:t>
            </a:r>
            <a:r>
              <a:rPr lang="zh-CN" altLang="en-US" dirty="0"/>
              <a:t>来进行的</a:t>
            </a:r>
            <a:endParaRPr lang="en-NZ" altLang="zh-CN" dirty="0"/>
          </a:p>
          <a:p>
            <a:r>
              <a:rPr lang="en-NZ" altLang="zh-CN" dirty="0"/>
              <a:t>File file = new File(“</a:t>
            </a:r>
            <a:r>
              <a:rPr lang="en-NZ" altLang="zh-CN" dirty="0" err="1"/>
              <a:t>somepath</a:t>
            </a:r>
            <a:r>
              <a:rPr lang="en-NZ" altLang="zh-CN" dirty="0"/>
              <a:t>/some.txt");</a:t>
            </a:r>
          </a:p>
          <a:p>
            <a:r>
              <a:rPr lang="en-NZ" altLang="zh-CN" dirty="0" err="1"/>
              <a:t>FileOutputStream</a:t>
            </a:r>
            <a:r>
              <a:rPr lang="en-NZ" altLang="zh-CN" dirty="0"/>
              <a:t> </a:t>
            </a:r>
            <a:r>
              <a:rPr lang="en-US" altLang="zh-CN" dirty="0"/>
              <a:t>f</a:t>
            </a:r>
            <a:r>
              <a:rPr lang="en-NZ" altLang="zh-CN" dirty="0"/>
              <a:t>op = new </a:t>
            </a:r>
            <a:r>
              <a:rPr lang="en-NZ" altLang="zh-CN" dirty="0" err="1"/>
              <a:t>FileOutputStream</a:t>
            </a:r>
            <a:r>
              <a:rPr lang="en-NZ" altLang="zh-CN" dirty="0"/>
              <a:t>(file);</a:t>
            </a:r>
          </a:p>
          <a:p>
            <a:r>
              <a:rPr lang="zh-CN" altLang="en-US" dirty="0"/>
              <a:t>所以说</a:t>
            </a:r>
            <a:r>
              <a:rPr lang="en-NZ" altLang="zh-CN" dirty="0"/>
              <a:t>.close()</a:t>
            </a:r>
            <a:r>
              <a:rPr lang="zh-CN" altLang="en-US" dirty="0"/>
              <a:t>问题还是要注意</a:t>
            </a:r>
            <a:endParaRPr lang="en-NZ" altLang="zh-CN" dirty="0"/>
          </a:p>
          <a:p>
            <a:r>
              <a:rPr lang="zh-CN" altLang="en-US" dirty="0"/>
              <a:t>常用方法有</a:t>
            </a:r>
            <a:endParaRPr lang="en-NZ" altLang="zh-CN" dirty="0"/>
          </a:p>
          <a:p>
            <a:pPr lvl="1"/>
            <a:r>
              <a:rPr lang="en-NZ" altLang="zh-CN" dirty="0"/>
              <a:t>Flush()</a:t>
            </a:r>
          </a:p>
          <a:p>
            <a:pPr lvl="1"/>
            <a:r>
              <a:rPr lang="en-NZ" altLang="zh-CN" dirty="0"/>
              <a:t>Close()</a:t>
            </a:r>
          </a:p>
          <a:p>
            <a:pPr lvl="1"/>
            <a:r>
              <a:rPr lang="en-NZ" altLang="zh-CN" dirty="0"/>
              <a:t>Write()</a:t>
            </a:r>
          </a:p>
          <a:p>
            <a:r>
              <a:rPr lang="zh-CN" altLang="en-US" dirty="0"/>
              <a:t>只有</a:t>
            </a:r>
            <a:r>
              <a:rPr lang="en-NZ" altLang="zh-CN" dirty="0"/>
              <a:t>flush()</a:t>
            </a:r>
            <a:r>
              <a:rPr lang="zh-CN" altLang="en-US" dirty="0"/>
              <a:t>之后才会真的写进文件里面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61474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16BE-F9B6-42B9-8E64-208CB615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文件读写</a:t>
            </a:r>
            <a:r>
              <a:rPr lang="en-US" altLang="zh-CN" dirty="0"/>
              <a:t>-output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BC5B-57AD-4811-B180-EDF477D1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同样， 我们</a:t>
            </a:r>
            <a:r>
              <a:rPr lang="en-US" altLang="zh-CN" dirty="0"/>
              <a:t>Assignment</a:t>
            </a:r>
            <a:r>
              <a:rPr lang="zh-CN" altLang="en-US" dirty="0"/>
              <a:t>中实际上可以不需要使用这么老套的方式</a:t>
            </a:r>
            <a:endParaRPr lang="en-NZ" altLang="zh-CN" dirty="0"/>
          </a:p>
          <a:p>
            <a:r>
              <a:rPr lang="zh-CN" altLang="en-US" dirty="0"/>
              <a:t>我们可以使用</a:t>
            </a:r>
            <a:r>
              <a:rPr lang="en-US" altLang="zh-CN" dirty="0" err="1"/>
              <a:t>PrintWriter</a:t>
            </a:r>
            <a:endParaRPr lang="en-NZ" altLang="zh-CN" dirty="0"/>
          </a:p>
          <a:p>
            <a:r>
              <a:rPr lang="zh-CN" altLang="en-US" dirty="0"/>
              <a:t>具体使用方</a:t>
            </a:r>
            <a:endParaRPr lang="en-NZ" altLang="zh-CN" dirty="0"/>
          </a:p>
          <a:p>
            <a:r>
              <a:rPr lang="en-US" altLang="zh-CN" dirty="0" err="1"/>
              <a:t>PrintWriter</a:t>
            </a:r>
            <a:r>
              <a:rPr lang="en-US" altLang="zh-CN" dirty="0"/>
              <a:t> writer =new </a:t>
            </a:r>
            <a:r>
              <a:rPr lang="en-US" altLang="zh-CN" dirty="0" err="1"/>
              <a:t>PrintWriter</a:t>
            </a:r>
            <a:r>
              <a:rPr lang="en-US" altLang="zh-CN" dirty="0"/>
              <a:t>(new File(“</a:t>
            </a:r>
            <a:r>
              <a:rPr lang="en-US" altLang="zh-CN" dirty="0" err="1"/>
              <a:t>somepath</a:t>
            </a:r>
            <a:r>
              <a:rPr lang="en-US" altLang="zh-CN" dirty="0"/>
              <a:t>/some.txt"));  </a:t>
            </a:r>
          </a:p>
          <a:p>
            <a:r>
              <a:rPr lang="en-US" altLang="zh-CN" dirty="0" err="1"/>
              <a:t>writer.write</a:t>
            </a:r>
            <a:r>
              <a:rPr lang="en-US" altLang="zh-CN" dirty="0"/>
              <a:t>(“something something”);                                                   </a:t>
            </a:r>
          </a:p>
          <a:p>
            <a:r>
              <a:rPr lang="en-US" altLang="zh-CN" dirty="0" err="1"/>
              <a:t>writer.flush</a:t>
            </a:r>
            <a:r>
              <a:rPr lang="en-US" altLang="zh-CN" dirty="0"/>
              <a:t>();  </a:t>
            </a:r>
          </a:p>
          <a:p>
            <a:r>
              <a:rPr lang="en-US" altLang="zh-CN" dirty="0" err="1"/>
              <a:t>writer.close</a:t>
            </a:r>
            <a:r>
              <a:rPr lang="en-US" altLang="zh-CN" dirty="0"/>
              <a:t>(); </a:t>
            </a:r>
          </a:p>
          <a:p>
            <a:r>
              <a:rPr lang="zh-CN" altLang="en-US" dirty="0"/>
              <a:t>这种情况下就不需要担心</a:t>
            </a:r>
            <a:r>
              <a:rPr lang="en-US" altLang="zh-CN" dirty="0"/>
              <a:t>Stream</a:t>
            </a:r>
            <a:r>
              <a:rPr lang="zh-CN" altLang="en-US" dirty="0"/>
              <a:t>的问题了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2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041-E947-47C6-80C7-56417BEE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第二周！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911-22C4-43E7-BED3-BD219D52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讲一下</a:t>
            </a:r>
            <a:r>
              <a:rPr lang="en-US" altLang="zh-CN" dirty="0"/>
              <a:t>Java</a:t>
            </a:r>
            <a:r>
              <a:rPr lang="zh-CN" altLang="en-US" dirty="0"/>
              <a:t>的集合</a:t>
            </a:r>
            <a:endParaRPr lang="en-NZ" altLang="zh-CN" dirty="0"/>
          </a:p>
          <a:p>
            <a:pPr lvl="1"/>
            <a:r>
              <a:rPr lang="zh-CN" altLang="en-US" dirty="0"/>
              <a:t>如果期中考没改的话会考到</a:t>
            </a:r>
            <a:endParaRPr lang="en-NZ" altLang="zh-CN" dirty="0"/>
          </a:p>
          <a:p>
            <a:r>
              <a:rPr lang="zh-CN" altLang="en-US" dirty="0"/>
              <a:t>然后会讲讲文件读写</a:t>
            </a:r>
            <a:endParaRPr lang="en-NZ" altLang="zh-CN" dirty="0"/>
          </a:p>
          <a:p>
            <a:pPr lvl="1"/>
            <a:r>
              <a:rPr lang="zh-CN" altLang="en-US" dirty="0"/>
              <a:t>理论和实际上使用的方法</a:t>
            </a:r>
            <a:endParaRPr lang="en-NZ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Assignment</a:t>
            </a:r>
            <a:r>
              <a:rPr lang="zh-CN" altLang="en-US" dirty="0"/>
              <a:t>分析</a:t>
            </a:r>
            <a:endParaRPr lang="en-NZ" altLang="zh-CN" dirty="0"/>
          </a:p>
          <a:p>
            <a:r>
              <a:rPr lang="zh-CN" altLang="en-US" dirty="0"/>
              <a:t>最后</a:t>
            </a:r>
            <a:r>
              <a:rPr lang="en-US" altLang="zh-CN" dirty="0"/>
              <a:t>GitHub</a:t>
            </a:r>
            <a:r>
              <a:rPr lang="zh-CN" altLang="en-US" dirty="0"/>
              <a:t>开发环境设立</a:t>
            </a:r>
            <a:endParaRPr lang="en-NZ" altLang="zh-CN" dirty="0"/>
          </a:p>
          <a:p>
            <a:pPr lvl="1"/>
            <a:r>
              <a:rPr lang="zh-CN" altLang="en-US" dirty="0"/>
              <a:t>这个</a:t>
            </a:r>
            <a:r>
              <a:rPr lang="en-US" altLang="zh-CN" dirty="0"/>
              <a:t>p3</a:t>
            </a:r>
            <a:r>
              <a:rPr lang="zh-CN" altLang="en-US" dirty="0"/>
              <a:t>课不会教，但是非常有用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798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数组？</a:t>
            </a:r>
            <a:endParaRPr lang="en-NZ" altLang="zh-CN" dirty="0"/>
          </a:p>
          <a:p>
            <a:endParaRPr lang="en-NZ" altLang="zh-CN" dirty="0"/>
          </a:p>
          <a:p>
            <a:r>
              <a:rPr lang="zh-CN" altLang="en-US" dirty="0"/>
              <a:t>集合实际上很好理解</a:t>
            </a:r>
            <a:endParaRPr lang="en-NZ" altLang="zh-CN" dirty="0"/>
          </a:p>
          <a:p>
            <a:pPr lvl="1"/>
            <a:r>
              <a:rPr lang="zh-CN" altLang="en-US" dirty="0"/>
              <a:t>就是用数据结构来集合一些对象</a:t>
            </a:r>
            <a:endParaRPr lang="en-NZ" altLang="zh-CN" dirty="0"/>
          </a:p>
          <a:p>
            <a:pPr lvl="1"/>
            <a:r>
              <a:rPr lang="zh-CN" altLang="en-US" dirty="0"/>
              <a:t>比数组会更加重，但是用起来会更加灵活</a:t>
            </a:r>
            <a:endParaRPr lang="en-NZ" altLang="zh-CN" dirty="0"/>
          </a:p>
          <a:p>
            <a:pPr lvl="2"/>
            <a:r>
              <a:rPr lang="en-NZ" altLang="zh-CN" dirty="0"/>
              <a:t>Very handy</a:t>
            </a:r>
            <a:r>
              <a:rPr lang="zh-CN" altLang="en-US" dirty="0"/>
              <a:t>的地步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42667094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Set</a:t>
            </a:r>
            <a:r>
              <a:rPr lang="en-NZ" altLang="zh-CN" dirty="0"/>
              <a:t>&lt;E&gt;</a:t>
            </a:r>
            <a:endParaRPr lang="en-US" altLang="zh-CN" dirty="0"/>
          </a:p>
          <a:p>
            <a:pPr lvl="1"/>
            <a:r>
              <a:rPr lang="en-US" altLang="zh-CN" dirty="0"/>
              <a:t>HashSet</a:t>
            </a:r>
          </a:p>
          <a:p>
            <a:pPr lvl="1"/>
            <a:r>
              <a:rPr lang="en-US" altLang="zh-CN" dirty="0"/>
              <a:t>HashMap</a:t>
            </a:r>
          </a:p>
          <a:p>
            <a:r>
              <a:rPr lang="en-US" altLang="zh-CN" dirty="0"/>
              <a:t>List&lt;E&gt;</a:t>
            </a:r>
          </a:p>
          <a:p>
            <a:pPr lvl="1"/>
            <a:r>
              <a:rPr lang="en-US" altLang="zh-CN" dirty="0" err="1"/>
              <a:t>ArrayList</a:t>
            </a:r>
            <a:endParaRPr lang="en-US" altLang="zh-CN" dirty="0"/>
          </a:p>
          <a:p>
            <a:pPr lvl="1"/>
            <a:r>
              <a:rPr lang="en-US" altLang="zh-CN" dirty="0"/>
              <a:t>Vector</a:t>
            </a:r>
          </a:p>
          <a:p>
            <a:pPr lvl="2"/>
            <a:r>
              <a:rPr lang="en-US" altLang="zh-CN" dirty="0"/>
              <a:t>Stack</a:t>
            </a:r>
          </a:p>
          <a:p>
            <a:r>
              <a:rPr lang="en-US" altLang="zh-CN" dirty="0"/>
              <a:t>Queue&lt;E&gt;[</a:t>
            </a:r>
            <a:r>
              <a:rPr lang="zh-CN" altLang="en-US" dirty="0"/>
              <a:t>当前不会细讲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PQ</a:t>
            </a:r>
          </a:p>
          <a:p>
            <a:pPr lvl="1"/>
            <a:r>
              <a:rPr lang="en-US" altLang="zh-CN" dirty="0"/>
              <a:t>Linked-list</a:t>
            </a:r>
          </a:p>
          <a:p>
            <a:r>
              <a:rPr lang="en-US" altLang="zh-CN" dirty="0"/>
              <a:t>Map</a:t>
            </a:r>
          </a:p>
          <a:p>
            <a:pPr lvl="1"/>
            <a:r>
              <a:rPr lang="en-NZ" altLang="zh-CN" dirty="0"/>
              <a:t>HashMap&lt;</a:t>
            </a:r>
            <a:r>
              <a:rPr lang="en-NZ" altLang="zh-CN" dirty="0" err="1"/>
              <a:t>key,E</a:t>
            </a:r>
            <a:r>
              <a:rPr lang="en-NZ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17029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NZ" altLang="zh-CN" dirty="0"/>
              <a:t>Set</a:t>
            </a:r>
            <a:r>
              <a:rPr lang="zh-CN" altLang="en-US" dirty="0"/>
              <a:t>（堆）</a:t>
            </a:r>
            <a:endParaRPr lang="en-NZ" altLang="zh-CN" dirty="0"/>
          </a:p>
          <a:p>
            <a:pPr lvl="1"/>
            <a:r>
              <a:rPr lang="zh-CN" altLang="en-US" dirty="0"/>
              <a:t>不允许出现重复</a:t>
            </a:r>
            <a:endParaRPr lang="en-NZ" altLang="zh-CN" dirty="0"/>
          </a:p>
          <a:p>
            <a:pPr lvl="1"/>
            <a:r>
              <a:rPr lang="zh-CN" altLang="en-US" dirty="0"/>
              <a:t>无序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en-NZ" altLang="zh-CN" dirty="0"/>
              <a:t>HashSet</a:t>
            </a:r>
            <a:r>
              <a:rPr lang="zh-CN" altLang="en-US" dirty="0"/>
              <a:t>就是其中的一种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常用方法：</a:t>
            </a:r>
            <a:endParaRPr lang="en-NZ" altLang="zh-CN" dirty="0"/>
          </a:p>
          <a:p>
            <a:pPr lvl="2"/>
            <a:r>
              <a:rPr lang="en-NZ" altLang="zh-CN" dirty="0"/>
              <a:t>Size()</a:t>
            </a:r>
          </a:p>
          <a:p>
            <a:pPr lvl="2"/>
            <a:r>
              <a:rPr lang="en-NZ" altLang="zh-CN" dirty="0" err="1"/>
              <a:t>isEmpty</a:t>
            </a:r>
            <a:r>
              <a:rPr lang="en-NZ" altLang="zh-CN" dirty="0"/>
              <a:t>()</a:t>
            </a:r>
          </a:p>
          <a:p>
            <a:pPr lvl="2"/>
            <a:r>
              <a:rPr lang="en-NZ" altLang="zh-CN" dirty="0"/>
              <a:t>Contains()</a:t>
            </a:r>
          </a:p>
          <a:p>
            <a:pPr lvl="2"/>
            <a:r>
              <a:rPr lang="en-NZ" altLang="zh-CN" dirty="0"/>
              <a:t>add()</a:t>
            </a:r>
          </a:p>
          <a:p>
            <a:pPr lvl="2"/>
            <a:r>
              <a:rPr lang="en-NZ" altLang="zh-CN" dirty="0"/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25443938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NZ" altLang="zh-CN" dirty="0"/>
              <a:t>Set</a:t>
            </a:r>
            <a:r>
              <a:rPr lang="zh-CN" altLang="en-US" dirty="0"/>
              <a:t>（堆）</a:t>
            </a:r>
            <a:endParaRPr lang="en-NZ" altLang="zh-CN" dirty="0"/>
          </a:p>
          <a:p>
            <a:pPr lvl="1"/>
            <a:r>
              <a:rPr lang="zh-CN" altLang="en-US" dirty="0"/>
              <a:t>不允许出现重复</a:t>
            </a:r>
            <a:endParaRPr lang="en-NZ" altLang="zh-CN" dirty="0"/>
          </a:p>
          <a:p>
            <a:pPr lvl="1"/>
            <a:r>
              <a:rPr lang="zh-CN" altLang="en-US" dirty="0"/>
              <a:t>无序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en-NZ" altLang="zh-CN" dirty="0"/>
              <a:t>HashSet</a:t>
            </a:r>
            <a:r>
              <a:rPr lang="zh-CN" altLang="en-US" dirty="0"/>
              <a:t>就是其中的一种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常用方法：</a:t>
            </a:r>
            <a:endParaRPr lang="en-NZ" altLang="zh-CN" dirty="0"/>
          </a:p>
          <a:p>
            <a:pPr lvl="2"/>
            <a:r>
              <a:rPr lang="en-NZ" altLang="zh-CN" dirty="0"/>
              <a:t>Size()</a:t>
            </a:r>
          </a:p>
          <a:p>
            <a:pPr lvl="2"/>
            <a:r>
              <a:rPr lang="en-NZ" altLang="zh-CN" dirty="0" err="1"/>
              <a:t>isEmpty</a:t>
            </a:r>
            <a:r>
              <a:rPr lang="en-NZ" altLang="zh-CN" dirty="0"/>
              <a:t>()</a:t>
            </a:r>
          </a:p>
          <a:p>
            <a:pPr lvl="2"/>
            <a:r>
              <a:rPr lang="en-NZ" altLang="zh-CN" dirty="0"/>
              <a:t>Contains()</a:t>
            </a:r>
          </a:p>
          <a:p>
            <a:pPr lvl="2"/>
            <a:r>
              <a:rPr lang="en-NZ" altLang="zh-CN" dirty="0"/>
              <a:t>add()</a:t>
            </a:r>
          </a:p>
          <a:p>
            <a:pPr lvl="2"/>
            <a:r>
              <a:rPr lang="en-NZ" altLang="zh-CN" dirty="0"/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4658385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-Collection-List-</a:t>
            </a:r>
            <a:r>
              <a:rPr lang="en-NZ" altLang="zh-CN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ArrayList</a:t>
            </a:r>
            <a:endParaRPr lang="en-US" altLang="zh-CN" dirty="0"/>
          </a:p>
          <a:p>
            <a:pPr lvl="1"/>
            <a:r>
              <a:rPr lang="zh-CN" altLang="en-US" dirty="0"/>
              <a:t>动态数组</a:t>
            </a:r>
            <a:r>
              <a:rPr lang="en-NZ" altLang="zh-CN" dirty="0"/>
              <a:t>,</a:t>
            </a:r>
            <a:r>
              <a:rPr lang="zh-CN" altLang="en-US" dirty="0"/>
              <a:t>大小动态可变</a:t>
            </a:r>
            <a:endParaRPr lang="en-NZ" altLang="zh-CN" dirty="0"/>
          </a:p>
          <a:p>
            <a:pPr lvl="1"/>
            <a:r>
              <a:rPr lang="zh-CN" altLang="en-US" dirty="0"/>
              <a:t>非常，非常，非常常用（很重要所以说三次）</a:t>
            </a:r>
            <a:endParaRPr lang="en-NZ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COMP603</a:t>
            </a:r>
            <a:r>
              <a:rPr lang="zh-CN" altLang="en-US" dirty="0"/>
              <a:t>的地步， 如果没有什么特别说明的话，请直接使用</a:t>
            </a:r>
            <a:r>
              <a:rPr lang="en-US" altLang="zh-CN" dirty="0" err="1"/>
              <a:t>ArrayList</a:t>
            </a:r>
            <a:r>
              <a:rPr lang="zh-CN" altLang="en-US" dirty="0"/>
              <a:t>来代替</a:t>
            </a:r>
            <a:r>
              <a:rPr lang="en-US" altLang="zh-CN" dirty="0"/>
              <a:t>Array</a:t>
            </a:r>
          </a:p>
          <a:p>
            <a:pPr lvl="1"/>
            <a:r>
              <a:rPr lang="zh-CN" altLang="en-US" dirty="0"/>
              <a:t>可重复， 有序</a:t>
            </a:r>
            <a:endParaRPr lang="en-US" altLang="zh-CN" dirty="0"/>
          </a:p>
          <a:p>
            <a:r>
              <a:rPr lang="zh-CN" altLang="en-US" dirty="0"/>
              <a:t>对比数组优势：</a:t>
            </a:r>
            <a:endParaRPr lang="en-US" altLang="zh-CN" dirty="0"/>
          </a:p>
          <a:p>
            <a:pPr lvl="1"/>
            <a:r>
              <a:rPr lang="zh-CN" altLang="en-US" dirty="0"/>
              <a:t>能储存一类或者多类对象</a:t>
            </a:r>
            <a:endParaRPr lang="en-NZ" altLang="zh-CN" dirty="0"/>
          </a:p>
          <a:p>
            <a:pPr lvl="2"/>
            <a:r>
              <a:rPr lang="zh-CN" altLang="en-US" dirty="0"/>
              <a:t>取决于声明</a:t>
            </a:r>
            <a:endParaRPr lang="en-NZ" altLang="zh-CN" dirty="0"/>
          </a:p>
          <a:p>
            <a:pPr lvl="1"/>
            <a:r>
              <a:rPr lang="zh-CN" altLang="en-US" dirty="0"/>
              <a:t>有特别多的方法可以调用</a:t>
            </a:r>
            <a:endParaRPr lang="en-NZ" altLang="zh-CN" dirty="0"/>
          </a:p>
          <a:p>
            <a:pPr lvl="1"/>
            <a:r>
              <a:rPr lang="zh-CN" altLang="en-US" dirty="0"/>
              <a:t>能有效减少</a:t>
            </a:r>
            <a:r>
              <a:rPr lang="en-NZ" altLang="zh-CN" dirty="0" err="1"/>
              <a:t>indexOutofboundsexception</a:t>
            </a:r>
            <a:endParaRPr lang="zh-CN" altLang="en-US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9036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-Collection-List-</a:t>
            </a:r>
            <a:r>
              <a:rPr lang="en-NZ" altLang="zh-CN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一些常用的方法：</a:t>
            </a:r>
            <a:endParaRPr lang="en-NZ" altLang="zh-CN" dirty="0"/>
          </a:p>
          <a:p>
            <a:pPr lvl="1"/>
            <a:r>
              <a:rPr lang="en-US" altLang="zh-CN" dirty="0"/>
              <a:t>Add()</a:t>
            </a:r>
          </a:p>
          <a:p>
            <a:pPr lvl="1"/>
            <a:r>
              <a:rPr lang="en-US" altLang="zh-CN" dirty="0"/>
              <a:t>Remove()</a:t>
            </a:r>
          </a:p>
          <a:p>
            <a:pPr lvl="1"/>
            <a:r>
              <a:rPr lang="en-US" altLang="zh-CN" dirty="0"/>
              <a:t>Get()</a:t>
            </a:r>
          </a:p>
          <a:p>
            <a:pPr lvl="1"/>
            <a:r>
              <a:rPr lang="en-NZ" altLang="zh-CN" dirty="0"/>
              <a:t>Contains()</a:t>
            </a:r>
          </a:p>
          <a:p>
            <a:pPr lvl="1"/>
            <a:r>
              <a:rPr lang="en-US" altLang="zh-CN" dirty="0"/>
              <a:t>Clear()</a:t>
            </a:r>
          </a:p>
          <a:p>
            <a:pPr lvl="1"/>
            <a:r>
              <a:rPr lang="en-US" altLang="zh-CN" dirty="0" err="1"/>
              <a:t>indexOf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Set()</a:t>
            </a:r>
          </a:p>
          <a:p>
            <a:pPr lvl="1"/>
            <a:r>
              <a:rPr lang="en-US" altLang="zh-CN" dirty="0" err="1"/>
              <a:t>toArray</a:t>
            </a:r>
            <a:r>
              <a:rPr lang="zh-CN" altLang="en-US" dirty="0"/>
              <a:t>（</a:t>
            </a:r>
            <a:r>
              <a:rPr lang="en-NZ" altLang="zh-CN" dirty="0"/>
              <a:t>)</a:t>
            </a:r>
          </a:p>
          <a:p>
            <a:pPr lvl="1"/>
            <a:r>
              <a:rPr lang="en-NZ" altLang="zh-CN" dirty="0"/>
              <a:t>Sort()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1425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r>
              <a:rPr lang="en-NZ" altLang="zh-CN" dirty="0"/>
              <a:t>-Collection-List-</a:t>
            </a:r>
            <a:r>
              <a:rPr lang="en-NZ" altLang="zh-CN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如果需要</a:t>
            </a:r>
            <a:r>
              <a:rPr lang="en-US" altLang="zh-CN" dirty="0"/>
              <a:t>2D </a:t>
            </a:r>
            <a:r>
              <a:rPr lang="en-US" altLang="zh-CN" dirty="0" err="1"/>
              <a:t>ArrayList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 err="1"/>
              <a:t>ArraryList</a:t>
            </a:r>
            <a:r>
              <a:rPr lang="en-US" altLang="zh-CN" dirty="0"/>
              <a:t>&lt;E&gt;&gt;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14506859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1550</Words>
  <Application>Microsoft Office PowerPoint</Application>
  <PresentationFormat>Widescreen</PresentationFormat>
  <Paragraphs>199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COMP603</vt:lpstr>
      <vt:lpstr>第二周！</vt:lpstr>
      <vt:lpstr>Java集合-Collection</vt:lpstr>
      <vt:lpstr>Java集合-Collection</vt:lpstr>
      <vt:lpstr>Java集合-Collection</vt:lpstr>
      <vt:lpstr>Java集合-Collection-Set</vt:lpstr>
      <vt:lpstr>Java集合-Collection-List-ArrayList</vt:lpstr>
      <vt:lpstr>Java集合-Collection-List-ArrayList</vt:lpstr>
      <vt:lpstr>Java集合-Collection-List-ArrayList</vt:lpstr>
      <vt:lpstr>Java集合-Collection-List-Stack</vt:lpstr>
      <vt:lpstr>Java集合-Collection-List-Stack</vt:lpstr>
      <vt:lpstr>Java集合-Collection-Queue-PQ</vt:lpstr>
      <vt:lpstr>Java集合-Collection-Queue-LinkedList</vt:lpstr>
      <vt:lpstr>Java集合-Collection-Map-HashMap</vt:lpstr>
      <vt:lpstr>文件读写</vt:lpstr>
      <vt:lpstr>文件读写-input</vt:lpstr>
      <vt:lpstr>文件读写-input-实现</vt:lpstr>
      <vt:lpstr>文件读写-output</vt:lpstr>
      <vt:lpstr>文件读写-output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161</cp:revision>
  <dcterms:created xsi:type="dcterms:W3CDTF">2019-05-27T07:55:16Z</dcterms:created>
  <dcterms:modified xsi:type="dcterms:W3CDTF">2019-08-04T01:14:07Z</dcterms:modified>
</cp:coreProperties>
</file>