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58" r:id="rId4"/>
    <p:sldId id="302" r:id="rId5"/>
    <p:sldId id="303" r:id="rId6"/>
    <p:sldId id="304" r:id="rId7"/>
    <p:sldId id="306" r:id="rId8"/>
    <p:sldId id="307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ting Luo" initials="ZL" lastIdx="1" clrIdx="0">
    <p:extLst>
      <p:ext uri="{19B8F6BF-5375-455C-9EA6-DF929625EA0E}">
        <p15:presenceInfo xmlns:p15="http://schemas.microsoft.com/office/powerpoint/2012/main" userId="Zeting L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104F9-52D3-46D4-B903-BF0203A93E47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5DD41-75E7-4AC3-9E17-0FC8B15A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4400-5564-41F7-AA13-F3F71DD25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5B100-B28A-48D3-A497-B08BF4028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5C6E8-87DF-4E9D-9BAD-F01A7578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0C1E1-AFFC-4C91-B7C4-072FBD90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BC8D-9833-467D-8357-CC6718E5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9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D8C8-31FD-4E28-A81F-189162E5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9A399-E7FD-44EC-AABC-589F7A109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08270-2963-4096-94D5-8B94D85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C4FB-9646-464D-9132-49257634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3AEC3-D856-4956-82FF-A948FCB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35B37-C2F3-4A83-9CA3-498720BA6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E694A-FD67-446F-B183-458F416D6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2881-3982-4BC4-A5F3-465F80EC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F01E8-9C7E-4E72-A383-F360C689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275A-CEB0-469A-9556-B6E68527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2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AA48-B5C9-4481-AC71-E0453151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F298-6E15-42FE-A633-A990A50B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73BE-42A5-40CD-9FA6-141A97D3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F961-F0C7-4E53-B216-745C8950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3167A-FBB7-4630-AE6E-19B7122F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7769-731D-48A4-9E88-8E24C8DB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FB392-E153-430A-A7FE-981931C7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BEEC-37B3-4D75-B828-A14E1006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49E3-C19A-433D-8DD2-81A87BD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3D510-CF09-49D6-8918-8FF20935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9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E79F-ECE2-4201-8D82-08A84DA0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5E15-4770-4E83-9F1B-3CE903206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CC6F-3768-461E-B426-43006810F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6E089-17F0-411D-8CDA-34DDEBE8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075C6-5B85-410C-B6A1-1FE9CD4A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3B2F3-1EAB-43FC-BE81-CD761288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4D71-28B0-4F8D-9313-F716C523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A5472-8C91-436F-BDD9-2B9D7C19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9D580-F7C5-4C49-9F6C-7DEDA9776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4F1A4-E72A-4BAB-89A4-8B727156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7B1F9-E1FA-4F45-B002-9B6941E9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7245A-A16C-4569-9119-DE9F53A9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090CA-77AC-4692-8A87-ADEC472F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599A5-6089-4E34-86A9-C35437DD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9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0F48-0C90-4785-B920-C1E8B404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09252-821E-4FA8-AAC7-507353D5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C198E-140D-4965-AB9A-5882B2A2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D74A0-C9C3-49BF-AB5A-7FE8EADF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DD479-1DBC-4115-ADCA-D840B097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60F90-0621-40B5-93C4-988059B1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F485E-AA07-4200-90E1-56F67C06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EAA8-05AE-465E-B38B-D6B13447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2D4F-1E92-4820-A129-2EF9344A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9971A-70D2-4C39-8D17-5E6AEF475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783AB-F8E3-4C53-98D5-C20A6B4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D0FDB-1984-409D-9573-6E5A0CCA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2198C-FE2E-40F0-B1E4-6AEB1D70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5DCB-E469-4B0C-940B-E239059B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AB3DA-AD7E-4573-B38B-6EC071EFF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D8ACD-CC6C-456B-B1BD-35AC072CD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FC5F4-47CA-41A7-8CE5-622E62A9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A02F-5451-42F9-AA08-3D2FF34A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84BEE-E1BF-4EA5-B1BD-B52E9E1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1947F-727C-4217-9483-F3530A80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831FC-358D-4C2A-A0CD-467A1C43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70C9F-443A-4F4B-87C0-F51066BDA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26778-549A-4F0D-B8A4-D43BFDE2527B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1106-20C3-4984-8648-5F11092FF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1364-FB9F-422E-B8C7-FA4500E5C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239A-3C02-400A-A957-7F76E75F7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COMP603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0E109-5DE4-4745-B603-EE6CD17D9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YouTutor</a:t>
            </a:r>
            <a:r>
              <a:rPr lang="en-US"/>
              <a:t>- W4 </a:t>
            </a:r>
            <a:r>
              <a:rPr lang="en-US" dirty="0"/>
              <a:t>Tim</a:t>
            </a:r>
          </a:p>
        </p:txBody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91875464-EE80-4712-B245-BE431D23F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EDD39FC-B224-4012-9332-65E395BDE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5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A041-E947-47C6-80C7-56417BEE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第四周！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4911-22C4-43E7-BED3-BD219D52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OOP</a:t>
            </a:r>
          </a:p>
          <a:p>
            <a:pPr lvl="1"/>
            <a:r>
              <a:rPr lang="zh-CN" altLang="en-US" dirty="0"/>
              <a:t>继承和多态</a:t>
            </a:r>
            <a:endParaRPr lang="en-NZ" altLang="zh-CN" dirty="0"/>
          </a:p>
          <a:p>
            <a:r>
              <a:rPr lang="zh-CN" altLang="en-US" dirty="0"/>
              <a:t>抽象</a:t>
            </a:r>
            <a:endParaRPr lang="en-NZ" altLang="zh-CN" dirty="0"/>
          </a:p>
          <a:p>
            <a:r>
              <a:rPr lang="zh-CN" altLang="en-US" dirty="0"/>
              <a:t>接口</a:t>
            </a:r>
            <a:endParaRPr lang="en-US" altLang="zh-CN" dirty="0"/>
          </a:p>
          <a:p>
            <a:pPr lvl="1"/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32798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9223-4566-4752-9460-8D2B4671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Java-OOP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1175-C1CF-4611-9046-51D1BF0E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历史</a:t>
            </a:r>
            <a:endParaRPr lang="en-NZ" altLang="zh-CN" dirty="0"/>
          </a:p>
          <a:p>
            <a:pPr lvl="1"/>
            <a:r>
              <a:rPr lang="zh-CN" altLang="en-US" dirty="0"/>
              <a:t>编程最初是使用二进制编程</a:t>
            </a:r>
            <a:endParaRPr lang="en-NZ" altLang="zh-CN" dirty="0"/>
          </a:p>
          <a:p>
            <a:pPr lvl="2"/>
            <a:r>
              <a:rPr lang="en-US" altLang="zh-CN" dirty="0"/>
              <a:t>0100 1001</a:t>
            </a:r>
          </a:p>
          <a:p>
            <a:pPr lvl="1"/>
            <a:r>
              <a:rPr lang="zh-CN" altLang="en-US" dirty="0"/>
              <a:t>后来出现了汇编语言</a:t>
            </a:r>
            <a:endParaRPr lang="en-NZ" altLang="zh-CN" dirty="0"/>
          </a:p>
          <a:p>
            <a:pPr lvl="1"/>
            <a:endParaRPr lang="en-NZ" altLang="zh-CN" dirty="0"/>
          </a:p>
          <a:p>
            <a:pPr lvl="1"/>
            <a:r>
              <a:rPr lang="zh-CN" altLang="en-US" dirty="0"/>
              <a:t>再后来 语言变得越来越高级</a:t>
            </a:r>
            <a:r>
              <a:rPr lang="en-NZ" altLang="zh-CN" dirty="0"/>
              <a:t>, </a:t>
            </a:r>
            <a:r>
              <a:rPr lang="zh-CN" altLang="en-US" dirty="0"/>
              <a:t>越接近英语</a:t>
            </a:r>
            <a:endParaRPr lang="en-NZ" altLang="zh-CN" dirty="0"/>
          </a:p>
          <a:p>
            <a:pPr lvl="2"/>
            <a:r>
              <a:rPr lang="zh-CN" altLang="en-US" dirty="0"/>
              <a:t>就有了命令式的语言， 例如</a:t>
            </a:r>
            <a:r>
              <a:rPr lang="en-US" altLang="zh-CN" dirty="0"/>
              <a:t>C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然而由于语言的复杂度，导致了代码很难写又很难理解的问题</a:t>
            </a:r>
            <a:endParaRPr lang="en-NZ" altLang="zh-CN" dirty="0"/>
          </a:p>
          <a:p>
            <a:pPr lvl="2"/>
            <a:r>
              <a:rPr lang="en-US" altLang="zh-CN" dirty="0"/>
              <a:t>OOP</a:t>
            </a:r>
            <a:r>
              <a:rPr lang="zh-CN" altLang="en-US" dirty="0"/>
              <a:t>能够很大程度的解决这一问题</a:t>
            </a:r>
            <a:endParaRPr lang="en-NZ" altLang="zh-CN" dirty="0"/>
          </a:p>
          <a:p>
            <a:pPr lvl="2"/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42667094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9223-4566-4752-9460-8D2B4671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Java-OOP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1175-C1CF-4611-9046-51D1BF0E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几乎所有东西都是对象</a:t>
            </a:r>
            <a:endParaRPr lang="en-NZ" altLang="zh-CN" dirty="0"/>
          </a:p>
          <a:p>
            <a:pPr lvl="1"/>
            <a:r>
              <a:rPr lang="zh-CN" altLang="en-US" dirty="0"/>
              <a:t>可将对象想象成一种新型变量：对象保存着数据，但可要求它对自身进行操作</a:t>
            </a:r>
            <a:endParaRPr lang="en-NZ" altLang="zh-CN" dirty="0"/>
          </a:p>
          <a:p>
            <a:pPr lvl="1"/>
            <a:r>
              <a:rPr lang="zh-CN" altLang="en-US" dirty="0"/>
              <a:t>程序是一大堆对象的组合：对象之间互相传递信息， 所以各自己该做些什么。传递信息的行为可以想象为一个调用，调用的是从属于目标对象的一个方法</a:t>
            </a:r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12917699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9223-4566-4752-9460-8D2B4671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Java-OOP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1175-C1CF-4611-9046-51D1BF0E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继承 </a:t>
            </a:r>
            <a:r>
              <a:rPr lang="en-NZ" dirty="0"/>
              <a:t>inheritance</a:t>
            </a:r>
            <a:endParaRPr lang="en-NZ" altLang="zh-CN" dirty="0"/>
          </a:p>
          <a:p>
            <a:pPr lvl="1"/>
            <a:r>
              <a:rPr lang="en-US" altLang="zh-CN" dirty="0"/>
              <a:t>OOP</a:t>
            </a:r>
            <a:r>
              <a:rPr lang="zh-CN" altLang="en-US" dirty="0"/>
              <a:t>中， 最重要的特性之一就是继承</a:t>
            </a:r>
            <a:endParaRPr lang="en-NZ" altLang="zh-CN" dirty="0"/>
          </a:p>
          <a:p>
            <a:pPr lvl="1"/>
            <a:endParaRPr lang="en-NZ" altLang="zh-CN" dirty="0"/>
          </a:p>
          <a:p>
            <a:pPr lvl="1"/>
            <a:r>
              <a:rPr lang="zh-CN" altLang="en-US" dirty="0"/>
              <a:t>编程的时候我们可能会花很多时间来做出一个类， 但是有时候又要再写一个功能差不多相同的类，那就很烦</a:t>
            </a:r>
            <a:endParaRPr lang="en-NZ" altLang="zh-CN" dirty="0"/>
          </a:p>
          <a:p>
            <a:pPr lvl="1"/>
            <a:endParaRPr lang="en-NZ" altLang="zh-CN" dirty="0"/>
          </a:p>
          <a:p>
            <a:pPr lvl="1"/>
            <a:r>
              <a:rPr lang="zh-CN" altLang="en-US" dirty="0"/>
              <a:t>继承可以使用现有的类， 继承他所有的内容，再根据情况进行添加和修改</a:t>
            </a:r>
            <a:endParaRPr lang="en-NZ" altLang="zh-CN" dirty="0"/>
          </a:p>
          <a:p>
            <a:pPr lvl="1"/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32570565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9223-4566-4752-9460-8D2B4671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Java-OOP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1175-C1CF-4611-9046-51D1BF0E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多态 </a:t>
            </a:r>
            <a:r>
              <a:rPr lang="en-NZ" dirty="0"/>
              <a:t>Polymorphism</a:t>
            </a:r>
            <a:endParaRPr lang="en-NZ" altLang="zh-CN" dirty="0"/>
          </a:p>
          <a:p>
            <a:pPr lvl="1"/>
            <a:r>
              <a:rPr lang="zh-CN" altLang="en-US" dirty="0"/>
              <a:t>继承赋予程序对象多态的能力</a:t>
            </a:r>
            <a:endParaRPr lang="en-NZ" altLang="zh-CN" dirty="0"/>
          </a:p>
          <a:p>
            <a:pPr lvl="2"/>
            <a:r>
              <a:rPr lang="zh-CN" altLang="en-US" dirty="0"/>
              <a:t>多态是同一个行为具有多个不同表现形式或形态的能力</a:t>
            </a:r>
            <a:endParaRPr lang="en-NZ" altLang="zh-CN" dirty="0"/>
          </a:p>
          <a:p>
            <a:pPr lvl="2"/>
            <a:r>
              <a:rPr lang="zh-CN" altLang="en-US" dirty="0"/>
              <a:t>用</a:t>
            </a:r>
            <a:r>
              <a:rPr lang="en-NZ" altLang="zh-CN" dirty="0"/>
              <a:t>P</a:t>
            </a:r>
            <a:r>
              <a:rPr lang="en-US" altLang="zh-CN" dirty="0"/>
              <a:t>3</a:t>
            </a:r>
            <a:r>
              <a:rPr lang="zh-CN" altLang="en-US" dirty="0"/>
              <a:t>的话来说，多态就是同一个方法，可以表现出完全不同的行为</a:t>
            </a:r>
            <a:endParaRPr lang="en-NZ" altLang="zh-CN" dirty="0"/>
          </a:p>
          <a:p>
            <a:pPr marL="457200" lvl="1" indent="0">
              <a:buNone/>
            </a:pPr>
            <a:endParaRPr lang="en-NZ" altLang="zh-CN" dirty="0"/>
          </a:p>
          <a:p>
            <a:pPr lvl="1"/>
            <a:r>
              <a:rPr lang="zh-CN" altLang="en-US" dirty="0"/>
              <a:t>多态存在的三个必要条件：</a:t>
            </a:r>
          </a:p>
          <a:p>
            <a:pPr lvl="2"/>
            <a:r>
              <a:rPr lang="zh-CN" altLang="en-US" dirty="0"/>
              <a:t>继承</a:t>
            </a:r>
          </a:p>
          <a:p>
            <a:pPr lvl="2"/>
            <a:r>
              <a:rPr lang="zh-CN" altLang="en-US" dirty="0"/>
              <a:t>重写</a:t>
            </a:r>
          </a:p>
          <a:p>
            <a:pPr lvl="2"/>
            <a:r>
              <a:rPr lang="zh-CN" altLang="en-US" dirty="0"/>
              <a:t>父类引用指向子类对象</a:t>
            </a:r>
          </a:p>
          <a:p>
            <a:pPr lvl="1"/>
            <a:endParaRPr lang="en-NZ" altLang="zh-CN" dirty="0"/>
          </a:p>
          <a:p>
            <a:pPr lvl="1"/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34811263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9223-4566-4752-9460-8D2B4671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Java-</a:t>
            </a:r>
            <a:r>
              <a:rPr lang="zh-CN" altLang="en-US" dirty="0"/>
              <a:t>抽象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1175-C1CF-4611-9046-51D1BF0E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atinLnBrk="1"/>
            <a:r>
              <a:rPr lang="zh-CN" altLang="en-US" dirty="0"/>
              <a:t>在</a:t>
            </a:r>
            <a:r>
              <a:rPr lang="en-US" altLang="zh-CN" dirty="0"/>
              <a:t>OOP</a:t>
            </a:r>
            <a:r>
              <a:rPr lang="zh-CN" altLang="en-US" dirty="0"/>
              <a:t>中，所有的对象都是使用类作为蓝图</a:t>
            </a:r>
            <a:endParaRPr lang="en-NZ" altLang="zh-CN" dirty="0"/>
          </a:p>
          <a:p>
            <a:pPr lvl="1" latinLnBrk="1"/>
            <a:r>
              <a:rPr lang="zh-CN" altLang="en-US" dirty="0"/>
              <a:t>但是有些时候，并不是所有的类都是用来描绘对象的</a:t>
            </a:r>
            <a:endParaRPr lang="en-NZ" altLang="zh-CN" dirty="0"/>
          </a:p>
          <a:p>
            <a:pPr lvl="1" latinLnBrk="1"/>
            <a:r>
              <a:rPr lang="zh-CN" altLang="en-US" dirty="0"/>
              <a:t>或者说是有一些东西过于抽象了，没有足够信息来描绘一个具体的对象</a:t>
            </a:r>
            <a:endParaRPr lang="en-NZ" altLang="zh-CN" dirty="0"/>
          </a:p>
          <a:p>
            <a:pPr lvl="1" latinLnBrk="1"/>
            <a:r>
              <a:rPr lang="zh-CN" altLang="en-US" dirty="0"/>
              <a:t>这个时候我们就可以定义抽象类</a:t>
            </a:r>
            <a:endParaRPr lang="en-NZ" altLang="zh-CN" dirty="0"/>
          </a:p>
          <a:p>
            <a:pPr latinLnBrk="1"/>
            <a:r>
              <a:rPr lang="zh-CN" altLang="en-US" dirty="0"/>
              <a:t>定义抽象类的关键词是</a:t>
            </a:r>
            <a:r>
              <a:rPr lang="en-US" altLang="zh-CN" dirty="0"/>
              <a:t>abstract</a:t>
            </a:r>
          </a:p>
          <a:p>
            <a:pPr lvl="1" latinLnBrk="1"/>
            <a:r>
              <a:rPr lang="zh-CN" altLang="en-US" dirty="0"/>
              <a:t>抽象类不能直接用于新建对象，所以抽象类必须被继承，才能被使用</a:t>
            </a:r>
            <a:endParaRPr lang="en-NZ" altLang="zh-CN" dirty="0"/>
          </a:p>
          <a:p>
            <a:pPr lvl="1" latinLnBrk="1"/>
            <a:r>
              <a:rPr lang="zh-CN" altLang="en-US" dirty="0"/>
              <a:t>虽说是抽象类，但是父类中仍然应该包含子类会共同使用的方法，以及接口</a:t>
            </a:r>
            <a:br>
              <a:rPr lang="zh-CN" altLang="en-US" dirty="0"/>
            </a:br>
            <a:endParaRPr lang="en-NZ" altLang="zh-CN" dirty="0"/>
          </a:p>
          <a:p>
            <a:pPr lvl="1"/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28944827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9223-4566-4752-9460-8D2B4671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Java-</a:t>
            </a:r>
            <a:r>
              <a:rPr lang="zh-CN" altLang="en-US" dirty="0"/>
              <a:t>接口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1175-C1CF-4611-9046-51D1BF0E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接口</a:t>
            </a:r>
            <a:r>
              <a:rPr lang="en-US" altLang="zh-CN" dirty="0"/>
              <a:t>Interface</a:t>
            </a:r>
          </a:p>
          <a:p>
            <a:pPr lvl="1"/>
            <a:r>
              <a:rPr lang="zh-CN" altLang="en-US" dirty="0"/>
              <a:t>接口的抽象程度要比抽象类要高</a:t>
            </a:r>
            <a:endParaRPr lang="en-NZ" altLang="zh-CN" dirty="0"/>
          </a:p>
          <a:p>
            <a:pPr lvl="1"/>
            <a:r>
              <a:rPr lang="zh-CN" altLang="en-US" dirty="0"/>
              <a:t>接口重要包含了类将会实现的方法</a:t>
            </a:r>
            <a:endParaRPr lang="en-NZ" altLang="zh-CN" dirty="0"/>
          </a:p>
          <a:p>
            <a:pPr lvl="2"/>
            <a:r>
              <a:rPr lang="zh-CN" altLang="en-US" dirty="0"/>
              <a:t>换句话说， 是基于了类一些必须实现的能力</a:t>
            </a:r>
            <a:endParaRPr lang="en-NZ" altLang="zh-CN" dirty="0"/>
          </a:p>
          <a:p>
            <a:r>
              <a:rPr lang="zh-CN" altLang="en-US" dirty="0"/>
              <a:t>使用</a:t>
            </a:r>
            <a:r>
              <a:rPr lang="en-NZ" altLang="zh-CN" dirty="0"/>
              <a:t>implements</a:t>
            </a:r>
            <a:r>
              <a:rPr lang="zh-CN" altLang="en-US" dirty="0"/>
              <a:t>来实现接口</a:t>
            </a:r>
            <a:endParaRPr lang="en-NZ" altLang="zh-CN" dirty="0"/>
          </a:p>
          <a:p>
            <a:r>
              <a:rPr lang="en-US" altLang="zh-CN" dirty="0"/>
              <a:t>P3</a:t>
            </a:r>
            <a:r>
              <a:rPr lang="zh-CN" altLang="en-US" dirty="0"/>
              <a:t>中 只有两个常用的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</a:p>
          <a:p>
            <a:pPr lvl="1"/>
            <a:r>
              <a:rPr lang="en-US" altLang="zh-CN" dirty="0"/>
              <a:t>Comparable</a:t>
            </a:r>
          </a:p>
          <a:p>
            <a:pPr lvl="1"/>
            <a:r>
              <a:rPr lang="en-US" altLang="zh-CN" dirty="0" err="1"/>
              <a:t>Runable</a:t>
            </a:r>
            <a:r>
              <a:rPr lang="en-US" altLang="zh-CN" dirty="0"/>
              <a:t> – </a:t>
            </a:r>
            <a:r>
              <a:rPr lang="zh-CN" altLang="en-US" dirty="0"/>
              <a:t>下周讲</a:t>
            </a:r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32865667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6265-DB55-4850-99EE-2A6F4C0C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0492-D41C-4D22-8F51-F28CF574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798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667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COMP603</vt:lpstr>
      <vt:lpstr>第四周！</vt:lpstr>
      <vt:lpstr>Java-OOP</vt:lpstr>
      <vt:lpstr>Java-OOP</vt:lpstr>
      <vt:lpstr>Java-OOP</vt:lpstr>
      <vt:lpstr>Java-OOP</vt:lpstr>
      <vt:lpstr>Java-抽象</vt:lpstr>
      <vt:lpstr>Java-接口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10分钟</dc:title>
  <dc:creator>Zeting Luo</dc:creator>
  <cp:lastModifiedBy>泽廷 罗</cp:lastModifiedBy>
  <cp:revision>192</cp:revision>
  <dcterms:created xsi:type="dcterms:W3CDTF">2019-05-27T07:55:16Z</dcterms:created>
  <dcterms:modified xsi:type="dcterms:W3CDTF">2019-08-18T19:20:56Z</dcterms:modified>
</cp:coreProperties>
</file>