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80" r:id="rId5"/>
    <p:sldId id="281" r:id="rId6"/>
    <p:sldId id="283" r:id="rId7"/>
    <p:sldId id="282" r:id="rId8"/>
    <p:sldId id="279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3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W5 </a:t>
            </a:r>
            <a:r>
              <a:rPr lang="en-US" altLang="zh-CN" dirty="0"/>
              <a:t>-6</a:t>
            </a:r>
            <a:r>
              <a:rPr lang="en-US" dirty="0"/>
              <a:t>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两个小时</a:t>
            </a:r>
            <a:endParaRPr lang="en-NZ" altLang="zh-CN" dirty="0"/>
          </a:p>
          <a:p>
            <a:pPr lvl="1"/>
            <a:r>
              <a:rPr lang="zh-CN" altLang="en-US" dirty="0"/>
              <a:t>基本送分</a:t>
            </a:r>
            <a:endParaRPr lang="en-NZ" altLang="zh-CN" dirty="0"/>
          </a:p>
          <a:p>
            <a:endParaRPr lang="en-NZ" dirty="0"/>
          </a:p>
          <a:p>
            <a:r>
              <a:rPr lang="zh-CN" altLang="en-US" dirty="0"/>
              <a:t>考试的范围会包括</a:t>
            </a:r>
            <a:endParaRPr lang="en-NZ" altLang="zh-CN" dirty="0"/>
          </a:p>
          <a:p>
            <a:pPr lvl="1"/>
            <a:r>
              <a:rPr lang="en-US" altLang="zh-CN" dirty="0"/>
              <a:t>Collections</a:t>
            </a:r>
          </a:p>
          <a:p>
            <a:pPr lvl="1"/>
            <a:r>
              <a:rPr lang="en-US" altLang="zh-CN" dirty="0"/>
              <a:t>I/O + user input</a:t>
            </a:r>
          </a:p>
          <a:p>
            <a:pPr lvl="1"/>
            <a:r>
              <a:rPr lang="en-US" altLang="zh-CN" dirty="0"/>
              <a:t>Collections + I/O</a:t>
            </a:r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class</a:t>
            </a:r>
            <a:r>
              <a:rPr lang="zh-CN" altLang="en-US" dirty="0"/>
              <a:t>改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概念</a:t>
            </a:r>
            <a:endParaRPr lang="en-NZ" altLang="zh-CN" dirty="0"/>
          </a:p>
          <a:p>
            <a:pPr lvl="1"/>
            <a:r>
              <a:rPr lang="en-US" altLang="zh-CN" dirty="0" err="1"/>
              <a:t>OOP+Collections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182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Thread</a:t>
            </a:r>
          </a:p>
          <a:p>
            <a:r>
              <a:rPr lang="zh-CN" altLang="en-US" dirty="0"/>
              <a:t>其中考复习</a:t>
            </a:r>
            <a:endParaRPr lang="en-US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6D0-D930-4DEF-88E5-585C151D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Thread </a:t>
            </a:r>
            <a:r>
              <a:rPr lang="zh-CN" altLang="en-US" dirty="0"/>
              <a:t>线程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50B0-B3E5-405F-8572-8F0D9251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Thread</a:t>
            </a:r>
            <a:r>
              <a:rPr lang="zh-CN" altLang="en-US" dirty="0"/>
              <a:t>之前， 我们的程序一直都是单线程工作的</a:t>
            </a:r>
            <a:endParaRPr lang="en-NZ" altLang="zh-CN" dirty="0"/>
          </a:p>
          <a:p>
            <a:endParaRPr lang="en-NZ" altLang="zh-CN" dirty="0"/>
          </a:p>
          <a:p>
            <a:r>
              <a:rPr lang="zh-CN" altLang="en-US" dirty="0"/>
              <a:t>线程能允许</a:t>
            </a:r>
            <a:r>
              <a:rPr lang="en-US" altLang="zh-CN" dirty="0"/>
              <a:t>java</a:t>
            </a:r>
            <a:r>
              <a:rPr lang="zh-CN" altLang="en-US" dirty="0"/>
              <a:t>虚拟机多线程工作</a:t>
            </a:r>
            <a:endParaRPr lang="en-NZ" altLang="zh-CN" dirty="0"/>
          </a:p>
          <a:p>
            <a:endParaRPr lang="en-NZ" dirty="0"/>
          </a:p>
          <a:p>
            <a:r>
              <a:rPr lang="zh-CN" altLang="en-US" dirty="0"/>
              <a:t>有两种实现的方法， 通过</a:t>
            </a:r>
            <a:r>
              <a:rPr lang="en-US" altLang="zh-CN" dirty="0"/>
              <a:t>Interface</a:t>
            </a:r>
            <a:r>
              <a:rPr lang="zh-CN" altLang="en-US" dirty="0"/>
              <a:t>或者和通过继承</a:t>
            </a:r>
            <a:r>
              <a:rPr lang="en-US" altLang="zh-CN" dirty="0"/>
              <a:t>Thread</a:t>
            </a:r>
            <a:r>
              <a:rPr lang="zh-CN" altLang="en-US" dirty="0"/>
              <a:t>父类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542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CF8-013F-4250-8FB8-AB902998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线程的运行阶段</a:t>
            </a:r>
            <a:endParaRPr lang="en-NZ" dirty="0"/>
          </a:p>
        </p:txBody>
      </p:sp>
      <p:pic>
        <p:nvPicPr>
          <p:cNvPr id="1026" name="Picture 2" descr="https://www.runoob.com/wp-content/uploads/2014/09/716271-20170320112245721-1831918220.jpg">
            <a:extLst>
              <a:ext uri="{FF2B5EF4-FFF2-40B4-BE49-F238E27FC236}">
                <a16:creationId xmlns:a16="http://schemas.microsoft.com/office/drawing/2014/main" id="{92A15570-A823-4A95-B0BF-1C07BE08C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9" y="1825625"/>
            <a:ext cx="63457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8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86D-43D7-46BE-ACFD-CC156900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线程中的</a:t>
            </a:r>
            <a:r>
              <a:rPr lang="en-US" altLang="zh-CN" dirty="0"/>
              <a:t>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EFFB-EB04-4FE6-826F-116E3CF2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.start()</a:t>
            </a:r>
          </a:p>
          <a:p>
            <a:pPr lvl="1"/>
            <a:r>
              <a:rPr lang="zh-CN" altLang="en-US" dirty="0"/>
              <a:t>启动线程</a:t>
            </a:r>
            <a:endParaRPr lang="en-NZ" altLang="zh-CN" dirty="0"/>
          </a:p>
          <a:p>
            <a:r>
              <a:rPr lang="en-NZ" dirty="0"/>
              <a:t>.yield</a:t>
            </a:r>
          </a:p>
          <a:p>
            <a:pPr lvl="1"/>
            <a:r>
              <a:rPr lang="zh-CN" altLang="en-US" dirty="0"/>
              <a:t>让当前线程退出执行中阶段</a:t>
            </a:r>
            <a:endParaRPr lang="en-NZ" altLang="zh-CN" dirty="0"/>
          </a:p>
          <a:p>
            <a:r>
              <a:rPr lang="en-NZ" altLang="zh-CN" dirty="0"/>
              <a:t>.join()</a:t>
            </a:r>
          </a:p>
          <a:p>
            <a:pPr lvl="1"/>
            <a:r>
              <a:rPr lang="zh-CN" altLang="en-US" dirty="0"/>
              <a:t>当前线程转入阻塞状态，直到另一个进程运行结束</a:t>
            </a:r>
            <a:endParaRPr lang="en-NZ" altLang="zh-CN" dirty="0"/>
          </a:p>
          <a:p>
            <a:r>
              <a:rPr lang="en-US" altLang="zh-CN" dirty="0"/>
              <a:t>.w</a:t>
            </a:r>
            <a:r>
              <a:rPr lang="en-NZ" altLang="zh-CN" dirty="0"/>
              <a:t>ait()</a:t>
            </a:r>
          </a:p>
          <a:p>
            <a:pPr lvl="1"/>
            <a:r>
              <a:rPr lang="zh-CN" altLang="en-US" dirty="0"/>
              <a:t>线程进入等待状态</a:t>
            </a:r>
            <a:endParaRPr lang="en-NZ" altLang="zh-CN" dirty="0"/>
          </a:p>
          <a:p>
            <a:r>
              <a:rPr lang="en-US" altLang="zh-CN" dirty="0"/>
              <a:t>.notify</a:t>
            </a:r>
            <a:r>
              <a:rPr lang="en-NZ" altLang="zh-CN" dirty="0"/>
              <a:t>()</a:t>
            </a:r>
          </a:p>
          <a:p>
            <a:pPr lvl="1"/>
            <a:r>
              <a:rPr lang="en-NZ" altLang="zh-CN" dirty="0"/>
              <a:t> </a:t>
            </a:r>
            <a:r>
              <a:rPr lang="zh-CN" altLang="en-US" dirty="0"/>
              <a:t>使等待中的线程进入可运行状态</a:t>
            </a:r>
            <a:endParaRPr lang="en-NZ" altLang="zh-CN" dirty="0"/>
          </a:p>
          <a:p>
            <a:pPr lvl="1"/>
            <a:endParaRPr lang="en-NZ" altLang="zh-CN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26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86D-43D7-46BE-ACFD-CC156900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线程中的</a:t>
            </a:r>
            <a:r>
              <a:rPr lang="en-US" altLang="zh-CN" dirty="0"/>
              <a:t>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EFFB-EB04-4FE6-826F-116E3CF2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.sleep()</a:t>
            </a:r>
          </a:p>
          <a:p>
            <a:pPr lvl="1"/>
            <a:r>
              <a:rPr lang="zh-CN" altLang="en-US" dirty="0"/>
              <a:t>使用进程进入睡眠直到某一段时间后</a:t>
            </a:r>
            <a:endParaRPr lang="en-NZ" altLang="zh-CN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40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通过继承</a:t>
            </a:r>
            <a:r>
              <a:rPr lang="en-US" altLang="zh-CN" dirty="0"/>
              <a:t>Thread</a:t>
            </a:r>
            <a:r>
              <a:rPr lang="zh-CN" altLang="en-US" dirty="0"/>
              <a:t>实现线程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这是最简单的方法</a:t>
            </a:r>
            <a:endParaRPr lang="en-NZ" altLang="zh-CN" dirty="0"/>
          </a:p>
          <a:p>
            <a:pPr lvl="1"/>
            <a:r>
              <a:rPr lang="zh-CN" altLang="en-US" dirty="0"/>
              <a:t>考试时推荐使用</a:t>
            </a:r>
            <a:endParaRPr lang="en-NZ" altLang="zh-CN" dirty="0"/>
          </a:p>
          <a:p>
            <a:r>
              <a:rPr lang="en-US" altLang="zh-CN" dirty="0"/>
              <a:t>e</a:t>
            </a:r>
            <a:r>
              <a:rPr lang="en-NZ" dirty="0" err="1"/>
              <a:t>xtends</a:t>
            </a:r>
            <a:r>
              <a:rPr lang="en-NZ" dirty="0"/>
              <a:t> thread</a:t>
            </a:r>
          </a:p>
          <a:p>
            <a:r>
              <a:rPr lang="zh-CN" altLang="en-US" dirty="0"/>
              <a:t>此时在</a:t>
            </a:r>
            <a:r>
              <a:rPr lang="en-US" altLang="zh-CN" dirty="0"/>
              <a:t>subclass</a:t>
            </a:r>
            <a:r>
              <a:rPr lang="zh-CN" altLang="en-US" dirty="0"/>
              <a:t>中需要实现</a:t>
            </a:r>
            <a:r>
              <a:rPr lang="en-NZ" altLang="zh-CN" dirty="0"/>
              <a:t>run()</a:t>
            </a:r>
            <a:r>
              <a:rPr lang="zh-CN" altLang="en-US" dirty="0"/>
              <a:t>方法</a:t>
            </a:r>
            <a:endParaRPr lang="en-NZ" altLang="zh-CN" dirty="0"/>
          </a:p>
          <a:p>
            <a:pPr lvl="1"/>
            <a:r>
              <a:rPr lang="en-US" altLang="zh-CN" dirty="0"/>
              <a:t>run()</a:t>
            </a:r>
            <a:r>
              <a:rPr lang="zh-CN" altLang="en-US" dirty="0"/>
              <a:t>相当于在子类线程中的</a:t>
            </a:r>
            <a:r>
              <a:rPr lang="en-US" altLang="zh-CN" dirty="0"/>
              <a:t>main</a:t>
            </a:r>
          </a:p>
          <a:p>
            <a:r>
              <a:rPr lang="zh-CN" altLang="en-US" dirty="0"/>
              <a:t>在主</a:t>
            </a:r>
            <a:r>
              <a:rPr lang="en-US" altLang="zh-CN" dirty="0"/>
              <a:t>main</a:t>
            </a:r>
            <a:r>
              <a:rPr lang="zh-CN" altLang="en-US" dirty="0"/>
              <a:t>中使用</a:t>
            </a:r>
            <a:r>
              <a:rPr lang="en-NZ" altLang="zh-CN" dirty="0"/>
              <a:t>.start()</a:t>
            </a:r>
            <a:r>
              <a:rPr lang="zh-CN" altLang="en-US" dirty="0"/>
              <a:t>来调用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95808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Interface</a:t>
            </a:r>
            <a:r>
              <a:rPr lang="zh-CN" altLang="en-US" dirty="0"/>
              <a:t>实现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平时自己用， 或者是在</a:t>
            </a:r>
            <a:r>
              <a:rPr lang="en-US" altLang="zh-CN" dirty="0"/>
              <a:t>assignment</a:t>
            </a:r>
            <a:r>
              <a:rPr lang="zh-CN" altLang="en-US" dirty="0"/>
              <a:t>用可以</a:t>
            </a:r>
            <a:endParaRPr lang="en-NZ" altLang="zh-CN" dirty="0"/>
          </a:p>
          <a:p>
            <a:pPr lvl="1"/>
            <a:r>
              <a:rPr lang="zh-CN" altLang="en-US" dirty="0"/>
              <a:t>考试时不推荐使用，容易出错</a:t>
            </a:r>
            <a:endParaRPr lang="en-NZ" altLang="zh-CN" dirty="0"/>
          </a:p>
          <a:p>
            <a:r>
              <a:rPr lang="zh-CN" altLang="en-US" dirty="0"/>
              <a:t>具体实现方法：</a:t>
            </a:r>
            <a:r>
              <a:rPr lang="en-NZ" altLang="zh-CN" dirty="0"/>
              <a:t>	</a:t>
            </a:r>
          </a:p>
          <a:p>
            <a:pPr lvl="1"/>
            <a:r>
              <a:rPr lang="en-NZ" altLang="zh-CN" dirty="0"/>
              <a:t>implements Runnable</a:t>
            </a:r>
          </a:p>
          <a:p>
            <a:r>
              <a:rPr lang="zh-CN" altLang="en-US" dirty="0"/>
              <a:t>但要注意的是， 当你使用这个接口时， 并不会强制要求你实现</a:t>
            </a:r>
            <a:r>
              <a:rPr lang="en-US" altLang="zh-CN" dirty="0"/>
              <a:t>run()</a:t>
            </a:r>
            <a:r>
              <a:rPr lang="zh-CN" altLang="en-US" dirty="0"/>
              <a:t>方法</a:t>
            </a:r>
            <a:endParaRPr lang="en-NZ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run</a:t>
            </a:r>
            <a:r>
              <a:rPr lang="zh-CN" altLang="en-US" dirty="0"/>
              <a:t>又是</a:t>
            </a:r>
            <a:r>
              <a:rPr lang="en-US" altLang="zh-CN" dirty="0"/>
              <a:t>Java</a:t>
            </a:r>
            <a:r>
              <a:rPr lang="zh-CN" altLang="en-US" dirty="0"/>
              <a:t>线程的入口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36425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FE5-98C7-4728-A7C4-535A67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Interface</a:t>
            </a:r>
            <a:r>
              <a:rPr lang="zh-CN" altLang="en-US" dirty="0"/>
              <a:t>实现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6D6-832B-4378-9826-0519C8E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中调用</a:t>
            </a:r>
            <a:r>
              <a:rPr lang="en-US" altLang="zh-CN" dirty="0"/>
              <a:t>Thread</a:t>
            </a:r>
            <a:r>
              <a:rPr lang="zh-CN" altLang="en-US" dirty="0"/>
              <a:t>（</a:t>
            </a:r>
            <a:r>
              <a:rPr lang="en-US" altLang="zh-CN" dirty="0" err="1"/>
              <a:t>Runable</a:t>
            </a:r>
            <a:r>
              <a:rPr lang="zh-CN" altLang="en-US" dirty="0"/>
              <a:t>）的方式来使用</a:t>
            </a:r>
            <a:endParaRPr lang="en-NZ" altLang="zh-CN" dirty="0"/>
          </a:p>
          <a:p>
            <a:pPr lvl="1"/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new Thread(new </a:t>
            </a:r>
            <a:r>
              <a:rPr lang="en-US" altLang="zh-CN" dirty="0" err="1"/>
              <a:t>Runable</a:t>
            </a:r>
            <a:r>
              <a:rPr lang="en-US" altLang="zh-CN" dirty="0"/>
              <a:t>)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9598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COMP603</vt:lpstr>
      <vt:lpstr>第四周！</vt:lpstr>
      <vt:lpstr>Java Thread 线程</vt:lpstr>
      <vt:lpstr>线程的运行阶段</vt:lpstr>
      <vt:lpstr>线程中的Method</vt:lpstr>
      <vt:lpstr>线程中的Method</vt:lpstr>
      <vt:lpstr>通过继承Thread实现线程</vt:lpstr>
      <vt:lpstr>通过Interface实现</vt:lpstr>
      <vt:lpstr>通过Interface实现</vt:lpstr>
      <vt:lpstr>期中考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215</cp:revision>
  <dcterms:created xsi:type="dcterms:W3CDTF">2019-05-27T07:55:16Z</dcterms:created>
  <dcterms:modified xsi:type="dcterms:W3CDTF">2019-08-18T19:44:41Z</dcterms:modified>
</cp:coreProperties>
</file>