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8" r:id="rId4"/>
    <p:sldId id="302" r:id="rId5"/>
    <p:sldId id="303" r:id="rId6"/>
    <p:sldId id="304" r:id="rId7"/>
    <p:sldId id="306" r:id="rId8"/>
    <p:sldId id="307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3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</a:t>
            </a:r>
            <a:r>
              <a:rPr lang="en-NZ" dirty="0"/>
              <a:t>2</a:t>
            </a:r>
            <a:r>
              <a:rPr lang="en-US" dirty="0"/>
              <a:t>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041-E947-47C6-80C7-56417BEE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第四周！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911-22C4-43E7-BED3-BD219D52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</a:p>
          <a:p>
            <a:pPr lvl="1"/>
            <a:r>
              <a:rPr lang="zh-CN" altLang="en-US" dirty="0"/>
              <a:t>继承和多态</a:t>
            </a:r>
            <a:endParaRPr lang="en-NZ" altLang="zh-CN" dirty="0"/>
          </a:p>
          <a:p>
            <a:r>
              <a:rPr lang="zh-CN" altLang="en-US" dirty="0"/>
              <a:t>抽象</a:t>
            </a:r>
            <a:endParaRPr lang="en-NZ" altLang="zh-CN" dirty="0"/>
          </a:p>
          <a:p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798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历史</a:t>
            </a:r>
            <a:endParaRPr lang="en-NZ" altLang="zh-CN" dirty="0"/>
          </a:p>
          <a:p>
            <a:pPr lvl="1"/>
            <a:r>
              <a:rPr lang="zh-CN" altLang="en-US" dirty="0"/>
              <a:t>编程最初是使用二进制编程</a:t>
            </a:r>
            <a:endParaRPr lang="en-NZ" altLang="zh-CN" dirty="0"/>
          </a:p>
          <a:p>
            <a:pPr lvl="2"/>
            <a:r>
              <a:rPr lang="en-US" altLang="zh-CN" dirty="0"/>
              <a:t>0100 1001</a:t>
            </a:r>
          </a:p>
          <a:p>
            <a:pPr lvl="1"/>
            <a:r>
              <a:rPr lang="zh-CN" altLang="en-US" dirty="0"/>
              <a:t>后来出现了汇编语言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再后来 语言变得越来越高级</a:t>
            </a:r>
            <a:r>
              <a:rPr lang="en-NZ" altLang="zh-CN" dirty="0"/>
              <a:t>, </a:t>
            </a:r>
            <a:r>
              <a:rPr lang="zh-CN" altLang="en-US" dirty="0"/>
              <a:t>越接近英语</a:t>
            </a:r>
            <a:endParaRPr lang="en-NZ" altLang="zh-CN" dirty="0"/>
          </a:p>
          <a:p>
            <a:pPr lvl="2"/>
            <a:r>
              <a:rPr lang="zh-CN" altLang="en-US" dirty="0"/>
              <a:t>就有了命令式的语言， 例如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然而由于语言的复杂度，导致了代码很难写又很难理解的问题</a:t>
            </a:r>
            <a:endParaRPr lang="en-NZ" altLang="zh-CN" dirty="0"/>
          </a:p>
          <a:p>
            <a:pPr lvl="2"/>
            <a:r>
              <a:rPr lang="en-US" altLang="zh-CN" dirty="0"/>
              <a:t>OOP</a:t>
            </a:r>
            <a:r>
              <a:rPr lang="zh-CN" altLang="en-US" dirty="0"/>
              <a:t>能够很大程度的解决这一问题</a:t>
            </a:r>
            <a:endParaRPr lang="en-NZ" altLang="zh-CN" dirty="0"/>
          </a:p>
          <a:p>
            <a:pPr lvl="2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42667094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几乎所有东西都是对象</a:t>
            </a:r>
            <a:endParaRPr lang="en-NZ" altLang="zh-CN" dirty="0"/>
          </a:p>
          <a:p>
            <a:pPr lvl="1"/>
            <a:r>
              <a:rPr lang="zh-CN" altLang="en-US" dirty="0"/>
              <a:t>可将对象想象成一种新型变量：对象保存着数据，但可要求它对自身进行操作</a:t>
            </a:r>
            <a:endParaRPr lang="en-NZ" altLang="zh-CN" dirty="0"/>
          </a:p>
          <a:p>
            <a:pPr lvl="1"/>
            <a:r>
              <a:rPr lang="zh-CN" altLang="en-US" dirty="0"/>
              <a:t>程序是一大堆对象的组合：对象之间互相传递信息， 所以各自己该做些什么。传递信息的行为可以想象为一个调用，调用的是从属于目标对象的一个方法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12917699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继承 </a:t>
            </a:r>
            <a:r>
              <a:rPr lang="en-NZ" dirty="0"/>
              <a:t>inheritance</a:t>
            </a:r>
            <a:endParaRPr lang="en-NZ" altLang="zh-CN" dirty="0"/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中， 最重要的特性之一就是继承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编程的时候我们可能会花很多时间来做出一个类， 但是有时候又要再写一个功能差不多相同的类，那就很烦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继承可以使用现有的类， 继承他所有的内容，再根据情况进行添加和修改</a:t>
            </a:r>
            <a:endParaRPr lang="en-NZ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57056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多态 </a:t>
            </a:r>
            <a:r>
              <a:rPr lang="en-NZ" dirty="0"/>
              <a:t>Polymorphism</a:t>
            </a:r>
            <a:endParaRPr lang="en-NZ" altLang="zh-CN" dirty="0"/>
          </a:p>
          <a:p>
            <a:pPr lvl="1"/>
            <a:r>
              <a:rPr lang="zh-CN" altLang="en-US" dirty="0"/>
              <a:t>继承赋予程序对象多态的能力</a:t>
            </a:r>
            <a:endParaRPr lang="en-NZ" altLang="zh-CN" dirty="0"/>
          </a:p>
          <a:p>
            <a:pPr lvl="2"/>
            <a:r>
              <a:rPr lang="zh-CN" altLang="en-US" dirty="0"/>
              <a:t>多态是同一个行为具有多个不同表现形式或形态的能力</a:t>
            </a:r>
            <a:endParaRPr lang="en-NZ" altLang="zh-CN" dirty="0"/>
          </a:p>
          <a:p>
            <a:pPr lvl="2"/>
            <a:r>
              <a:rPr lang="zh-CN" altLang="en-US" dirty="0"/>
              <a:t>用</a:t>
            </a:r>
            <a:r>
              <a:rPr lang="en-NZ" altLang="zh-CN" dirty="0"/>
              <a:t>P</a:t>
            </a:r>
            <a:r>
              <a:rPr lang="en-US" altLang="zh-CN" dirty="0"/>
              <a:t>3</a:t>
            </a:r>
            <a:r>
              <a:rPr lang="zh-CN" altLang="en-US" dirty="0"/>
              <a:t>的话来说，多态就是同一个方法，可以表现出完全不同的行为</a:t>
            </a:r>
            <a:endParaRPr lang="en-NZ" altLang="zh-CN" dirty="0"/>
          </a:p>
          <a:p>
            <a:pPr marL="457200" lvl="1" indent="0">
              <a:buNone/>
            </a:pPr>
            <a:endParaRPr lang="en-NZ" altLang="zh-CN" dirty="0"/>
          </a:p>
          <a:p>
            <a:pPr lvl="1"/>
            <a:r>
              <a:rPr lang="zh-CN" altLang="en-US" dirty="0"/>
              <a:t>多态存在的三个必要条件：</a:t>
            </a:r>
          </a:p>
          <a:p>
            <a:pPr lvl="2"/>
            <a:r>
              <a:rPr lang="zh-CN" altLang="en-US" dirty="0"/>
              <a:t>继承</a:t>
            </a:r>
          </a:p>
          <a:p>
            <a:pPr lvl="2"/>
            <a:r>
              <a:rPr lang="zh-CN" altLang="en-US" dirty="0"/>
              <a:t>重写</a:t>
            </a:r>
          </a:p>
          <a:p>
            <a:pPr lvl="2"/>
            <a:r>
              <a:rPr lang="zh-CN" altLang="en-US" dirty="0"/>
              <a:t>父类引用指向子类对象</a:t>
            </a:r>
          </a:p>
          <a:p>
            <a:pPr lvl="1"/>
            <a:endParaRPr lang="en-NZ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4811263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</a:t>
            </a:r>
            <a:r>
              <a:rPr lang="zh-CN" altLang="en-US" dirty="0"/>
              <a:t>抽象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atinLnBrk="1"/>
            <a:r>
              <a:rPr lang="zh-CN" altLang="en-US" dirty="0"/>
              <a:t>在</a:t>
            </a:r>
            <a:r>
              <a:rPr lang="en-US" altLang="zh-CN" dirty="0"/>
              <a:t>OOP</a:t>
            </a:r>
            <a:r>
              <a:rPr lang="zh-CN" altLang="en-US" dirty="0"/>
              <a:t>中，所有的对象都是使用类作为蓝图</a:t>
            </a:r>
            <a:endParaRPr lang="en-NZ" altLang="zh-CN" dirty="0"/>
          </a:p>
          <a:p>
            <a:pPr lvl="1" latinLnBrk="1"/>
            <a:r>
              <a:rPr lang="zh-CN" altLang="en-US" dirty="0"/>
              <a:t>但是有些时候，并不是所有的类都是用来描绘对象的</a:t>
            </a:r>
            <a:endParaRPr lang="en-NZ" altLang="zh-CN" dirty="0"/>
          </a:p>
          <a:p>
            <a:pPr lvl="1" latinLnBrk="1"/>
            <a:r>
              <a:rPr lang="zh-CN" altLang="en-US" dirty="0"/>
              <a:t>或者说是有一些东西过于抽象了，没有足够信息来描绘一个具体的对象</a:t>
            </a:r>
            <a:endParaRPr lang="en-NZ" altLang="zh-CN" dirty="0"/>
          </a:p>
          <a:p>
            <a:pPr lvl="1" latinLnBrk="1"/>
            <a:r>
              <a:rPr lang="zh-CN" altLang="en-US" dirty="0"/>
              <a:t>这个时候我们就可以定义抽象类</a:t>
            </a:r>
            <a:endParaRPr lang="en-NZ" altLang="zh-CN" dirty="0"/>
          </a:p>
          <a:p>
            <a:pPr latinLnBrk="1"/>
            <a:r>
              <a:rPr lang="zh-CN" altLang="en-US" dirty="0"/>
              <a:t>定义抽象类的关键词是</a:t>
            </a:r>
            <a:r>
              <a:rPr lang="en-US" altLang="zh-CN" dirty="0"/>
              <a:t>abstract</a:t>
            </a:r>
          </a:p>
          <a:p>
            <a:pPr lvl="1" latinLnBrk="1"/>
            <a:r>
              <a:rPr lang="zh-CN" altLang="en-US" dirty="0"/>
              <a:t>抽象类不能直接用于新建对象，所以抽象类必须被继承，才能被使用</a:t>
            </a:r>
            <a:endParaRPr lang="en-NZ" altLang="zh-CN" dirty="0"/>
          </a:p>
          <a:p>
            <a:pPr lvl="1" latinLnBrk="1"/>
            <a:r>
              <a:rPr lang="zh-CN" altLang="en-US" dirty="0"/>
              <a:t>虽说是抽象类，但是父类中仍然应该包含子类会共同使用的方法，以及接口</a:t>
            </a:r>
            <a:br>
              <a:rPr lang="zh-CN" altLang="en-US" dirty="0"/>
            </a:br>
            <a:endParaRPr lang="en-NZ" altLang="zh-CN" dirty="0"/>
          </a:p>
          <a:p>
            <a:pPr lvl="1"/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8944827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3-4566-4752-9460-8D2B467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Java-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1175-C1CF-4611-9046-51D1BF0E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接口</a:t>
            </a:r>
            <a:r>
              <a:rPr lang="en-US" altLang="zh-CN" dirty="0"/>
              <a:t>Interface</a:t>
            </a:r>
          </a:p>
          <a:p>
            <a:pPr lvl="1"/>
            <a:r>
              <a:rPr lang="zh-CN" altLang="en-US" dirty="0"/>
              <a:t>接口的抽象程度要比抽象类要高</a:t>
            </a:r>
            <a:endParaRPr lang="en-NZ" altLang="zh-CN" dirty="0"/>
          </a:p>
          <a:p>
            <a:pPr lvl="1"/>
            <a:r>
              <a:rPr lang="zh-CN" altLang="en-US" dirty="0"/>
              <a:t>接口重要包含了类将会实现的方法</a:t>
            </a:r>
            <a:endParaRPr lang="en-NZ" altLang="zh-CN" dirty="0"/>
          </a:p>
          <a:p>
            <a:pPr lvl="2"/>
            <a:r>
              <a:rPr lang="zh-CN" altLang="en-US" dirty="0"/>
              <a:t>换句话说， 是基于了类一些必须实现的能力</a:t>
            </a:r>
            <a:endParaRPr lang="en-NZ" altLang="zh-CN" dirty="0"/>
          </a:p>
          <a:p>
            <a:r>
              <a:rPr lang="zh-CN" altLang="en-US" dirty="0"/>
              <a:t>使用</a:t>
            </a:r>
            <a:r>
              <a:rPr lang="en-NZ" altLang="zh-CN" dirty="0"/>
              <a:t>implements</a:t>
            </a:r>
            <a:r>
              <a:rPr lang="zh-CN" altLang="en-US" dirty="0"/>
              <a:t>来实现接口</a:t>
            </a:r>
            <a:endParaRPr lang="en-NZ" altLang="zh-CN" dirty="0"/>
          </a:p>
          <a:p>
            <a:r>
              <a:rPr lang="en-US" altLang="zh-CN" dirty="0"/>
              <a:t>P3</a:t>
            </a:r>
            <a:r>
              <a:rPr lang="zh-CN" altLang="en-US" dirty="0"/>
              <a:t>中 只有两个常用的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  <a:p>
            <a:pPr lvl="1"/>
            <a:r>
              <a:rPr lang="en-US" altLang="zh-CN" dirty="0"/>
              <a:t>Comparable</a:t>
            </a:r>
          </a:p>
          <a:p>
            <a:pPr lvl="1"/>
            <a:r>
              <a:rPr lang="en-US" altLang="zh-CN" dirty="0" err="1"/>
              <a:t>Runable</a:t>
            </a:r>
            <a:r>
              <a:rPr lang="en-US" altLang="zh-CN" dirty="0"/>
              <a:t> – </a:t>
            </a:r>
            <a:r>
              <a:rPr lang="zh-CN" altLang="en-US" dirty="0"/>
              <a:t>下周讲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32865667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6265-DB55-4850-99EE-2A6F4C0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0492-D41C-4D22-8F51-F28CF574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79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COMP603</vt:lpstr>
      <vt:lpstr>第四周！</vt:lpstr>
      <vt:lpstr>Java-OOP</vt:lpstr>
      <vt:lpstr>Java-OOP</vt:lpstr>
      <vt:lpstr>Java-OOP</vt:lpstr>
      <vt:lpstr>Java-OOP</vt:lpstr>
      <vt:lpstr>Java-抽象</vt:lpstr>
      <vt:lpstr>Java-接口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189</cp:revision>
  <dcterms:created xsi:type="dcterms:W3CDTF">2019-05-27T07:55:16Z</dcterms:created>
  <dcterms:modified xsi:type="dcterms:W3CDTF">2019-08-11T01:26:47Z</dcterms:modified>
</cp:coreProperties>
</file>