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5" r:id="rId4"/>
    <p:sldId id="264" r:id="rId5"/>
    <p:sldId id="270" r:id="rId6"/>
    <p:sldId id="275" r:id="rId7"/>
    <p:sldId id="273" r:id="rId8"/>
    <p:sldId id="274" r:id="rId9"/>
    <p:sldId id="266" r:id="rId10"/>
    <p:sldId id="267" r:id="rId11"/>
    <p:sldId id="271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437"/>
    <a:srgbClr val="B32D2B"/>
    <a:srgbClr val="78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48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#1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pt-BR" sz="3200" noProof="0" dirty="0"/>
            <a:t>missão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pt-BR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pt-BR" noProof="0" dirty="0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1" custScaleX="154656"/>
      <dgm:spPr>
        <a:prstGeom prst="wedgeRectCallout">
          <a:avLst/>
        </a:prstGeom>
        <a:solidFill>
          <a:srgbClr val="F44437"/>
        </a:solidFill>
        <a:ln>
          <a:noFill/>
        </a:ln>
      </dgm:spPr>
    </dgm:pt>
    <dgm:pt modelId="{CEC3BB2D-F9F1-4489-93C4-A156AC3849E7}" type="pres">
      <dgm:prSet presAssocID="{41CDB9B8-E81E-41E7-AE89-8F6EDFC88D92}" presName="iconRect" presStyleLbl="node1" presStyleIdx="0" presStyleCnt="1" custScaleX="156779" custScaleY="147289" custLinFactNeighborX="3421" custLinFactNeighborY="-119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1" custScaleX="120348" custScaleY="100032">
        <dgm:presLayoutVars>
          <dgm:chMax val="1"/>
          <dgm:chPref val="1"/>
        </dgm:presLayoutVars>
      </dgm:prSet>
      <dgm:spPr/>
    </dgm:pt>
  </dgm:ptLst>
  <dgm:cxnLst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8EE3CE-2994-6C4A-9184-4595712E8884}" type="presOf" srcId="{7B62DEA7-9DCD-4B2E-9DC5-BE121C266AFD}" destId="{87B1B46A-CA1D-4445-8579-F40C78A1880B}" srcOrd="0" destOrd="0" presId="urn:microsoft.com/office/officeart/2018/5/layout/IconCircleLabelList#1"/>
    <dgm:cxn modelId="{7F861DF1-B25B-2740-A1B4-F8F3592ED76F}" type="presOf" srcId="{41CDB9B8-E81E-41E7-AE89-8F6EDFC88D92}" destId="{7600CD1A-2D28-4054-8809-838E618A0595}" srcOrd="0" destOrd="0" presId="urn:microsoft.com/office/officeart/2018/5/layout/IconCircleLabelList#1"/>
    <dgm:cxn modelId="{862FB131-0CB4-894B-AE29-11022EFE2B47}" type="presParOf" srcId="{87B1B46A-CA1D-4445-8579-F40C78A1880B}" destId="{B78F77A9-D452-4F3F-ADF1-08124CDCB940}" srcOrd="0" destOrd="0" presId="urn:microsoft.com/office/officeart/2018/5/layout/IconCircleLabelList#1"/>
    <dgm:cxn modelId="{AE644977-69A5-0B44-809C-34AA6C7C4916}" type="presParOf" srcId="{B78F77A9-D452-4F3F-ADF1-08124CDCB940}" destId="{223CEBFB-B6C0-4518-9E76-B1250D3AEE20}" srcOrd="0" destOrd="0" presId="urn:microsoft.com/office/officeart/2018/5/layout/IconCircleLabelList#1"/>
    <dgm:cxn modelId="{C395499F-87EE-6248-B674-E9DCA7C42509}" type="presParOf" srcId="{B78F77A9-D452-4F3F-ADF1-08124CDCB940}" destId="{CEC3BB2D-F9F1-4489-93C4-A156AC3849E7}" srcOrd="1" destOrd="0" presId="urn:microsoft.com/office/officeart/2018/5/layout/IconCircleLabelList#1"/>
    <dgm:cxn modelId="{F3AD8578-FB1B-E349-8DC1-2F38038CFABF}" type="presParOf" srcId="{B78F77A9-D452-4F3F-ADF1-08124CDCB940}" destId="{99D442A7-5D31-4CD1-A931-5F3D628718C8}" srcOrd="2" destOrd="0" presId="urn:microsoft.com/office/officeart/2018/5/layout/IconCircleLabelList#1"/>
    <dgm:cxn modelId="{4B299097-E656-4A44-862E-058A32879EAC}" type="presParOf" srcId="{B78F77A9-D452-4F3F-ADF1-08124CDCB940}" destId="{7600CD1A-2D28-4054-8809-838E618A0595}" srcOrd="3" destOrd="0" presId="urn:microsoft.com/office/officeart/2018/5/layout/IconCircle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#1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 custT="1"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pt-BR" sz="3200" noProof="0" dirty="0"/>
            <a:t>visão</a:t>
          </a:r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pt-BR" noProof="0" dirty="0"/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pt-BR" noProof="0" dirty="0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1" custScaleX="154656"/>
      <dgm:spPr>
        <a:prstGeom prst="wedgeRectCallout">
          <a:avLst/>
        </a:prstGeom>
        <a:solidFill>
          <a:srgbClr val="F44437"/>
        </a:solidFill>
        <a:ln>
          <a:noFill/>
        </a:ln>
      </dgm:spPr>
    </dgm:pt>
    <dgm:pt modelId="{CEC3BB2D-F9F1-4489-93C4-A156AC3849E7}" type="pres">
      <dgm:prSet presAssocID="{41CDB9B8-E81E-41E7-AE89-8F6EDFC88D92}" presName="iconRect" presStyleLbl="node1" presStyleIdx="0" presStyleCnt="1" custScaleX="156779" custScaleY="147289" custLinFactNeighborX="3421" custLinFactNeighborY="-119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1" custScaleX="120348" custScaleY="100032">
        <dgm:presLayoutVars>
          <dgm:chMax val="1"/>
          <dgm:chPref val="1"/>
        </dgm:presLayoutVars>
      </dgm:prSet>
      <dgm:spPr/>
    </dgm:pt>
  </dgm:ptLst>
  <dgm:cxnLst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8EE3CE-2994-6C4A-9184-4595712E8884}" type="presOf" srcId="{7B62DEA7-9DCD-4B2E-9DC5-BE121C266AFD}" destId="{87B1B46A-CA1D-4445-8579-F40C78A1880B}" srcOrd="0" destOrd="0" presId="urn:microsoft.com/office/officeart/2018/5/layout/IconCircleLabelList#1"/>
    <dgm:cxn modelId="{7F861DF1-B25B-2740-A1B4-F8F3592ED76F}" type="presOf" srcId="{41CDB9B8-E81E-41E7-AE89-8F6EDFC88D92}" destId="{7600CD1A-2D28-4054-8809-838E618A0595}" srcOrd="0" destOrd="0" presId="urn:microsoft.com/office/officeart/2018/5/layout/IconCircleLabelList#1"/>
    <dgm:cxn modelId="{862FB131-0CB4-894B-AE29-11022EFE2B47}" type="presParOf" srcId="{87B1B46A-CA1D-4445-8579-F40C78A1880B}" destId="{B78F77A9-D452-4F3F-ADF1-08124CDCB940}" srcOrd="0" destOrd="0" presId="urn:microsoft.com/office/officeart/2018/5/layout/IconCircleLabelList#1"/>
    <dgm:cxn modelId="{AE644977-69A5-0B44-809C-34AA6C7C4916}" type="presParOf" srcId="{B78F77A9-D452-4F3F-ADF1-08124CDCB940}" destId="{223CEBFB-B6C0-4518-9E76-B1250D3AEE20}" srcOrd="0" destOrd="0" presId="urn:microsoft.com/office/officeart/2018/5/layout/IconCircleLabelList#1"/>
    <dgm:cxn modelId="{C395499F-87EE-6248-B674-E9DCA7C42509}" type="presParOf" srcId="{B78F77A9-D452-4F3F-ADF1-08124CDCB940}" destId="{CEC3BB2D-F9F1-4489-93C4-A156AC3849E7}" srcOrd="1" destOrd="0" presId="urn:microsoft.com/office/officeart/2018/5/layout/IconCircleLabelList#1"/>
    <dgm:cxn modelId="{F3AD8578-FB1B-E349-8DC1-2F38038CFABF}" type="presParOf" srcId="{B78F77A9-D452-4F3F-ADF1-08124CDCB940}" destId="{99D442A7-5D31-4CD1-A931-5F3D628718C8}" srcOrd="2" destOrd="0" presId="urn:microsoft.com/office/officeart/2018/5/layout/IconCircleLabelList#1"/>
    <dgm:cxn modelId="{4B299097-E656-4A44-862E-058A32879EAC}" type="presParOf" srcId="{B78F77A9-D452-4F3F-ADF1-08124CDCB940}" destId="{7600CD1A-2D28-4054-8809-838E618A0595}" srcOrd="3" destOrd="0" presId="urn:microsoft.com/office/officeart/2018/5/layout/IconCircle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#1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41CDB9B8-E81E-41E7-AE89-8F6EDFC88D92}">
      <dgm:prSet/>
      <dgm:spPr/>
      <dgm:t>
        <a:bodyPr rtlCol="0" anchor="ctr"/>
        <a:lstStyle/>
        <a:p>
          <a:pPr>
            <a:lnSpc>
              <a:spcPct val="100000"/>
            </a:lnSpc>
            <a:defRPr cap="all"/>
          </a:pPr>
          <a:r>
            <a:rPr lang="pt-BR" noProof="0" dirty="0"/>
            <a:t>Os 6 valores</a:t>
          </a:r>
        </a:p>
      </dgm:t>
    </dgm:pt>
    <dgm:pt modelId="{5D2FF527-BA77-40BE-9414-16FAE46386BB}" type="parTrans" cxnId="{21EB7847-13AE-4881-9090-909F31360F4E}">
      <dgm:prSet/>
      <dgm:spPr/>
      <dgm:t>
        <a:bodyPr rtlCol="0"/>
        <a:lstStyle/>
        <a:p>
          <a:pPr rtl="0"/>
          <a:endParaRPr lang="pt-BR" noProof="0" dirty="0"/>
        </a:p>
      </dgm:t>
    </dgm:pt>
    <dgm:pt modelId="{BA791450-8D1E-4A6F-B71D-2984D9E245C4}" type="sibTrans" cxnId="{21EB7847-13AE-4881-9090-909F31360F4E}">
      <dgm:prSet/>
      <dgm:spPr/>
      <dgm:t>
        <a:bodyPr rtlCol="0"/>
        <a:lstStyle/>
        <a:p>
          <a:pPr rtl="0"/>
          <a:endParaRPr lang="pt-BR" noProof="0" dirty="0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1" custScaleX="154656"/>
      <dgm:spPr>
        <a:prstGeom prst="wedgeRectCallout">
          <a:avLst/>
        </a:prstGeom>
        <a:solidFill>
          <a:srgbClr val="F44437"/>
        </a:solidFill>
      </dgm:spPr>
    </dgm:pt>
    <dgm:pt modelId="{CEC3BB2D-F9F1-4489-93C4-A156AC3849E7}" type="pres">
      <dgm:prSet presAssocID="{41CDB9B8-E81E-41E7-AE89-8F6EDFC88D92}" presName="iconRect" presStyleLbl="node1" presStyleIdx="0" presStyleCnt="1" custScaleX="156779" custScaleY="147289" custLinFactNeighborY="300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1" custScaleX="120687" custScaleY="100032">
        <dgm:presLayoutVars>
          <dgm:chMax val="1"/>
          <dgm:chPref val="1"/>
        </dgm:presLayoutVars>
      </dgm:prSet>
      <dgm:spPr/>
    </dgm:pt>
  </dgm:ptLst>
  <dgm:cxnLst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C78EE3CE-2994-6C4A-9184-4595712E8884}" type="presOf" srcId="{7B62DEA7-9DCD-4B2E-9DC5-BE121C266AFD}" destId="{87B1B46A-CA1D-4445-8579-F40C78A1880B}" srcOrd="0" destOrd="0" presId="urn:microsoft.com/office/officeart/2018/5/layout/IconCircleLabelList#1"/>
    <dgm:cxn modelId="{7F861DF1-B25B-2740-A1B4-F8F3592ED76F}" type="presOf" srcId="{41CDB9B8-E81E-41E7-AE89-8F6EDFC88D92}" destId="{7600CD1A-2D28-4054-8809-838E618A0595}" srcOrd="0" destOrd="0" presId="urn:microsoft.com/office/officeart/2018/5/layout/IconCircleLabelList#1"/>
    <dgm:cxn modelId="{862FB131-0CB4-894B-AE29-11022EFE2B47}" type="presParOf" srcId="{87B1B46A-CA1D-4445-8579-F40C78A1880B}" destId="{B78F77A9-D452-4F3F-ADF1-08124CDCB940}" srcOrd="0" destOrd="0" presId="urn:microsoft.com/office/officeart/2018/5/layout/IconCircleLabelList#1"/>
    <dgm:cxn modelId="{AE644977-69A5-0B44-809C-34AA6C7C4916}" type="presParOf" srcId="{B78F77A9-D452-4F3F-ADF1-08124CDCB940}" destId="{223CEBFB-B6C0-4518-9E76-B1250D3AEE20}" srcOrd="0" destOrd="0" presId="urn:microsoft.com/office/officeart/2018/5/layout/IconCircleLabelList#1"/>
    <dgm:cxn modelId="{C395499F-87EE-6248-B674-E9DCA7C42509}" type="presParOf" srcId="{B78F77A9-D452-4F3F-ADF1-08124CDCB940}" destId="{CEC3BB2D-F9F1-4489-93C4-A156AC3849E7}" srcOrd="1" destOrd="0" presId="urn:microsoft.com/office/officeart/2018/5/layout/IconCircleLabelList#1"/>
    <dgm:cxn modelId="{F3AD8578-FB1B-E349-8DC1-2F38038CFABF}" type="presParOf" srcId="{B78F77A9-D452-4F3F-ADF1-08124CDCB940}" destId="{99D442A7-5D31-4CD1-A931-5F3D628718C8}" srcOrd="2" destOrd="0" presId="urn:microsoft.com/office/officeart/2018/5/layout/IconCircleLabelList#1"/>
    <dgm:cxn modelId="{4B299097-E656-4A44-862E-058A32879EAC}" type="presParOf" srcId="{B78F77A9-D452-4F3F-ADF1-08124CDCB940}" destId="{7600CD1A-2D28-4054-8809-838E618A0595}" srcOrd="3" destOrd="0" presId="urn:microsoft.com/office/officeart/2018/5/layout/IconCircle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#1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</dgm:ptLst>
  <dgm:cxnLst>
    <dgm:cxn modelId="{C78EE3CE-2994-6C4A-9184-4595712E8884}" type="presOf" srcId="{7B62DEA7-9DCD-4B2E-9DC5-BE121C266AFD}" destId="{87B1B46A-CA1D-4445-8579-F40C78A1880B}" srcOrd="0" destOrd="0" presId="urn:microsoft.com/office/officeart/2018/5/layout/IconCircle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#1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 rtlCol="0"/>
        <a:lstStyle/>
        <a:p>
          <a:pPr rtl="0"/>
          <a:endParaRPr lang="en-US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</dgm:ptLst>
  <dgm:cxnLst>
    <dgm:cxn modelId="{C78EE3CE-2994-6C4A-9184-4595712E8884}" type="presOf" srcId="{7B62DEA7-9DCD-4B2E-9DC5-BE121C266AFD}" destId="{87B1B46A-CA1D-4445-8579-F40C78A1880B}" srcOrd="0" destOrd="0" presId="urn:microsoft.com/office/officeart/2018/5/layout/IconCircleLabelLis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>
          <a:off x="658628" y="14090"/>
          <a:ext cx="1910388" cy="1235250"/>
        </a:xfrm>
        <a:prstGeom prst="wedgeRectCallout">
          <a:avLst/>
        </a:prstGeom>
        <a:solidFill>
          <a:srgbClr val="F4443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82483" y="101311"/>
          <a:ext cx="1111171" cy="1043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395299" y="1633975"/>
          <a:ext cx="2437046" cy="72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noProof="0" dirty="0"/>
            <a:t>missão</a:t>
          </a:r>
        </a:p>
      </dsp:txBody>
      <dsp:txXfrm>
        <a:off x="395299" y="1633975"/>
        <a:ext cx="2437046" cy="720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>
          <a:off x="658628" y="14090"/>
          <a:ext cx="1910388" cy="1235250"/>
        </a:xfrm>
        <a:prstGeom prst="wedgeRectCallout">
          <a:avLst/>
        </a:prstGeom>
        <a:solidFill>
          <a:srgbClr val="F4443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82483" y="101311"/>
          <a:ext cx="1111171" cy="104391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395299" y="1633975"/>
          <a:ext cx="2437046" cy="72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3200" kern="1200" noProof="0" dirty="0"/>
            <a:t>visão</a:t>
          </a:r>
        </a:p>
      </dsp:txBody>
      <dsp:txXfrm>
        <a:off x="395299" y="1633975"/>
        <a:ext cx="2437046" cy="7202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>
          <a:off x="680305" y="9464"/>
          <a:ext cx="1804255" cy="1166625"/>
        </a:xfrm>
        <a:prstGeom prst="wedgeRectCallout">
          <a:avLst/>
        </a:prstGeom>
        <a:solidFill>
          <a:srgbClr val="F4443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1057713" y="119940"/>
          <a:ext cx="1049439" cy="9859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428363" y="1539349"/>
          <a:ext cx="2308138" cy="720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400" kern="1200" noProof="0" dirty="0"/>
            <a:t>Os 6 valores</a:t>
          </a:r>
        </a:p>
      </dsp:txBody>
      <dsp:txXfrm>
        <a:off x="428363" y="1539349"/>
        <a:ext cx="2308138" cy="7202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#1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#1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#1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#1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#1">
  <dgm:title val="Lista de Rótulos de Círc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A56B8B-90F6-41EC-AC37-F033ED2A57FF}" type="datetime1">
              <a:rPr lang="pt-BR" smtClean="0"/>
              <a:t>03/03/2021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A983AA-2481-4371-917C-6457CA055053}" type="datetime1">
              <a:rPr lang="pt-BR" smtClean="0"/>
              <a:t>03/03/2021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97FF641-F313-4AD0-BA92-8145B9101A50}" type="datetime1">
              <a:rPr lang="pt-BR" smtClean="0"/>
              <a:t>03/03/2021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288EE4-F830-4159-BFF9-E721BA7AE0AB}" type="datetime1">
              <a:rPr lang="pt-BR" smtClean="0"/>
              <a:t>03/03/2021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6B8899-C6DA-43D3-8986-CFC20CD4B104}" type="datetime1">
              <a:rPr lang="pt-BR" smtClean="0"/>
              <a:t>03/03/2021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62EC5-0DC6-4A78-BB05-D67BCA50AA36}" type="datetime1">
              <a:rPr lang="pt-BR" smtClean="0"/>
              <a:t>03/03/2021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D1A4693-2F41-43D3-BCDB-D5059F2986DB}" type="datetime1">
              <a:rPr lang="pt-BR" smtClean="0"/>
              <a:t>03/03/2021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BB8AB2-DE16-44F3-8F59-40B18FC602F6}" type="datetime1">
              <a:rPr lang="pt-BR" smtClean="0"/>
              <a:t>03/03/2021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CA5D35-0539-48FA-A753-0871E1ECAF0D}" type="datetime1">
              <a:rPr lang="pt-BR" smtClean="0"/>
              <a:t>03/03/2021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371F0-AB78-4B7A-B042-3B5D124F9CC4}" type="datetime1">
              <a:rPr lang="pt-BR" smtClean="0"/>
              <a:t>03/03/2021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E59013-4240-4BCB-9D6D-0402FB62C003}" type="datetime1">
              <a:rPr lang="pt-BR" smtClean="0"/>
              <a:t>03/03/2021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90243F5-F020-403B-84E8-3610E6C6CB4F}" type="datetime1">
              <a:rPr lang="pt-BR" smtClean="0"/>
              <a:t>03/03/2021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D7AD476-FCE1-4F4C-AFD1-546A99681531}" type="datetime1">
              <a:rPr lang="pt-BR" smtClean="0"/>
              <a:t>03/03/2021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43713A-F4DD-4FBD-9DD6-C5B4A339B115}" type="datetime1">
              <a:rPr lang="pt-BR" smtClean="0"/>
              <a:t>03/03/2021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64" name="Retângulo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tângulo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359640"/>
            <a:ext cx="4775075" cy="1630906"/>
          </a:xfrm>
        </p:spPr>
        <p:txBody>
          <a:bodyPr rtlCol="0">
            <a:normAutofit/>
          </a:bodyPr>
          <a:lstStyle/>
          <a:p>
            <a:pPr rtl="0"/>
            <a:r>
              <a:rPr lang="pt-br" sz="4400" dirty="0">
                <a:solidFill>
                  <a:schemeClr val="tx1"/>
                </a:solidFill>
              </a:rPr>
              <a:t>Natura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tx1"/>
                </a:solidFill>
              </a:rPr>
              <a:t>Projeto integrado V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03804C0-3F2C-4659-B44B-77BDB472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65" y="1915242"/>
            <a:ext cx="3592426" cy="29676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02312"/>
            <a:ext cx="11345779" cy="5262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4" name="Espaço Reservado para Conteúdo 2" descr="Ícone SmartArt">
            <a:extLst>
              <a:ext uri="{FF2B5EF4-FFF2-40B4-BE49-F238E27FC236}">
                <a16:creationId xmlns:a16="http://schemas.microsoft.com/office/drawing/2014/main" id="{7A6913D8-9F60-4491-83C0-FCB835D16CB6}"/>
              </a:ext>
            </a:extLst>
          </p:cNvPr>
          <p:cNvGraphicFramePr>
            <a:graphicFrameLocks/>
          </p:cNvGraphicFramePr>
          <p:nvPr/>
        </p:nvGraphicFramePr>
        <p:xfrm>
          <a:off x="4663308" y="1333542"/>
          <a:ext cx="2688771" cy="1834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40C3E18D-D107-4A64-9F3C-C8F403232B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47449" y="932156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28945"/>
            <a:ext cx="11345779" cy="841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defRPr cap="all"/>
            </a:pPr>
            <a:r>
              <a:rPr lang="pt-BR" noProof="0" dirty="0"/>
              <a:t>Pessoas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C55D955-5F0B-496C-9DC3-6AD263CC2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53320"/>
              </p:ext>
            </p:extLst>
          </p:nvPr>
        </p:nvGraphicFramePr>
        <p:xfrm>
          <a:off x="1024340" y="2389098"/>
          <a:ext cx="10120058" cy="2968582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5114070">
                  <a:extLst>
                    <a:ext uri="{9D8B030D-6E8A-4147-A177-3AD203B41FA5}">
                      <a16:colId xmlns:a16="http://schemas.microsoft.com/office/drawing/2014/main" val="2612039349"/>
                    </a:ext>
                  </a:extLst>
                </a:gridCol>
                <a:gridCol w="1394358">
                  <a:extLst>
                    <a:ext uri="{9D8B030D-6E8A-4147-A177-3AD203B41FA5}">
                      <a16:colId xmlns:a16="http://schemas.microsoft.com/office/drawing/2014/main" val="2971018901"/>
                    </a:ext>
                  </a:extLst>
                </a:gridCol>
                <a:gridCol w="1551017">
                  <a:extLst>
                    <a:ext uri="{9D8B030D-6E8A-4147-A177-3AD203B41FA5}">
                      <a16:colId xmlns:a16="http://schemas.microsoft.com/office/drawing/2014/main" val="2892809138"/>
                    </a:ext>
                  </a:extLst>
                </a:gridCol>
                <a:gridCol w="2060613">
                  <a:extLst>
                    <a:ext uri="{9D8B030D-6E8A-4147-A177-3AD203B41FA5}">
                      <a16:colId xmlns:a16="http://schemas.microsoft.com/office/drawing/2014/main" val="604365501"/>
                    </a:ext>
                  </a:extLst>
                </a:gridCol>
              </a:tblGrid>
              <a:tr h="51132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800" b="0" kern="50" dirty="0">
                          <a:solidFill>
                            <a:schemeClr val="tx1"/>
                          </a:solidFill>
                          <a:effectLst/>
                        </a:rPr>
                        <a:t>BRUNO PESELLI PIAZZI</a:t>
                      </a:r>
                      <a:endParaRPr lang="pt-BR" sz="2400" b="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05AN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 dirty="0">
                          <a:solidFill>
                            <a:schemeClr val="tx1"/>
                          </a:solidFill>
                          <a:effectLst/>
                        </a:rPr>
                        <a:t>711575-1</a:t>
                      </a:r>
                      <a:endParaRPr lang="pt-BR" sz="2400" b="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91561"/>
                  </a:ext>
                </a:extLst>
              </a:tr>
              <a:tr h="51132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800" b="0" kern="50" dirty="0">
                          <a:solidFill>
                            <a:schemeClr val="tx1"/>
                          </a:solidFill>
                          <a:effectLst/>
                        </a:rPr>
                        <a:t>HENRIQUE SILVA ANTONIO</a:t>
                      </a:r>
                      <a:endParaRPr lang="pt-BR" sz="2400" b="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05AN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 dirty="0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pt-BR" sz="2400" b="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711581-9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17128"/>
                  </a:ext>
                </a:extLst>
              </a:tr>
              <a:tr h="51132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800" b="0" kern="50">
                          <a:solidFill>
                            <a:schemeClr val="tx1"/>
                          </a:solidFill>
                          <a:effectLst/>
                        </a:rPr>
                        <a:t>LUAN CUBA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05AN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 dirty="0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pt-BR" sz="2400" b="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711798-9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469436"/>
                  </a:ext>
                </a:extLst>
              </a:tr>
              <a:tr h="51132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800" b="0" kern="50">
                          <a:solidFill>
                            <a:schemeClr val="tx1"/>
                          </a:solidFill>
                          <a:effectLst/>
                        </a:rPr>
                        <a:t>MICHAELLY FERNANDA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05AN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 dirty="0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pt-BR" sz="2400" b="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711798-9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205833"/>
                  </a:ext>
                </a:extLst>
              </a:tr>
              <a:tr h="51132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800" b="0" kern="50">
                          <a:solidFill>
                            <a:schemeClr val="tx1"/>
                          </a:solidFill>
                          <a:effectLst/>
                        </a:rPr>
                        <a:t>STEFFANY CANDALAFT DURAM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05AN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pt-BR" sz="2400" b="0" kern="5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0" kern="50" dirty="0">
                          <a:solidFill>
                            <a:schemeClr val="tx1"/>
                          </a:solidFill>
                          <a:effectLst/>
                        </a:rPr>
                        <a:t>711539-7</a:t>
                      </a:r>
                      <a:endParaRPr lang="pt-BR" sz="2400" b="0" kern="5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4925" marR="34925" marT="34925" marB="3492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68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0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02312"/>
            <a:ext cx="11345779" cy="5262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Espaço Reservado para Conteúdo 2" descr="Ícone SmartArt">
            <a:extLst>
              <a:ext uri="{FF2B5EF4-FFF2-40B4-BE49-F238E27FC236}">
                <a16:creationId xmlns:a16="http://schemas.microsoft.com/office/drawing/2014/main" id="{CFFC841E-6FD9-4872-87AA-97E8055C9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773501"/>
              </p:ext>
            </p:extLst>
          </p:nvPr>
        </p:nvGraphicFramePr>
        <p:xfrm>
          <a:off x="732816" y="2258568"/>
          <a:ext cx="3227646" cy="236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C5636E-F2EA-4D1B-8109-86EEA1EF3AF3}"/>
              </a:ext>
            </a:extLst>
          </p:cNvPr>
          <p:cNvSpPr txBox="1"/>
          <p:nvPr/>
        </p:nvSpPr>
        <p:spPr>
          <a:xfrm>
            <a:off x="4258537" y="1351016"/>
            <a:ext cx="7340156" cy="475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lvl="1" defTabSz="1422400"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pt-BR" sz="2000" dirty="0"/>
              <a:t>Nossa Razão de Ser é criar e comercializar produtos e serviços que promovam o Bem-Estar/Estar Bem. 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Bem-Estar é a relação harmoniosa agradável do indivíduo consigo mesmo, com seu corpo.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 Estar </a:t>
            </a:r>
            <a:r>
              <a:rPr lang="pt-BR" sz="2000" dirty="0" err="1"/>
              <a:t>Bemé</a:t>
            </a:r>
            <a:r>
              <a:rPr lang="pt-BR" sz="2000" dirty="0"/>
              <a:t> a relação empática, bem-sucedida, prazerosa do individuo com o outro, com a natureza da qual faz parte, com o todo.</a:t>
            </a:r>
            <a:endParaRPr lang="pt-BR" sz="2000" kern="1200" noProof="0" dirty="0"/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02312"/>
            <a:ext cx="11345779" cy="5262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0" name="Espaço Reservado para Conteúdo 2" descr="Ícone SmartArt">
            <a:extLst>
              <a:ext uri="{FF2B5EF4-FFF2-40B4-BE49-F238E27FC236}">
                <a16:creationId xmlns:a16="http://schemas.microsoft.com/office/drawing/2014/main" id="{CFFC841E-6FD9-4872-87AA-97E8055C9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076290"/>
              </p:ext>
            </p:extLst>
          </p:nvPr>
        </p:nvGraphicFramePr>
        <p:xfrm>
          <a:off x="732816" y="2258568"/>
          <a:ext cx="3227646" cy="236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C5636E-F2EA-4D1B-8109-86EEA1EF3AF3}"/>
              </a:ext>
            </a:extLst>
          </p:cNvPr>
          <p:cNvSpPr txBox="1"/>
          <p:nvPr/>
        </p:nvSpPr>
        <p:spPr>
          <a:xfrm>
            <a:off x="4258537" y="1351016"/>
            <a:ext cx="7340156" cy="4757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lvl="1" defTabSz="1422400">
              <a:spcBef>
                <a:spcPct val="0"/>
              </a:spcBef>
              <a:spcAft>
                <a:spcPct val="35000"/>
              </a:spcAft>
              <a:defRPr cap="all"/>
            </a:pPr>
            <a:r>
              <a:rPr lang="pt-BR" sz="2000" dirty="0"/>
              <a:t>Natura, por seu comportamento empresarial, pela quantidade das relações que estabelece e por seus produtos e serviços, será uma marca de expressão mundial, identificada com a comunidade das pessoas que se comprometem com a construção de um mundo melhor através da melhor relação consigo mesmas com o outro, com a natureza da qual fazem parte, com o todo.</a:t>
            </a:r>
            <a:endParaRPr lang="pt-BR" sz="2000" kern="1200" noProof="0" dirty="0"/>
          </a:p>
        </p:txBody>
      </p:sp>
    </p:spTree>
    <p:extLst>
      <p:ext uri="{BB962C8B-B14F-4D97-AF65-F5344CB8AC3E}">
        <p14:creationId xmlns:p14="http://schemas.microsoft.com/office/powerpoint/2010/main" val="831782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tângulo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02312"/>
            <a:ext cx="11345779" cy="5262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C5636E-F2EA-4D1B-8109-86EEA1EF3AF3}"/>
              </a:ext>
            </a:extLst>
          </p:cNvPr>
          <p:cNvSpPr txBox="1"/>
          <p:nvPr/>
        </p:nvSpPr>
        <p:spPr>
          <a:xfrm>
            <a:off x="4258537" y="1351016"/>
            <a:ext cx="7340156" cy="1345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rtlCol="0" anchor="ctr" anchorCtr="0">
            <a:noAutofit/>
          </a:bodyPr>
          <a:lstStyle/>
          <a:p>
            <a:pPr lvl="1"/>
            <a:r>
              <a:rPr lang="pt-BR" sz="2000" b="0" i="0" dirty="0">
                <a:solidFill>
                  <a:srgbClr val="434343"/>
                </a:solidFill>
                <a:effectLst/>
                <a:latin typeface="Helvetica Now Text"/>
              </a:rPr>
              <a:t>A Natura pretende ser um verdadeiro ator da transformação social para o bem público e o interesse comum, mantendo um discurso claro, aberto e transparente junto de todos os seus interlocutores.</a:t>
            </a:r>
          </a:p>
        </p:txBody>
      </p:sp>
      <p:graphicFrame>
        <p:nvGraphicFramePr>
          <p:cNvPr id="11" name="Espaço Reservado para Conteúdo 2" descr="Ícone SmartArt">
            <a:extLst>
              <a:ext uri="{FF2B5EF4-FFF2-40B4-BE49-F238E27FC236}">
                <a16:creationId xmlns:a16="http://schemas.microsoft.com/office/drawing/2014/main" id="{4807A5E4-93D4-42FA-8A73-B912C8944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313344"/>
              </p:ext>
            </p:extLst>
          </p:nvPr>
        </p:nvGraphicFramePr>
        <p:xfrm>
          <a:off x="763279" y="2294478"/>
          <a:ext cx="3164866" cy="2269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E01CC5B-DA5F-48DE-A551-E046FB311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8023" y="2777015"/>
            <a:ext cx="7480497" cy="29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28945"/>
            <a:ext cx="11345779" cy="841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defRPr cap="all"/>
            </a:pPr>
            <a:r>
              <a:rPr lang="pt-BR" noProof="0" dirty="0" err="1"/>
              <a:t>orgonograma</a:t>
            </a:r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85791F-C164-469B-BA4F-569B6816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213" y="2816914"/>
            <a:ext cx="10016971" cy="30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28945"/>
            <a:ext cx="11345779" cy="841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defRPr cap="all"/>
            </a:pPr>
            <a:r>
              <a:rPr lang="pt-BR" noProof="0" dirty="0" err="1"/>
              <a:t>orgonograma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787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28945"/>
            <a:ext cx="11345779" cy="841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defRPr cap="all"/>
            </a:pPr>
            <a:r>
              <a:rPr lang="pt-BR" noProof="0" dirty="0" err="1"/>
              <a:t>orgonograma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013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28945"/>
            <a:ext cx="11345779" cy="8418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defRPr cap="all"/>
            </a:pPr>
            <a:r>
              <a:rPr lang="pt-BR" noProof="0" dirty="0" err="1"/>
              <a:t>orgonograma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0945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4"/>
            <a:ext cx="6718433" cy="1746504"/>
          </a:xfrm>
        </p:spPr>
        <p:txBody>
          <a:bodyPr rtlCol="0">
            <a:normAutofit/>
          </a:bodyPr>
          <a:lstStyle/>
          <a:p>
            <a:pPr rtl="0"/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Title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Lorem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Ipsum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m 6" descr="Uma imagem contendo malha, mesa, vermelha, coberta&#10;&#10;Descrição gerada automaticamente">
            <a:extLst>
              <a:ext uri="{FF2B5EF4-FFF2-40B4-BE49-F238E27FC236}">
                <a16:creationId xmlns:a16="http://schemas.microsoft.com/office/drawing/2014/main" id="{E1CDD14F-6B31-4AB7-9EB7-EEA0DEAB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6B5B9E-6F08-44F9-A080-FC81B74A2F18}"/>
              </a:ext>
            </a:extLst>
          </p:cNvPr>
          <p:cNvSpPr/>
          <p:nvPr/>
        </p:nvSpPr>
        <p:spPr>
          <a:xfrm>
            <a:off x="259080" y="949911"/>
            <a:ext cx="11673840" cy="553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F8E62F-78A8-476E-B9E2-6B589FB03EFD}"/>
              </a:ext>
            </a:extLst>
          </p:cNvPr>
          <p:cNvSpPr/>
          <p:nvPr/>
        </p:nvSpPr>
        <p:spPr>
          <a:xfrm>
            <a:off x="411480" y="1102312"/>
            <a:ext cx="11345779" cy="5262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14" name="Espaço Reservado para Conteúdo 2" descr="Ícone SmartArt">
            <a:extLst>
              <a:ext uri="{FF2B5EF4-FFF2-40B4-BE49-F238E27FC236}">
                <a16:creationId xmlns:a16="http://schemas.microsoft.com/office/drawing/2014/main" id="{7A6913D8-9F60-4491-83C0-FCB835D16CB6}"/>
              </a:ext>
            </a:extLst>
          </p:cNvPr>
          <p:cNvGraphicFramePr>
            <a:graphicFrameLocks/>
          </p:cNvGraphicFramePr>
          <p:nvPr/>
        </p:nvGraphicFramePr>
        <p:xfrm>
          <a:off x="4663308" y="1333542"/>
          <a:ext cx="2688771" cy="1834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284FDC50-8170-4BC8-8CEF-24BFF0273C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14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7_TF56410444" id="{35CCA0FA-4D6E-4DE9-BB56-D00F3F9DC0E1}" vid="{C1FD0161-C62D-4F6E-BF43-DCD4DD87A7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{7ED093CD-D8EE-4515-A139-B41E9696B3E8}tf56410444_win32</Template>
  <TotalTime>113</TotalTime>
  <Words>247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Avenir Next LT Pro</vt:lpstr>
      <vt:lpstr>Avenir Next LT Pro Light</vt:lpstr>
      <vt:lpstr>Calibri</vt:lpstr>
      <vt:lpstr>Garamond</vt:lpstr>
      <vt:lpstr>Helvetica Now Text</vt:lpstr>
      <vt:lpstr>Times New Roman</vt:lpstr>
      <vt:lpstr>SavonVTI</vt:lpstr>
      <vt:lpstr>Natura</vt:lpstr>
      <vt:lpstr>Title Lorem Ipsum Dolor</vt:lpstr>
      <vt:lpstr>Title Lorem Ipsum Dolor</vt:lpstr>
      <vt:lpstr>Title Lorem Ipsum Dolor</vt:lpstr>
      <vt:lpstr>Title Lorem Ipsum Dolor</vt:lpstr>
      <vt:lpstr>Title Lorem Ipsum Dolor</vt:lpstr>
      <vt:lpstr>Title Lorem Ipsum Dolor</vt:lpstr>
      <vt:lpstr>Title Lorem Ipsum Dolor</vt:lpstr>
      <vt:lpstr>Title Lorem Ipsum Dolor</vt:lpstr>
      <vt:lpstr>Title Lorem Ipsum Dolor</vt:lpstr>
      <vt:lpstr>Title Lorem Ipsum Dolor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HENRIQUE SILVA ANTONIO</dc:creator>
  <cp:lastModifiedBy>HENRIQUE SILVA ANTONIO</cp:lastModifiedBy>
  <cp:revision>5</cp:revision>
  <dcterms:created xsi:type="dcterms:W3CDTF">2021-03-03T22:07:19Z</dcterms:created>
  <dcterms:modified xsi:type="dcterms:W3CDTF">2021-03-04T00:02:06Z</dcterms:modified>
</cp:coreProperties>
</file>