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Century Gothic" panose="020B0502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4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1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1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2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12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2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0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Google Shape;99;p10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1"/>
          <p:cNvGrpSpPr/>
          <p:nvPr/>
        </p:nvGrpSpPr>
        <p:grpSpPr>
          <a:xfrm>
            <a:off x="27222" y="157"/>
            <a:ext cx="2356674" cy="6853096"/>
            <a:chOff x="6627813" y="195610"/>
            <a:chExt cx="1952625" cy="5678141"/>
          </a:xfrm>
        </p:grpSpPr>
        <p:sp>
          <p:nvSpPr>
            <p:cNvPr id="20" name="Google Shape;20;p1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/>
              <a:buNone/>
            </a:pPr>
            <a:r>
              <a:rPr lang="en-US" dirty="0"/>
              <a:t>CIT 260 Mid-Term Presentation</a:t>
            </a:r>
            <a:endParaRPr dirty="0"/>
          </a:p>
        </p:txBody>
      </p:sp>
      <p:sp>
        <p:nvSpPr>
          <p:cNvPr id="165" name="Google Shape;165;p18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Straight &amp; Narrow Team</a:t>
            </a:r>
            <a:endParaRPr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Fred Hicken- Taylor Williams – Edgar Romero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 dirty="0"/>
              <a:t>Taylor Williams</a:t>
            </a:r>
            <a:br>
              <a:rPr lang="en-US" dirty="0"/>
            </a:br>
            <a:r>
              <a:rPr lang="en-US" dirty="0"/>
              <a:t>Personal Code  Selection</a:t>
            </a:r>
            <a:endParaRPr dirty="0"/>
          </a:p>
        </p:txBody>
      </p:sp>
      <p:pic>
        <p:nvPicPr>
          <p:cNvPr id="226" name="Google Shape;2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474" y="2133602"/>
            <a:ext cx="5783603" cy="31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2825" y="2099988"/>
            <a:ext cx="4969000" cy="26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18;p26">
            <a:extLst>
              <a:ext uri="{FF2B5EF4-FFF2-40B4-BE49-F238E27FC236}">
                <a16:creationId xmlns:a16="http://schemas.microsoft.com/office/drawing/2014/main" id="{8D98B340-2D20-4C22-B2AB-CAA624CA7980}"/>
              </a:ext>
            </a:extLst>
          </p:cNvPr>
          <p:cNvSpPr txBox="1"/>
          <p:nvPr/>
        </p:nvSpPr>
        <p:spPr>
          <a:xfrm>
            <a:off x="7934149" y="1764270"/>
            <a:ext cx="22438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Switch Statements</a:t>
            </a:r>
            <a:endParaRPr dirty="0"/>
          </a:p>
        </p:txBody>
      </p:sp>
      <p:sp>
        <p:nvSpPr>
          <p:cNvPr id="8" name="Google Shape;217;p26">
            <a:extLst>
              <a:ext uri="{FF2B5EF4-FFF2-40B4-BE49-F238E27FC236}">
                <a16:creationId xmlns:a16="http://schemas.microsoft.com/office/drawing/2014/main" id="{9B5526B1-A55E-43F9-A90A-109827B37418}"/>
              </a:ext>
            </a:extLst>
          </p:cNvPr>
          <p:cNvSpPr txBox="1"/>
          <p:nvPr/>
        </p:nvSpPr>
        <p:spPr>
          <a:xfrm>
            <a:off x="3172945" y="1764270"/>
            <a:ext cx="29230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Statements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 dirty="0"/>
              <a:t>Edgar Romero</a:t>
            </a:r>
            <a:br>
              <a:rPr lang="en-US" dirty="0"/>
            </a:br>
            <a:r>
              <a:rPr lang="en-US" dirty="0"/>
              <a:t>Personal Code Selection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3409D9-7C5C-4F99-B065-70882E77A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39" y="2089250"/>
            <a:ext cx="3784800" cy="2679500"/>
          </a:xfrm>
          <a:prstGeom prst="rect">
            <a:avLst/>
          </a:prstGeom>
        </p:spPr>
      </p:pic>
      <p:sp>
        <p:nvSpPr>
          <p:cNvPr id="8" name="Google Shape;217;p26">
            <a:extLst>
              <a:ext uri="{FF2B5EF4-FFF2-40B4-BE49-F238E27FC236}">
                <a16:creationId xmlns:a16="http://schemas.microsoft.com/office/drawing/2014/main" id="{F56CA469-6F48-4332-AEEA-EE0EC0404C3A}"/>
              </a:ext>
            </a:extLst>
          </p:cNvPr>
          <p:cNvSpPr txBox="1"/>
          <p:nvPr/>
        </p:nvSpPr>
        <p:spPr>
          <a:xfrm>
            <a:off x="3172945" y="1764270"/>
            <a:ext cx="29230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Statements</a:t>
            </a:r>
            <a:endParaRPr dirty="0"/>
          </a:p>
        </p:txBody>
      </p:sp>
      <p:pic>
        <p:nvPicPr>
          <p:cNvPr id="5" name="Google Shape;216;p26">
            <a:extLst>
              <a:ext uri="{FF2B5EF4-FFF2-40B4-BE49-F238E27FC236}">
                <a16:creationId xmlns:a16="http://schemas.microsoft.com/office/drawing/2014/main" id="{110F42F7-2BE4-47D6-B3F2-1B347F914CF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40779" y="2089250"/>
            <a:ext cx="3973530" cy="377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18;p26">
            <a:extLst>
              <a:ext uri="{FF2B5EF4-FFF2-40B4-BE49-F238E27FC236}">
                <a16:creationId xmlns:a16="http://schemas.microsoft.com/office/drawing/2014/main" id="{C3F2C571-6532-43B0-857A-B899987D52D2}"/>
              </a:ext>
            </a:extLst>
          </p:cNvPr>
          <p:cNvSpPr txBox="1"/>
          <p:nvPr/>
        </p:nvSpPr>
        <p:spPr>
          <a:xfrm>
            <a:off x="8045765" y="1764270"/>
            <a:ext cx="22438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Switch Statements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 dirty="0"/>
              <a:t>Fred Hicken</a:t>
            </a:r>
            <a:br>
              <a:rPr lang="en-US" dirty="0"/>
            </a:br>
            <a:r>
              <a:rPr lang="en-US" dirty="0"/>
              <a:t>Unit Test</a:t>
            </a:r>
            <a:endParaRPr dirty="0"/>
          </a:p>
        </p:txBody>
      </p:sp>
      <p:pic>
        <p:nvPicPr>
          <p:cNvPr id="240" name="Google Shape;240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35530" y="2125663"/>
            <a:ext cx="4313237" cy="1754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7613932" y="2125663"/>
            <a:ext cx="3468123" cy="37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 dirty="0"/>
              <a:t>Taylor Williams</a:t>
            </a:r>
            <a:br>
              <a:rPr lang="en-US" dirty="0"/>
            </a:br>
            <a:r>
              <a:rPr lang="en-US" dirty="0"/>
              <a:t>Unit Test</a:t>
            </a:r>
            <a:endParaRPr dirty="0"/>
          </a:p>
        </p:txBody>
      </p:sp>
      <p:pic>
        <p:nvPicPr>
          <p:cNvPr id="249" name="Google Shape;2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343" y="1905000"/>
            <a:ext cx="5441424" cy="208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2253" y="1905000"/>
            <a:ext cx="4313874" cy="4687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 dirty="0"/>
              <a:t>Edgar Romero</a:t>
            </a:r>
            <a:br>
              <a:rPr lang="en-US" dirty="0"/>
            </a:br>
            <a:r>
              <a:rPr lang="en-US" dirty="0"/>
              <a:t>Unit Test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2855CC-AB8A-4575-B714-CA9499C6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763" y="1905000"/>
            <a:ext cx="4582800" cy="42492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240"/>
              <a:buFont typeface="Century Gothic"/>
              <a:buNone/>
            </a:pPr>
            <a:r>
              <a:rPr lang="en-US" sz="3240" dirty="0"/>
              <a:t>Team Showcase</a:t>
            </a:r>
            <a:br>
              <a:rPr lang="en-US" sz="3240" dirty="0"/>
            </a:br>
            <a:r>
              <a:rPr lang="en-US" sz="3240" dirty="0"/>
              <a:t>Scope &amp; Lifespan of a Variable</a:t>
            </a:r>
            <a:br>
              <a:rPr lang="en-US" sz="3240" dirty="0"/>
            </a:br>
            <a:endParaRPr sz="3240" dirty="0"/>
          </a:p>
        </p:txBody>
      </p:sp>
      <p:pic>
        <p:nvPicPr>
          <p:cNvPr id="263" name="Google Shape;263;p3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067568" y="1900237"/>
            <a:ext cx="396240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 dirty="0"/>
              <a:t>Team Showcase</a:t>
            </a:r>
            <a:br>
              <a:rPr lang="en-US" dirty="0"/>
            </a:br>
            <a:r>
              <a:rPr lang="en-US" dirty="0"/>
              <a:t>Pass-By-Reference &amp; Pass-By-Value</a:t>
            </a:r>
            <a:endParaRPr dirty="0"/>
          </a:p>
        </p:txBody>
      </p:sp>
      <p:pic>
        <p:nvPicPr>
          <p:cNvPr id="269" name="Google Shape;269;p3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067568" y="1900237"/>
            <a:ext cx="396240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 dirty="0"/>
              <a:t>7 Steps of The </a:t>
            </a:r>
            <a:br>
              <a:rPr lang="en-US" dirty="0"/>
            </a:br>
            <a:r>
              <a:rPr lang="en-US" dirty="0"/>
              <a:t>Function Development Process</a:t>
            </a:r>
            <a:endParaRPr dirty="0"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Step 1 – Define the Problem</a:t>
            </a:r>
            <a:endParaRPr dirty="0"/>
          </a:p>
          <a:p>
            <a:pPr marL="342900" lvl="0" indent="-342900" algn="ctr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Step 2 – Create Test Matrix</a:t>
            </a:r>
            <a:endParaRPr dirty="0"/>
          </a:p>
          <a:p>
            <a:pPr marL="342900" lvl="0" indent="-342900" algn="ctr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Step 3 – Outline Solution</a:t>
            </a:r>
            <a:endParaRPr dirty="0"/>
          </a:p>
          <a:p>
            <a:pPr marL="342900" lvl="0" indent="-342900" algn="ctr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Step 4 – Test Algorithm</a:t>
            </a:r>
            <a:endParaRPr dirty="0"/>
          </a:p>
          <a:p>
            <a:pPr marL="342900" lvl="0" indent="-342900" algn="ctr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Step 5 – Translate to Code</a:t>
            </a:r>
            <a:endParaRPr dirty="0"/>
          </a:p>
          <a:p>
            <a:pPr marL="342900" lvl="0" indent="-342900" algn="ctr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Step 6 – Run Tests</a:t>
            </a:r>
            <a:endParaRPr dirty="0"/>
          </a:p>
          <a:p>
            <a:pPr marL="342900" lvl="0" indent="-342900" algn="ctr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Step 7 – Deploy Code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Step 1</a:t>
            </a:r>
            <a:br>
              <a:rPr lang="en-US"/>
            </a:br>
            <a:r>
              <a:rPr lang="en-US"/>
              <a:t>Define The Problem</a:t>
            </a:r>
            <a:endParaRPr/>
          </a:p>
        </p:txBody>
      </p:sp>
      <p:pic>
        <p:nvPicPr>
          <p:cNvPr id="177" name="Google Shape;177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14993" y="2005786"/>
            <a:ext cx="706755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Step 2</a:t>
            </a:r>
            <a:br>
              <a:rPr lang="en-US"/>
            </a:br>
            <a:r>
              <a:rPr lang="en-US"/>
              <a:t>Create A Test Matrix</a:t>
            </a:r>
            <a:endParaRPr/>
          </a:p>
        </p:txBody>
      </p:sp>
      <p:pic>
        <p:nvPicPr>
          <p:cNvPr id="183" name="Google Shape;183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029343" y="1905000"/>
            <a:ext cx="60388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Step 3</a:t>
            </a:r>
            <a:br>
              <a:rPr lang="en-US"/>
            </a:br>
            <a:r>
              <a:rPr lang="en-US"/>
              <a:t>Outline Solution</a:t>
            </a:r>
            <a:endParaRPr/>
          </a:p>
        </p:txBody>
      </p:sp>
      <p:pic>
        <p:nvPicPr>
          <p:cNvPr id="189" name="Google Shape;189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9480" y="1905000"/>
            <a:ext cx="383857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Step 4</a:t>
            </a:r>
            <a:br>
              <a:rPr lang="en-US"/>
            </a:br>
            <a:r>
              <a:rPr lang="en-US"/>
              <a:t>Test Algorithm</a:t>
            </a:r>
            <a:endParaRPr/>
          </a:p>
        </p:txBody>
      </p:sp>
      <p:pic>
        <p:nvPicPr>
          <p:cNvPr id="195" name="Google Shape;195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027488" y="1939110"/>
            <a:ext cx="603885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3"/>
          <p:cNvSpPr/>
          <p:nvPr/>
        </p:nvSpPr>
        <p:spPr>
          <a:xfrm>
            <a:off x="4027488" y="3673784"/>
            <a:ext cx="6038850" cy="331773"/>
          </a:xfrm>
          <a:prstGeom prst="rect">
            <a:avLst/>
          </a:prstGeom>
          <a:noFill/>
          <a:ln w="15875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Step 5</a:t>
            </a:r>
            <a:br>
              <a:rPr lang="en-US"/>
            </a:br>
            <a:r>
              <a:rPr lang="en-US"/>
              <a:t>Translate To Code </a:t>
            </a:r>
            <a:endParaRPr/>
          </a:p>
        </p:txBody>
      </p:sp>
      <p:pic>
        <p:nvPicPr>
          <p:cNvPr id="202" name="Google Shape;202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36549" y="1905000"/>
            <a:ext cx="5024438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>
            <a:spLocks noGrp="1"/>
          </p:cNvSpPr>
          <p:nvPr>
            <p:ph type="title"/>
          </p:nvPr>
        </p:nvSpPr>
        <p:spPr>
          <a:xfrm>
            <a:off x="2592924" y="534305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 dirty="0"/>
              <a:t>Step 6 &amp; 7</a:t>
            </a:r>
            <a:br>
              <a:rPr lang="en-US" dirty="0"/>
            </a:br>
            <a:r>
              <a:rPr lang="en-US" dirty="0"/>
              <a:t>Run Tests &amp; Deploy</a:t>
            </a:r>
            <a:endParaRPr dirty="0"/>
          </a:p>
        </p:txBody>
      </p:sp>
      <p:pic>
        <p:nvPicPr>
          <p:cNvPr id="208" name="Google Shape;208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293487" y="1815195"/>
            <a:ext cx="3510560" cy="377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/>
        </p:nvSpPr>
        <p:spPr>
          <a:xfrm>
            <a:off x="4068875" y="5593445"/>
            <a:ext cx="595978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Everything Passes Your Ready To Push Your Code To The Main Branch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REMEMBER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Valid Test Cases Are Just As Important If Not More Than Invalid Test Cases)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Fred Hicken</a:t>
            </a:r>
            <a:br>
              <a:rPr lang="en-US"/>
            </a:br>
            <a:r>
              <a:rPr lang="en-US"/>
              <a:t>Personal Code Selection</a:t>
            </a:r>
            <a:endParaRPr/>
          </a:p>
        </p:txBody>
      </p:sp>
      <p:pic>
        <p:nvPicPr>
          <p:cNvPr id="215" name="Google Shape;215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32389" y="2133600"/>
            <a:ext cx="3426885" cy="377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6"/>
          <p:cNvSpPr txBox="1"/>
          <p:nvPr/>
        </p:nvSpPr>
        <p:spPr>
          <a:xfrm>
            <a:off x="3284303" y="1764268"/>
            <a:ext cx="29230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Statements</a:t>
            </a:r>
            <a:endParaRPr dirty="0"/>
          </a:p>
        </p:txBody>
      </p:sp>
      <p:sp>
        <p:nvSpPr>
          <p:cNvPr id="218" name="Google Shape;218;p26"/>
          <p:cNvSpPr txBox="1"/>
          <p:nvPr/>
        </p:nvSpPr>
        <p:spPr>
          <a:xfrm>
            <a:off x="8226070" y="1756331"/>
            <a:ext cx="22438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Switch Statements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7D96C6-5918-4930-A4C4-19BA5FA8A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5493" y="2133600"/>
            <a:ext cx="3705000" cy="4151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130</Words>
  <Application>Microsoft Office PowerPoint</Application>
  <PresentationFormat>Widescreen</PresentationFormat>
  <Paragraphs>33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Noto Sans Symbols</vt:lpstr>
      <vt:lpstr>Century Gothic</vt:lpstr>
      <vt:lpstr>Wisp</vt:lpstr>
      <vt:lpstr>CIT 260 Mid-Term Presentation</vt:lpstr>
      <vt:lpstr>7 Steps of The  Function Development Process</vt:lpstr>
      <vt:lpstr>Step 1 Define The Problem</vt:lpstr>
      <vt:lpstr>Step 2 Create A Test Matrix</vt:lpstr>
      <vt:lpstr>Step 3 Outline Solution</vt:lpstr>
      <vt:lpstr>Step 4 Test Algorithm</vt:lpstr>
      <vt:lpstr>Step 5 Translate To Code </vt:lpstr>
      <vt:lpstr>Step 6 &amp; 7 Run Tests &amp; Deploy</vt:lpstr>
      <vt:lpstr>Fred Hicken Personal Code Selection</vt:lpstr>
      <vt:lpstr>Taylor Williams Personal Code  Selection</vt:lpstr>
      <vt:lpstr>Edgar Romero Personal Code Selection</vt:lpstr>
      <vt:lpstr>Fred Hicken Unit Test</vt:lpstr>
      <vt:lpstr>Taylor Williams Unit Test</vt:lpstr>
      <vt:lpstr>Edgar Romero Unit Test</vt:lpstr>
      <vt:lpstr>Team Showcase Scope &amp; Lifespan of a Variable </vt:lpstr>
      <vt:lpstr>Team Showcase Pass-By-Reference &amp; Pass-By-Value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260 Mid-Term Presentation</dc:title>
  <cp:lastModifiedBy>Meroko</cp:lastModifiedBy>
  <cp:revision>3</cp:revision>
  <dcterms:modified xsi:type="dcterms:W3CDTF">2018-11-11T00:58:23Z</dcterms:modified>
</cp:coreProperties>
</file>