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</a:pPr>
            <a:r>
              <a:rPr lang="en-US"/>
              <a:t>CIT 260 Mid-Term Presentation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Straight &amp; Narrow Team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Fred Hicken- Taylor Williams – Edgar Romero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Taylor Williams</a:t>
            </a:r>
            <a:br>
              <a:rPr lang="en-US"/>
            </a:br>
            <a:r>
              <a:rPr lang="en-US"/>
              <a:t>Personal Code  Selection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7190747" y="2126222"/>
            <a:ext cx="43140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74" y="2133602"/>
            <a:ext cx="5783603" cy="3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825" y="2099988"/>
            <a:ext cx="4969000" cy="26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Edgar Romero</a:t>
            </a:r>
            <a:br>
              <a:rPr lang="en-US"/>
            </a:br>
            <a:r>
              <a:rPr lang="en-US"/>
              <a:t>Personal Code Selection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Fred Hicken</a:t>
            </a:r>
            <a:br>
              <a:rPr lang="en-US"/>
            </a:br>
            <a:r>
              <a:rPr lang="en-US"/>
              <a:t>Unit Test</a:t>
            </a:r>
            <a:endParaRPr/>
          </a:p>
        </p:txBody>
      </p:sp>
      <p:pic>
        <p:nvPicPr>
          <p:cNvPr id="240" name="Google Shape;240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530" y="2125663"/>
            <a:ext cx="4313237" cy="17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932" y="2125663"/>
            <a:ext cx="3468123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Taylor Williams</a:t>
            </a:r>
            <a:br>
              <a:rPr lang="en-US"/>
            </a:br>
            <a:r>
              <a:rPr lang="en-US"/>
              <a:t>Unit Test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825" y="2308225"/>
            <a:ext cx="5441424" cy="20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738" y="2052951"/>
            <a:ext cx="4313874" cy="468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Edgar Romero</a:t>
            </a:r>
            <a:br>
              <a:rPr lang="en-US"/>
            </a:br>
            <a:r>
              <a:rPr lang="en-US"/>
              <a:t>Unit Test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/>
              <a:t>Team Showcase</a:t>
            </a:r>
            <a:br>
              <a:rPr lang="en-US" sz="3240"/>
            </a:br>
            <a:r>
              <a:rPr lang="en-US" sz="3240"/>
              <a:t>Scope &amp; Lifespan of a Variable</a:t>
            </a:r>
            <a:br>
              <a:rPr lang="en-US" sz="3240"/>
            </a:br>
            <a:endParaRPr sz="3240"/>
          </a:p>
        </p:txBody>
      </p:sp>
      <p:pic>
        <p:nvPicPr>
          <p:cNvPr id="263" name="Google Shape;26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568" y="1900237"/>
            <a:ext cx="39624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Team Showcase</a:t>
            </a:r>
            <a:br>
              <a:rPr lang="en-US"/>
            </a:br>
            <a:r>
              <a:rPr lang="en-US"/>
              <a:t>Pass-By-Reference &amp; Pass-By-Value</a:t>
            </a:r>
            <a:endParaRPr/>
          </a:p>
        </p:txBody>
      </p:sp>
      <p:pic>
        <p:nvPicPr>
          <p:cNvPr id="269" name="Google Shape;26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568" y="1900237"/>
            <a:ext cx="39624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7 Steps of The </a:t>
            </a:r>
            <a:br>
              <a:rPr lang="en-US"/>
            </a:br>
            <a:r>
              <a:rPr lang="en-US"/>
              <a:t>Function Development Process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1 – Define the Problem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2 – Create Test Matrix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3 – Outline Solution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4 – Test Algorithm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5 – Translate to Code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6 – Run Tests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7 – Deploy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1</a:t>
            </a:r>
            <a:br>
              <a:rPr lang="en-US"/>
            </a:br>
            <a:r>
              <a:rPr lang="en-US"/>
              <a:t>Define The Problem</a:t>
            </a:r>
            <a:endParaRPr/>
          </a:p>
        </p:txBody>
      </p:sp>
      <p:pic>
        <p:nvPicPr>
          <p:cNvPr id="177" name="Google Shape;17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993" y="2005786"/>
            <a:ext cx="70675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2</a:t>
            </a:r>
            <a:br>
              <a:rPr lang="en-US"/>
            </a:br>
            <a:r>
              <a:rPr lang="en-US"/>
              <a:t>Create A Test Matrix</a:t>
            </a:r>
            <a:endParaRPr/>
          </a:p>
        </p:txBody>
      </p:sp>
      <p:pic>
        <p:nvPicPr>
          <p:cNvPr id="183" name="Google Shape;18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9343" y="1905000"/>
            <a:ext cx="6038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3</a:t>
            </a:r>
            <a:br>
              <a:rPr lang="en-US"/>
            </a:br>
            <a:r>
              <a:rPr lang="en-US"/>
              <a:t>Outline Solution</a:t>
            </a:r>
            <a:endParaRPr/>
          </a:p>
        </p:txBody>
      </p:sp>
      <p:pic>
        <p:nvPicPr>
          <p:cNvPr id="189" name="Google Shape;18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9480" y="1905000"/>
            <a:ext cx="38385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4</a:t>
            </a:r>
            <a:br>
              <a:rPr lang="en-US"/>
            </a:br>
            <a:r>
              <a:rPr lang="en-US"/>
              <a:t>Test Algorithm</a:t>
            </a:r>
            <a:endParaRPr/>
          </a:p>
        </p:txBody>
      </p:sp>
      <p:pic>
        <p:nvPicPr>
          <p:cNvPr id="195" name="Google Shape;19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7488" y="1939110"/>
            <a:ext cx="60388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/>
          <p:nvPr/>
        </p:nvSpPr>
        <p:spPr>
          <a:xfrm>
            <a:off x="4027488" y="3673784"/>
            <a:ext cx="6038850" cy="331773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5</a:t>
            </a:r>
            <a:br>
              <a:rPr lang="en-US"/>
            </a:br>
            <a:r>
              <a:rPr lang="en-US"/>
              <a:t>Translate To Code </a:t>
            </a:r>
            <a:endParaRPr/>
          </a:p>
        </p:txBody>
      </p:sp>
      <p:pic>
        <p:nvPicPr>
          <p:cNvPr id="202" name="Google Shape;202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549" y="1905000"/>
            <a:ext cx="5024438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2592924" y="53430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6 &amp; 7</a:t>
            </a:r>
            <a:br>
              <a:rPr lang="en-US"/>
            </a:br>
            <a:r>
              <a:rPr lang="en-US"/>
              <a:t>Run Tests &amp; Deploy</a:t>
            </a:r>
            <a:endParaRPr/>
          </a:p>
        </p:txBody>
      </p:sp>
      <p:pic>
        <p:nvPicPr>
          <p:cNvPr id="208" name="Google Shape;20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487" y="1815195"/>
            <a:ext cx="3510560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4068875" y="5593445"/>
            <a:ext cx="59597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Everything Passes Your Ready To Push Your Code To The Main Branch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Valid Test Cases Are Just As Important If Not More Than Invalid Test Cases)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Fred Hicken</a:t>
            </a:r>
            <a:br>
              <a:rPr lang="en-US"/>
            </a:br>
            <a:r>
              <a:rPr lang="en-US"/>
              <a:t>Personal Code Selection</a:t>
            </a:r>
            <a:endParaRPr/>
          </a:p>
        </p:txBody>
      </p:sp>
      <p:pic>
        <p:nvPicPr>
          <p:cNvPr id="215" name="Google Shape;21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389" y="2133600"/>
            <a:ext cx="3426885" cy="37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1229" y="2125663"/>
            <a:ext cx="3973530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3284303" y="1764268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8226070" y="1756331"/>
            <a:ext cx="22438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