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/>
              <a:t>CIT 260 Mid-Term Presentation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Straight &amp; Narrow Team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Fred Hicken- Taylor Williams – Edgar Romero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Taylor Williams</a:t>
            </a:r>
            <a:br>
              <a:rPr lang="en-US"/>
            </a:br>
            <a:r>
              <a:rPr lang="en-US"/>
              <a:t>Personal Code  Selection</a:t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4" y="2133602"/>
            <a:ext cx="5783603" cy="3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825" y="2099988"/>
            <a:ext cx="4969000" cy="26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8;p26">
            <a:extLst>
              <a:ext uri="{FF2B5EF4-FFF2-40B4-BE49-F238E27FC236}">
                <a16:creationId xmlns:a16="http://schemas.microsoft.com/office/drawing/2014/main" id="{8D98B340-2D20-4C22-B2AB-CAA624CA7980}"/>
              </a:ext>
            </a:extLst>
          </p:cNvPr>
          <p:cNvSpPr txBox="1"/>
          <p:nvPr/>
        </p:nvSpPr>
        <p:spPr>
          <a:xfrm>
            <a:off x="7934149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9B5526B1-A55E-43F9-A90A-109827B37418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Edgar Romero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09D9-7C5C-4F99-B065-70882E77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39" y="2089250"/>
            <a:ext cx="3784800" cy="2679500"/>
          </a:xfrm>
          <a:prstGeom prst="rect">
            <a:avLst/>
          </a:prstGeom>
        </p:spPr>
      </p:pic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F56CA469-6F48-4332-AEEA-EE0EC0404C3A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Unit Test</a:t>
            </a:r>
            <a:endParaRPr/>
          </a:p>
        </p:txBody>
      </p:sp>
      <p:pic>
        <p:nvPicPr>
          <p:cNvPr id="240" name="Google Shape;24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5530" y="2125663"/>
            <a:ext cx="4313237" cy="17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13932" y="2125663"/>
            <a:ext cx="346812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Taylor Williams</a:t>
            </a:r>
            <a:br>
              <a:rPr lang="en-US"/>
            </a:br>
            <a:r>
              <a:rPr lang="en-US"/>
              <a:t>Unit Test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3" y="1905000"/>
            <a:ext cx="5441424" cy="20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253" y="1905000"/>
            <a:ext cx="4313874" cy="468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Edgar Romero</a:t>
            </a:r>
            <a:br>
              <a:rPr lang="en-US"/>
            </a:br>
            <a:r>
              <a:rPr lang="en-US"/>
              <a:t>Unit Test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/>
              <a:t>Team Showcase</a:t>
            </a:r>
            <a:br>
              <a:rPr lang="en-US" sz="3240"/>
            </a:br>
            <a:r>
              <a:rPr lang="en-US" sz="3240"/>
              <a:t>Scope &amp; Lifespan of a Variable</a:t>
            </a:r>
            <a:br>
              <a:rPr lang="en-US" sz="3240"/>
            </a:br>
            <a:endParaRPr sz="3240"/>
          </a:p>
        </p:txBody>
      </p:sp>
      <p:pic>
        <p:nvPicPr>
          <p:cNvPr id="263" name="Google Shape;263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Team Showcase</a:t>
            </a:r>
            <a:br>
              <a:rPr lang="en-US"/>
            </a:br>
            <a:r>
              <a:rPr lang="en-US"/>
              <a:t>Pass-By-Reference &amp; Pass-By-Value</a:t>
            </a:r>
            <a:endParaRPr/>
          </a:p>
        </p:txBody>
      </p:sp>
      <p:pic>
        <p:nvPicPr>
          <p:cNvPr id="269" name="Google Shape;26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7 Steps of The </a:t>
            </a:r>
            <a:br>
              <a:rPr lang="en-US"/>
            </a:br>
            <a:r>
              <a:rPr lang="en-US"/>
              <a:t>Function Development Process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1 – Define the Problem</a:t>
            </a:r>
            <a:endParaRPr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2 – Create Test Matrix</a:t>
            </a:r>
            <a:endParaRPr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3 – Outline Solution</a:t>
            </a:r>
            <a:endParaRPr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4 – Test Algorithm</a:t>
            </a:r>
            <a:endParaRPr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5 – Translate to Code</a:t>
            </a:r>
            <a:endParaRPr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6 – Run Tests</a:t>
            </a:r>
            <a:endParaRPr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Step 7 – Deploy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1</a:t>
            </a:r>
            <a:br>
              <a:rPr lang="en-US"/>
            </a:br>
            <a:r>
              <a:rPr lang="en-US"/>
              <a:t>Define The Problem</a:t>
            </a:r>
            <a:endParaRPr/>
          </a:p>
        </p:txBody>
      </p:sp>
      <p:pic>
        <p:nvPicPr>
          <p:cNvPr id="177" name="Google Shape;17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4993" y="2005786"/>
            <a:ext cx="7067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2</a:t>
            </a:r>
            <a:br>
              <a:rPr lang="en-US"/>
            </a:br>
            <a:r>
              <a:rPr lang="en-US"/>
              <a:t>Create A Test Matrix</a:t>
            </a:r>
            <a:endParaRPr/>
          </a:p>
        </p:txBody>
      </p:sp>
      <p:pic>
        <p:nvPicPr>
          <p:cNvPr id="183" name="Google Shape;18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9343" y="1905000"/>
            <a:ext cx="6038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3</a:t>
            </a:r>
            <a:br>
              <a:rPr lang="en-US"/>
            </a:br>
            <a:r>
              <a:rPr lang="en-US"/>
              <a:t>Outline Solution</a:t>
            </a:r>
            <a:endParaRPr/>
          </a:p>
        </p:txBody>
      </p:sp>
      <p:pic>
        <p:nvPicPr>
          <p:cNvPr id="189" name="Google Shape;18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9480" y="1905000"/>
            <a:ext cx="38385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4</a:t>
            </a:r>
            <a:br>
              <a:rPr lang="en-US"/>
            </a:br>
            <a:r>
              <a:rPr lang="en-US"/>
              <a:t>Test Algorithm</a:t>
            </a:r>
            <a:endParaRPr/>
          </a:p>
        </p:txBody>
      </p:sp>
      <p:pic>
        <p:nvPicPr>
          <p:cNvPr id="195" name="Google Shape;19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7488" y="1939110"/>
            <a:ext cx="60388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4027488" y="3673784"/>
            <a:ext cx="6038850" cy="331773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5</a:t>
            </a:r>
            <a:br>
              <a:rPr lang="en-US"/>
            </a:br>
            <a:r>
              <a:rPr lang="en-US"/>
              <a:t>Translate To Code </a:t>
            </a:r>
            <a:endParaRPr/>
          </a:p>
        </p:txBody>
      </p:sp>
      <p:pic>
        <p:nvPicPr>
          <p:cNvPr id="202" name="Google Shape;20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36549" y="1905000"/>
            <a:ext cx="5024438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592924" y="5343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6 &amp; 7</a:t>
            </a:r>
            <a:br>
              <a:rPr lang="en-US"/>
            </a:br>
            <a:r>
              <a:rPr lang="en-US"/>
              <a:t>Run Tests &amp; Deploy</a:t>
            </a:r>
            <a:endParaRPr/>
          </a:p>
        </p:txBody>
      </p:sp>
      <p:pic>
        <p:nvPicPr>
          <p:cNvPr id="208" name="Google Shape;20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93487" y="1815195"/>
            <a:ext cx="351056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068875" y="5593445"/>
            <a:ext cx="59597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Everything Passes Your Ready To Push Your Code To The Main Branch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Valid Test Cases Are Just As Important If Not More Than Invalid Test Cases)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pic>
        <p:nvPicPr>
          <p:cNvPr id="215" name="Google Shape;21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32389" y="2133600"/>
            <a:ext cx="3426885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361229" y="2125663"/>
            <a:ext cx="397353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3284303" y="1764268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8226070" y="1756331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32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Noto Sans Symbols</vt:lpstr>
      <vt:lpstr>Arial</vt:lpstr>
      <vt:lpstr>Century Gothic</vt:lpstr>
      <vt:lpstr>Wisp</vt:lpstr>
      <vt:lpstr>CIT 260 Mid-Term Presentation</vt:lpstr>
      <vt:lpstr>7 Steps of The  Function Development Process</vt:lpstr>
      <vt:lpstr>Step 1 Define The Problem</vt:lpstr>
      <vt:lpstr>Step 2 Create A Test Matrix</vt:lpstr>
      <vt:lpstr>Step 3 Outline Solution</vt:lpstr>
      <vt:lpstr>Step 4 Test Algorithm</vt:lpstr>
      <vt:lpstr>Step 5 Translate To Code </vt:lpstr>
      <vt:lpstr>Step 6 &amp; 7 Run Tests &amp; Deploy</vt:lpstr>
      <vt:lpstr>Fred Hicken Personal Code Selection</vt:lpstr>
      <vt:lpstr>Taylor Williams Personal Code  Selection</vt:lpstr>
      <vt:lpstr>Edgar Romero Personal Code Selection</vt:lpstr>
      <vt:lpstr>Fred Hicken Unit Test</vt:lpstr>
      <vt:lpstr>Taylor Williams Unit Test</vt:lpstr>
      <vt:lpstr>Edgar Romero Unit Test</vt:lpstr>
      <vt:lpstr>Team Showcase Scope &amp; Lifespan of a Variable </vt:lpstr>
      <vt:lpstr>Team Showcase Pass-By-Reference &amp; Pass-By-Value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260 Mid-Term Presentation</dc:title>
  <cp:lastModifiedBy>Meroko</cp:lastModifiedBy>
  <cp:revision>1</cp:revision>
  <dcterms:modified xsi:type="dcterms:W3CDTF">2018-11-11T00:30:38Z</dcterms:modified>
</cp:coreProperties>
</file>