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oko" initials="M" lastIdx="1" clrIdx="0">
    <p:extLst>
      <p:ext uri="{19B8F6BF-5375-455C-9EA6-DF929625EA0E}">
        <p15:presenceInfo xmlns:p15="http://schemas.microsoft.com/office/powerpoint/2012/main" userId="Mero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9BC-AA71-4E40-9088-EB73F8191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CIT 260 Mid-Term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C381-8060-4806-A45A-49D25556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Straight &amp; Narrow Team</a:t>
            </a:r>
          </a:p>
          <a:p>
            <a:pPr algn="ctr"/>
            <a:r>
              <a:rPr lang="en-US" dirty="0"/>
              <a:t>Fred Hicken- Taylor Williams – Edgar Romero</a:t>
            </a:r>
          </a:p>
        </p:txBody>
      </p:sp>
    </p:spTree>
    <p:extLst>
      <p:ext uri="{BB962C8B-B14F-4D97-AF65-F5344CB8AC3E}">
        <p14:creationId xmlns:p14="http://schemas.microsoft.com/office/powerpoint/2010/main" val="307512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5BB3-1428-4A2F-89CD-0EB8A2D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Personal Code 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CFF9-9376-4E12-9A89-19B8655FC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7931D-A7F7-4A35-8FEF-4E985A824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CF4-0880-4F8F-A075-99AC3926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Personal Code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76C6-B1C5-4E08-8DD5-7177A3EDD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B530B-DB72-42F3-8FFA-8693B2447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CFE-D514-46A0-9810-739A79F0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Fred Hicken</a:t>
            </a:r>
            <a:br>
              <a:rPr lang="en-US" dirty="0"/>
            </a:br>
            <a:r>
              <a:rPr lang="en-US" dirty="0"/>
              <a:t>Unit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4DC36D-A442-4A2E-AF4E-8197C0550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5530" y="2125663"/>
            <a:ext cx="4313237" cy="17549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E3E091-0AAC-404F-852B-6C0D918FD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13932" y="2125663"/>
            <a:ext cx="3468123" cy="3778250"/>
          </a:xfrm>
        </p:spPr>
      </p:pic>
    </p:spTree>
    <p:extLst>
      <p:ext uri="{BB962C8B-B14F-4D97-AF65-F5344CB8AC3E}">
        <p14:creationId xmlns:p14="http://schemas.microsoft.com/office/powerpoint/2010/main" val="40698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9853-D232-4DCB-9D57-CA7DE75A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4921-FF16-4017-964F-47C9207C8D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F819-30D8-407F-A1F4-A7A750601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30D3-8183-4F24-A968-20B425BE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926E-0B8B-4BD4-BD0F-71D02403B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04077-AAC1-4204-A504-2BC07727F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C22B-3023-4C5F-B335-2BFC6E7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Team Showcase</a:t>
            </a:r>
            <a:br>
              <a:rPr lang="en-US" dirty="0"/>
            </a:br>
            <a:r>
              <a:rPr lang="en-US" dirty="0"/>
              <a:t>Scope &amp; Lifespan of a Variable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74E5A43-B292-493E-9BAC-08871AF54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568" y="1900237"/>
            <a:ext cx="3962400" cy="3057525"/>
          </a:xfrm>
        </p:spPr>
      </p:pic>
    </p:spTree>
    <p:extLst>
      <p:ext uri="{BB962C8B-B14F-4D97-AF65-F5344CB8AC3E}">
        <p14:creationId xmlns:p14="http://schemas.microsoft.com/office/powerpoint/2010/main" val="266450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7D20-F494-4760-964B-007D14C4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Showcase</a:t>
            </a:r>
            <a:br>
              <a:rPr lang="en-US" dirty="0"/>
            </a:br>
            <a:r>
              <a:rPr lang="en-US" dirty="0"/>
              <a:t>Pass-By-Reference &amp; Pass-By-Value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29C41E-D4F4-462A-9CC4-1A70E48F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568" y="1900237"/>
            <a:ext cx="3962400" cy="3057525"/>
          </a:xfrm>
        </p:spPr>
      </p:pic>
    </p:spTree>
    <p:extLst>
      <p:ext uri="{BB962C8B-B14F-4D97-AF65-F5344CB8AC3E}">
        <p14:creationId xmlns:p14="http://schemas.microsoft.com/office/powerpoint/2010/main" val="391865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DBA-41B5-4861-9018-8DBFFC0E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 Steps of The </a:t>
            </a:r>
            <a:br>
              <a:rPr lang="en-US" dirty="0"/>
            </a:br>
            <a:r>
              <a:rPr lang="en-US" dirty="0"/>
              <a:t>Function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5CAF-4DB2-4822-94CB-EBDA870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Step 1 – Define the Problem</a:t>
            </a:r>
          </a:p>
          <a:p>
            <a:pPr algn="ctr"/>
            <a:r>
              <a:rPr lang="en-US" sz="2000" dirty="0"/>
              <a:t>Step 2 – Create Test Matrix</a:t>
            </a:r>
          </a:p>
          <a:p>
            <a:pPr algn="ctr"/>
            <a:r>
              <a:rPr lang="en-US" sz="2000" dirty="0"/>
              <a:t>Step 3 – Outline Solution</a:t>
            </a:r>
          </a:p>
          <a:p>
            <a:pPr algn="ctr"/>
            <a:r>
              <a:rPr lang="en-US" sz="2000" dirty="0"/>
              <a:t>Step 4 – Test Algorithm</a:t>
            </a:r>
          </a:p>
          <a:p>
            <a:pPr algn="ctr"/>
            <a:r>
              <a:rPr lang="en-US" sz="2000" dirty="0"/>
              <a:t>Step 5 – Translate to Code</a:t>
            </a:r>
          </a:p>
          <a:p>
            <a:pPr algn="ctr"/>
            <a:r>
              <a:rPr lang="en-US" sz="2000" dirty="0"/>
              <a:t>Step 6 – Run Tests</a:t>
            </a:r>
          </a:p>
          <a:p>
            <a:pPr algn="ctr"/>
            <a:r>
              <a:rPr lang="en-US" sz="2000" dirty="0"/>
              <a:t>Step 7 – Deploy Code</a:t>
            </a:r>
          </a:p>
        </p:txBody>
      </p:sp>
    </p:spTree>
    <p:extLst>
      <p:ext uri="{BB962C8B-B14F-4D97-AF65-F5344CB8AC3E}">
        <p14:creationId xmlns:p14="http://schemas.microsoft.com/office/powerpoint/2010/main" val="279956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B6DA-BBBE-40DC-A885-41145F00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</a:t>
            </a:r>
            <a:br>
              <a:rPr lang="en-US" dirty="0"/>
            </a:br>
            <a:r>
              <a:rPr lang="en-US" dirty="0"/>
              <a:t>Define 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7233D-0139-4771-A14E-DD12B5A8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993" y="2005786"/>
            <a:ext cx="7067550" cy="2286000"/>
          </a:xfrm>
        </p:spPr>
      </p:pic>
    </p:spTree>
    <p:extLst>
      <p:ext uri="{BB962C8B-B14F-4D97-AF65-F5344CB8AC3E}">
        <p14:creationId xmlns:p14="http://schemas.microsoft.com/office/powerpoint/2010/main" val="33758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9BEE-6112-43ED-B590-2140370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</a:t>
            </a:r>
            <a:br>
              <a:rPr lang="en-US" dirty="0"/>
            </a:br>
            <a:r>
              <a:rPr lang="en-US" dirty="0"/>
              <a:t>Create A Test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22633-209E-4BB6-A718-C797B42A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343" y="1905000"/>
            <a:ext cx="6038850" cy="2419350"/>
          </a:xfrm>
        </p:spPr>
      </p:pic>
    </p:spTree>
    <p:extLst>
      <p:ext uri="{BB962C8B-B14F-4D97-AF65-F5344CB8AC3E}">
        <p14:creationId xmlns:p14="http://schemas.microsoft.com/office/powerpoint/2010/main" val="302192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D754-CFFA-4659-833A-5D33313E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  <a:br>
              <a:rPr lang="en-US" dirty="0"/>
            </a:br>
            <a:r>
              <a:rPr lang="en-US" dirty="0"/>
              <a:t>Outline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130D2-EF93-444F-B173-E77995EB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480" y="1905000"/>
            <a:ext cx="3838575" cy="3324225"/>
          </a:xfrm>
        </p:spPr>
      </p:pic>
    </p:spTree>
    <p:extLst>
      <p:ext uri="{BB962C8B-B14F-4D97-AF65-F5344CB8AC3E}">
        <p14:creationId xmlns:p14="http://schemas.microsoft.com/office/powerpoint/2010/main" val="260112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448E-7469-41E9-B776-8CD5CB3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</a:t>
            </a:r>
            <a:br>
              <a:rPr lang="en-US" dirty="0"/>
            </a:br>
            <a:r>
              <a:rPr lang="en-US" dirty="0"/>
              <a:t>Test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61DC2-797F-48D5-B358-820390EF3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488" y="1939110"/>
            <a:ext cx="6038850" cy="24193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61DB60-2A1E-4E1C-BB88-AE0CEF5982FA}"/>
              </a:ext>
            </a:extLst>
          </p:cNvPr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D273-740C-4631-8AC8-766F9D94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</a:t>
            </a:r>
            <a:br>
              <a:rPr lang="en-US" dirty="0"/>
            </a:br>
            <a:r>
              <a:rPr lang="en-US" dirty="0"/>
              <a:t>Translate To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C4193-9104-4F6C-888F-C30CD5993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549" y="1905000"/>
            <a:ext cx="5024438" cy="3619500"/>
          </a:xfrm>
        </p:spPr>
      </p:pic>
    </p:spTree>
    <p:extLst>
      <p:ext uri="{BB962C8B-B14F-4D97-AF65-F5344CB8AC3E}">
        <p14:creationId xmlns:p14="http://schemas.microsoft.com/office/powerpoint/2010/main" val="8090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CE05-B27F-4739-ABB5-8CBB6B18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53430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Step 6 &amp; 7</a:t>
            </a:r>
            <a:br>
              <a:rPr lang="en-US" dirty="0"/>
            </a:br>
            <a:r>
              <a:rPr lang="en-US" dirty="0"/>
              <a:t>Run Tests &amp;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44CF9-CAFE-48EB-83D8-18FD0BD7F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487" y="1815195"/>
            <a:ext cx="351056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DCDEB-1C6D-405C-9F42-AEB637FDA226}"/>
              </a:ext>
            </a:extLst>
          </p:cNvPr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Everything Passes Your Ready To Push Your Code To The Main Branch</a:t>
            </a:r>
          </a:p>
          <a:p>
            <a:pPr algn="ctr"/>
            <a:r>
              <a:rPr lang="en-US" dirty="0"/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</a:t>
            </a:r>
            <a:r>
              <a:rPr lang="en-US" dirty="0"/>
              <a:t> - Valid Test Cases Are Just As Important If Not More Than Invalid Test Cases)</a:t>
            </a:r>
          </a:p>
        </p:txBody>
      </p:sp>
    </p:spTree>
    <p:extLst>
      <p:ext uri="{BB962C8B-B14F-4D97-AF65-F5344CB8AC3E}">
        <p14:creationId xmlns:p14="http://schemas.microsoft.com/office/powerpoint/2010/main" val="1872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C3F-A2DB-4598-B846-5BE713B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Fred Hicken</a:t>
            </a:r>
            <a:br>
              <a:rPr lang="en-US" dirty="0"/>
            </a:br>
            <a:r>
              <a:rPr lang="en-US" dirty="0"/>
              <a:t>Personal Code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A27A4-EED3-4CCF-A8E2-362E058CB9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2389" y="2133600"/>
            <a:ext cx="3426885" cy="37782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4614D7-FFFE-46D0-B6CB-69E555C4C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1229" y="2125663"/>
            <a:ext cx="3973530" cy="3778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2FC97-5774-48E9-91BE-922C8F160F50}"/>
              </a:ext>
            </a:extLst>
          </p:cNvPr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23F0A-32E2-458F-A840-7C30ED2A6845}"/>
              </a:ext>
            </a:extLst>
          </p:cNvPr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892271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585</TotalTime>
  <Words>122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CIT 260 Mid-Term Presentation</vt:lpstr>
      <vt:lpstr>7 Steps of The  Function Development Process</vt:lpstr>
      <vt:lpstr>Step 1 Define The Problem</vt:lpstr>
      <vt:lpstr>Step 2 Create A Test Matrix</vt:lpstr>
      <vt:lpstr>Step 3 Outline Solution</vt:lpstr>
      <vt:lpstr>Step 4 Test Algorithm</vt:lpstr>
      <vt:lpstr>Step 5 Translate To Code </vt:lpstr>
      <vt:lpstr>Step 6 &amp; 7 Run Tests &amp; Deploy</vt:lpstr>
      <vt:lpstr>Fred Hicken Personal Code Selection</vt:lpstr>
      <vt:lpstr>Taylor Williams Personal Code  Selection</vt:lpstr>
      <vt:lpstr>Edgar Romero Personal Code Selection</vt:lpstr>
      <vt:lpstr>Fred Hicken Unit Test</vt:lpstr>
      <vt:lpstr>Taylor Williams Unit Test</vt:lpstr>
      <vt:lpstr>Edgar Romero Unit Test</vt:lpstr>
      <vt:lpstr>Team Showcase Scope &amp; Lifespan of a Variable </vt:lpstr>
      <vt:lpstr>Team Showcase Pass-By-Reference &amp; Pass-By-Value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260 Mid-Term Presentation</dc:title>
  <dc:creator>Meroko</dc:creator>
  <cp:lastModifiedBy>Meroko</cp:lastModifiedBy>
  <cp:revision>13</cp:revision>
  <dcterms:created xsi:type="dcterms:W3CDTF">2018-11-09T21:15:20Z</dcterms:created>
  <dcterms:modified xsi:type="dcterms:W3CDTF">2018-11-10T07:00:42Z</dcterms:modified>
</cp:coreProperties>
</file>