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8" d="100"/>
          <a:sy n="118" d="100"/>
        </p:scale>
        <p:origin x="26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B5E963-BB62-4BD0-A1EC-20C1BC0EB1D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159235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385844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3690851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787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1270305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B5E963-BB62-4BD0-A1EC-20C1BC0EB1D3}"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2513919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B5E963-BB62-4BD0-A1EC-20C1BC0EB1D3}"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213762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5E963-BB62-4BD0-A1EC-20C1BC0EB1D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250250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5E963-BB62-4BD0-A1EC-20C1BC0EB1D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334790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5E963-BB62-4BD0-A1EC-20C1BC0EB1D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236104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B5E963-BB62-4BD0-A1EC-20C1BC0EB1D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257703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154980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B5E963-BB62-4BD0-A1EC-20C1BC0EB1D3}"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59046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B5E963-BB62-4BD0-A1EC-20C1BC0EB1D3}"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323218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5E963-BB62-4BD0-A1EC-20C1BC0EB1D3}"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266198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162022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B5E963-BB62-4BD0-A1EC-20C1BC0EB1D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8AA8-78FC-4D7A-96CE-BBE1B6A6A53E}" type="slidenum">
              <a:rPr lang="en-US" smtClean="0"/>
              <a:t>‹#›</a:t>
            </a:fld>
            <a:endParaRPr lang="en-US"/>
          </a:p>
        </p:txBody>
      </p:sp>
    </p:spTree>
    <p:extLst>
      <p:ext uri="{BB962C8B-B14F-4D97-AF65-F5344CB8AC3E}">
        <p14:creationId xmlns:p14="http://schemas.microsoft.com/office/powerpoint/2010/main" val="47252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4B5E963-BB62-4BD0-A1EC-20C1BC0EB1D3}" type="datetimeFigureOut">
              <a:rPr lang="en-US" smtClean="0"/>
              <a:t>2/4/2018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8B8AA8-78FC-4D7A-96CE-BBE1B6A6A53E}" type="slidenum">
              <a:rPr lang="en-US" smtClean="0"/>
              <a:t>‹#›</a:t>
            </a:fld>
            <a:endParaRPr lang="en-US"/>
          </a:p>
        </p:txBody>
      </p:sp>
    </p:spTree>
    <p:extLst>
      <p:ext uri="{BB962C8B-B14F-4D97-AF65-F5344CB8AC3E}">
        <p14:creationId xmlns:p14="http://schemas.microsoft.com/office/powerpoint/2010/main" val="401940338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5332-E3BA-4135-A8AC-DB0B9C73D1B5}"/>
              </a:ext>
            </a:extLst>
          </p:cNvPr>
          <p:cNvSpPr>
            <a:spLocks noGrp="1"/>
          </p:cNvSpPr>
          <p:nvPr>
            <p:ph type="ctrTitle"/>
          </p:nvPr>
        </p:nvSpPr>
        <p:spPr/>
        <p:txBody>
          <a:bodyPr/>
          <a:lstStyle/>
          <a:p>
            <a:r>
              <a:rPr lang="en-US" dirty="0"/>
              <a:t>CSS Layout</a:t>
            </a:r>
          </a:p>
        </p:txBody>
      </p:sp>
      <p:sp>
        <p:nvSpPr>
          <p:cNvPr id="3" name="Subtitle 2">
            <a:extLst>
              <a:ext uri="{FF2B5EF4-FFF2-40B4-BE49-F238E27FC236}">
                <a16:creationId xmlns:a16="http://schemas.microsoft.com/office/drawing/2014/main" id="{2C6A6012-3BD7-4F25-B2AB-228BFF5C30CF}"/>
              </a:ext>
            </a:extLst>
          </p:cNvPr>
          <p:cNvSpPr>
            <a:spLocks noGrp="1"/>
          </p:cNvSpPr>
          <p:nvPr>
            <p:ph type="subTitle" idx="1"/>
          </p:nvPr>
        </p:nvSpPr>
        <p:spPr/>
        <p:txBody>
          <a:bodyPr/>
          <a:lstStyle/>
          <a:p>
            <a:r>
              <a:rPr lang="en-US" dirty="0"/>
              <a:t>Fred Hicken</a:t>
            </a:r>
          </a:p>
        </p:txBody>
      </p:sp>
    </p:spTree>
    <p:extLst>
      <p:ext uri="{BB962C8B-B14F-4D97-AF65-F5344CB8AC3E}">
        <p14:creationId xmlns:p14="http://schemas.microsoft.com/office/powerpoint/2010/main" val="38877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7EAE-6A6E-4C83-A624-0E569A5E2B7F}"/>
              </a:ext>
            </a:extLst>
          </p:cNvPr>
          <p:cNvSpPr>
            <a:spLocks noGrp="1"/>
          </p:cNvSpPr>
          <p:nvPr>
            <p:ph type="title"/>
          </p:nvPr>
        </p:nvSpPr>
        <p:spPr>
          <a:xfrm>
            <a:off x="913795" y="250098"/>
            <a:ext cx="10353762" cy="970450"/>
          </a:xfrm>
        </p:spPr>
        <p:txBody>
          <a:bodyPr/>
          <a:lstStyle/>
          <a:p>
            <a:r>
              <a:rPr lang="en-US" dirty="0"/>
              <a:t>Reasons for Use</a:t>
            </a:r>
          </a:p>
        </p:txBody>
      </p:sp>
      <p:sp>
        <p:nvSpPr>
          <p:cNvPr id="3" name="Content Placeholder 2">
            <a:extLst>
              <a:ext uri="{FF2B5EF4-FFF2-40B4-BE49-F238E27FC236}">
                <a16:creationId xmlns:a16="http://schemas.microsoft.com/office/drawing/2014/main" id="{B22AA308-826F-44ED-98A5-2B25A5A2660A}"/>
              </a:ext>
            </a:extLst>
          </p:cNvPr>
          <p:cNvSpPr>
            <a:spLocks noGrp="1"/>
          </p:cNvSpPr>
          <p:nvPr>
            <p:ph idx="1"/>
          </p:nvPr>
        </p:nvSpPr>
        <p:spPr>
          <a:xfrm>
            <a:off x="913795" y="1530149"/>
            <a:ext cx="10353762" cy="4668351"/>
          </a:xfrm>
        </p:spPr>
        <p:txBody>
          <a:bodyPr/>
          <a:lstStyle/>
          <a:p>
            <a:r>
              <a:rPr lang="en-US" b="1" dirty="0"/>
              <a:t>Structuring Data</a:t>
            </a:r>
            <a:br>
              <a:rPr lang="en-US" b="1" dirty="0"/>
            </a:br>
            <a:r>
              <a:rPr lang="en-US" sz="1200" dirty="0"/>
              <a:t>You want all your most important data to be the largest and most visible, Consider the main purpose of the site in question and give them the largest portion of the layout.</a:t>
            </a:r>
            <a:br>
              <a:rPr lang="en-US" sz="1200" dirty="0"/>
            </a:br>
            <a:br>
              <a:rPr lang="en-US" sz="1200" dirty="0"/>
            </a:br>
            <a:endParaRPr lang="en-US" sz="1200" dirty="0"/>
          </a:p>
          <a:p>
            <a:r>
              <a:rPr lang="en-US" b="1" dirty="0"/>
              <a:t>Usability &amp; Flow</a:t>
            </a:r>
            <a:br>
              <a:rPr lang="en-US" b="1" dirty="0"/>
            </a:br>
            <a:r>
              <a:rPr lang="en-US" sz="1200" dirty="0"/>
              <a:t>Using a layout will let you more easily direct the flow of your site, not only will this make the site more usable for visitors but easier to handle and maintain as the dev.</a:t>
            </a:r>
            <a:br>
              <a:rPr lang="en-US" sz="1200" dirty="0"/>
            </a:br>
            <a:br>
              <a:rPr lang="en-US" sz="1200" dirty="0"/>
            </a:br>
            <a:endParaRPr lang="en-US" sz="1200" dirty="0"/>
          </a:p>
          <a:p>
            <a:r>
              <a:rPr lang="en-US" b="1" dirty="0"/>
              <a:t>Flexible &amp; Responsive</a:t>
            </a:r>
            <a:br>
              <a:rPr lang="en-US" b="1" dirty="0"/>
            </a:br>
            <a:r>
              <a:rPr lang="en-US" sz="1200" dirty="0"/>
              <a:t>Layouts allow us to build websites that will be flexible and responsive to users and what type of device they are accessing our site from.</a:t>
            </a:r>
            <a:br>
              <a:rPr lang="en-US" sz="1200" b="1" dirty="0"/>
            </a:br>
            <a:br>
              <a:rPr lang="en-US" sz="1200" b="1" dirty="0"/>
            </a:br>
            <a:endParaRPr lang="en-US" sz="1200" b="1" dirty="0"/>
          </a:p>
          <a:p>
            <a:r>
              <a:rPr lang="en-US" b="1" dirty="0"/>
              <a:t>Clear Division</a:t>
            </a:r>
            <a:br>
              <a:rPr lang="en-US" dirty="0"/>
            </a:br>
            <a:r>
              <a:rPr lang="en-US" sz="1200" dirty="0"/>
              <a:t>By creating clear division between elements we can be assured the users will no confuse one piece with another and keep away from what ensuing confusion may cause.</a:t>
            </a:r>
            <a:endParaRPr lang="en-US" dirty="0"/>
          </a:p>
        </p:txBody>
      </p:sp>
    </p:spTree>
    <p:extLst>
      <p:ext uri="{BB962C8B-B14F-4D97-AF65-F5344CB8AC3E}">
        <p14:creationId xmlns:p14="http://schemas.microsoft.com/office/powerpoint/2010/main" val="1665358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39</TotalTime>
  <Words>9</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Calisto MT</vt:lpstr>
      <vt:lpstr>Trebuchet MS</vt:lpstr>
      <vt:lpstr>Wingdings 2</vt:lpstr>
      <vt:lpstr>Slate</vt:lpstr>
      <vt:lpstr>CSS Layout</vt:lpstr>
      <vt:lpstr>Reasons for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Layout</dc:title>
  <dc:creator>Meroko</dc:creator>
  <cp:lastModifiedBy>Meroko</cp:lastModifiedBy>
  <cp:revision>9</cp:revision>
  <dcterms:created xsi:type="dcterms:W3CDTF">2018-02-04T21:36:44Z</dcterms:created>
  <dcterms:modified xsi:type="dcterms:W3CDTF">2018-02-04T22:15:49Z</dcterms:modified>
</cp:coreProperties>
</file>