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D6047F-85A1-42D5-BB68-46B824ECD1AD}">
  <a:tblStyle styleId="{AAD6047F-85A1-42D5-BB68-46B824ECD1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963193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9631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2a963193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2a963193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2a963193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2a963193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2a963193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2a963193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2a963193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2a963193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7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610350" y="138225"/>
            <a:ext cx="192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Work It Out</a:t>
            </a:r>
            <a:endParaRPr sz="2600"/>
          </a:p>
        </p:txBody>
      </p:sp>
      <p:sp>
        <p:nvSpPr>
          <p:cNvPr id="56" name="Google Shape;56;p13"/>
          <p:cNvSpPr txBox="1"/>
          <p:nvPr/>
        </p:nvSpPr>
        <p:spPr>
          <a:xfrm>
            <a:off x="2528525" y="1869375"/>
            <a:ext cx="46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1600" y="734775"/>
            <a:ext cx="9076800" cy="190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361300" y="222825"/>
            <a:ext cx="7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Login</a:t>
            </a:r>
            <a:endParaRPr u="sng">
              <a:solidFill>
                <a:schemeClr val="accent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450" y="734775"/>
            <a:ext cx="2853670" cy="1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565425" y="3043850"/>
            <a:ext cx="9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836225" y="3431250"/>
            <a:ext cx="19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 description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159163" y="4547150"/>
            <a:ext cx="1341900" cy="40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428113" y="4547150"/>
            <a:ext cx="9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9144000" cy="7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610350" y="138225"/>
            <a:ext cx="192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Work It Out</a:t>
            </a:r>
            <a:endParaRPr sz="2600"/>
          </a:p>
        </p:txBody>
      </p:sp>
      <p:sp>
        <p:nvSpPr>
          <p:cNvPr id="70" name="Google Shape;70;p14"/>
          <p:cNvSpPr txBox="1"/>
          <p:nvPr/>
        </p:nvSpPr>
        <p:spPr>
          <a:xfrm>
            <a:off x="2811750" y="2724600"/>
            <a:ext cx="33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r>
              <a:rPr lang="en"/>
              <a:t>: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528525" y="1869375"/>
            <a:ext cx="46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1600" y="734775"/>
            <a:ext cx="9076800" cy="190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114500" y="222825"/>
            <a:ext cx="19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Login           Signup</a:t>
            </a:r>
            <a:endParaRPr u="sng">
              <a:solidFill>
                <a:schemeClr val="accent1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450" y="734775"/>
            <a:ext cx="2853670" cy="1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950675" y="2724600"/>
            <a:ext cx="3106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811750" y="3311850"/>
            <a:ext cx="33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r>
              <a:rPr lang="en"/>
              <a:t>: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950675" y="3311850"/>
            <a:ext cx="3106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811750" y="3899100"/>
            <a:ext cx="33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r>
              <a:rPr lang="en"/>
              <a:t>: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950675" y="3899100"/>
            <a:ext cx="3106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4832975" y="4572000"/>
            <a:ext cx="1341900" cy="40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101925" y="4572000"/>
            <a:ext cx="8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0"/>
            <a:ext cx="9144000" cy="7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610350" y="138225"/>
            <a:ext cx="192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Work It Out</a:t>
            </a:r>
            <a:endParaRPr sz="2600"/>
          </a:p>
        </p:txBody>
      </p:sp>
      <p:sp>
        <p:nvSpPr>
          <p:cNvPr id="88" name="Google Shape;88;p15"/>
          <p:cNvSpPr txBox="1"/>
          <p:nvPr/>
        </p:nvSpPr>
        <p:spPr>
          <a:xfrm>
            <a:off x="2886300" y="3296100"/>
            <a:ext cx="33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r>
              <a:rPr lang="en"/>
              <a:t>: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2528525" y="1869375"/>
            <a:ext cx="46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1600" y="734775"/>
            <a:ext cx="9076800" cy="190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7114500" y="222825"/>
            <a:ext cx="19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Login           Signup</a:t>
            </a:r>
            <a:endParaRPr u="sng">
              <a:solidFill>
                <a:schemeClr val="accent1"/>
              </a:solidFill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450" y="734775"/>
            <a:ext cx="2853670" cy="1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025225" y="3296100"/>
            <a:ext cx="3106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886300" y="3883350"/>
            <a:ext cx="33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Password: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4025225" y="3883350"/>
            <a:ext cx="3106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6290375" y="4722825"/>
            <a:ext cx="28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have an account? </a:t>
            </a:r>
            <a:r>
              <a:rPr lang="en" u="sng">
                <a:solidFill>
                  <a:schemeClr val="accent1"/>
                </a:solidFill>
              </a:rPr>
              <a:t>Sign up</a:t>
            </a:r>
            <a:endParaRPr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7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3610350" y="138225"/>
            <a:ext cx="192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Work It Out</a:t>
            </a:r>
            <a:endParaRPr sz="2600"/>
          </a:p>
        </p:txBody>
      </p:sp>
      <p:sp>
        <p:nvSpPr>
          <p:cNvPr id="103" name="Google Shape;103;p16"/>
          <p:cNvSpPr txBox="1"/>
          <p:nvPr/>
        </p:nvSpPr>
        <p:spPr>
          <a:xfrm>
            <a:off x="2886300" y="3296100"/>
            <a:ext cx="3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you like to work out today?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2528525" y="1869375"/>
            <a:ext cx="46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1600" y="734775"/>
            <a:ext cx="9076800" cy="190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165625" y="3933275"/>
            <a:ext cx="132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Full Body</a:t>
            </a:r>
            <a:endParaRPr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Lower Body</a:t>
            </a:r>
            <a:endParaRPr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Upper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114500" y="222825"/>
            <a:ext cx="19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</a:rPr>
              <a:t>Login           Signup</a:t>
            </a:r>
            <a:endParaRPr u="sng">
              <a:solidFill>
                <a:schemeClr val="accent1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450" y="734775"/>
            <a:ext cx="2853670" cy="19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0"/>
            <a:ext cx="9144000" cy="7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610350" y="138225"/>
            <a:ext cx="192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Work It Out</a:t>
            </a:r>
            <a:endParaRPr sz="2600"/>
          </a:p>
        </p:txBody>
      </p:sp>
      <p:sp>
        <p:nvSpPr>
          <p:cNvPr id="115" name="Google Shape;115;p17"/>
          <p:cNvSpPr txBox="1"/>
          <p:nvPr/>
        </p:nvSpPr>
        <p:spPr>
          <a:xfrm>
            <a:off x="4052675" y="1088438"/>
            <a:ext cx="1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Body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528525" y="1869375"/>
            <a:ext cx="46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114500" y="222825"/>
            <a:ext cx="19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 User!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24175" y="2171558"/>
            <a:ext cx="52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952500" y="20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{AAD6047F-85A1-42D5-BB68-46B824ECD1AD}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Exercise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 of Reps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 of Sets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Name of Exercise 1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Name of </a:t>
                      </a: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Exercise 2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Name of Exercise 3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</a:rPr>
                        <a:t>Name of Exercise 4</a:t>
                      </a:r>
                      <a:endParaRPr u="sng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0" y="0"/>
            <a:ext cx="9144000" cy="7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610350" y="138225"/>
            <a:ext cx="192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Work It Out</a:t>
            </a:r>
            <a:endParaRPr sz="2600"/>
          </a:p>
        </p:txBody>
      </p:sp>
      <p:sp>
        <p:nvSpPr>
          <p:cNvPr id="126" name="Google Shape;126;p18"/>
          <p:cNvSpPr txBox="1"/>
          <p:nvPr/>
        </p:nvSpPr>
        <p:spPr>
          <a:xfrm>
            <a:off x="3580050" y="1131650"/>
            <a:ext cx="19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Exercise 1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7114500" y="222825"/>
            <a:ext cx="19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 User!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293300" y="2171555"/>
            <a:ext cx="65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about Exercise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