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a0f0ba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a0f0ba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a0f0ba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a0f0ba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57864" y="1555955"/>
            <a:ext cx="7989600" cy="164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-99330" y="3576493"/>
            <a:ext cx="797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89BFF"/>
              </a:buClr>
              <a:buSzPts val="2800"/>
              <a:buNone/>
              <a:defRPr b="0" i="0" sz="2800">
                <a:solidFill>
                  <a:srgbClr val="F89B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26843" y="1415845"/>
            <a:ext cx="82461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39065" y="450782"/>
            <a:ext cx="584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9BFF"/>
              </a:buClr>
              <a:buSzPts val="3600"/>
              <a:buFont typeface="Calibri"/>
              <a:buNone/>
              <a:defRPr sz="3600">
                <a:solidFill>
                  <a:srgbClr val="F89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839065" y="1214307"/>
            <a:ext cx="5847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32691" y="4043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5965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b="1" sz="2400">
                <a:solidFill>
                  <a:srgbClr val="F89BFF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068932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5965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F89BFF"/>
              </a:buClr>
              <a:buSzPts val="2400"/>
              <a:buNone/>
              <a:defRPr b="1" sz="2400">
                <a:solidFill>
                  <a:srgbClr val="F89BFF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068932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87875" y="-252950"/>
            <a:ext cx="5040600" cy="168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Arial"/>
                <a:ea typeface="Arial"/>
                <a:cs typeface="Arial"/>
                <a:sym typeface="Arial"/>
              </a:rPr>
              <a:t>Testing Web Menggunakan Nodejs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38820" y="1313893"/>
            <a:ext cx="79755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</a:t>
            </a: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embimbing: Pak Riski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Oleh:  </a:t>
            </a: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Deby Dwi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Mustopa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Arial"/>
                <a:ea typeface="Arial"/>
                <a:cs typeface="Arial"/>
                <a:sym typeface="Arial"/>
              </a:rPr>
              <a:t>Praktek Kerja Lapangan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26843" y="1415845"/>
            <a:ext cx="8246100" cy="31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Tempat : PT. Pindad (Persero)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Waktu : 2 Januari 2020 - 31 Januari 2020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Peran : Testing Web Automatic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Tugas :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41590" y="349696"/>
            <a:ext cx="82461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26843" y="1415845"/>
            <a:ext cx="8246100" cy="31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