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945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36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a0f0ba9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a0f0ba9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4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a0f0ba9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a0f0ba9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0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7864" y="1555955"/>
            <a:ext cx="7989600" cy="1644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-99330" y="3576493"/>
            <a:ext cx="7975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89BFF"/>
              </a:buClr>
              <a:buSzPts val="2800"/>
              <a:buNone/>
              <a:defRPr sz="2800" b="0" i="0">
                <a:solidFill>
                  <a:srgbClr val="F89B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87" name="Google Shape;87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41590" y="349696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26843" y="1415845"/>
            <a:ext cx="82461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839065" y="450782"/>
            <a:ext cx="5847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9BFF"/>
              </a:buClr>
              <a:buSzPts val="3600"/>
              <a:buFont typeface="Calibri"/>
              <a:buNone/>
              <a:defRPr sz="3600">
                <a:solidFill>
                  <a:srgbClr val="F89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839065" y="1214307"/>
            <a:ext cx="5847600" cy="3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36879" y="15965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F89BFF"/>
              </a:buClr>
              <a:buSzPts val="2400"/>
              <a:buNone/>
              <a:defRPr sz="2400" b="1">
                <a:solidFill>
                  <a:srgbClr val="F89BF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36879" y="2068932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572000" y="15965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F89BFF"/>
              </a:buClr>
              <a:buSzPts val="2400"/>
              <a:buNone/>
              <a:defRPr sz="2400" b="1">
                <a:solidFill>
                  <a:srgbClr val="F89BF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572000" y="2068932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187875" y="-252950"/>
            <a:ext cx="5040600" cy="168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>
                <a:latin typeface="Arial"/>
                <a:ea typeface="Arial"/>
                <a:cs typeface="Arial"/>
                <a:sym typeface="Arial"/>
              </a:rPr>
              <a:t>Rancang Bangun</a:t>
            </a:r>
            <a:br>
              <a:rPr lang="id-ID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id" b="1" dirty="0" smtClean="0">
                <a:latin typeface="Arial"/>
                <a:ea typeface="Arial"/>
                <a:cs typeface="Arial"/>
                <a:sym typeface="Arial"/>
              </a:rPr>
              <a:t>Testing Web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38820" y="1313893"/>
            <a:ext cx="79755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</a:t>
            </a:r>
            <a:r>
              <a:rPr lang="id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embimbing: Pak Riski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Oleh:  Deby Dwi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Mustopa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41590" y="349696"/>
            <a:ext cx="82461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Arial"/>
                <a:ea typeface="Arial"/>
                <a:cs typeface="Arial"/>
                <a:sym typeface="Arial"/>
              </a:rPr>
              <a:t>Praktek Kerja Lapangan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26843" y="1415845"/>
            <a:ext cx="8246100" cy="312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Tempat : PT. Pindad (Persero)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Waktu : 2 Januari 2020 - 31 Januari 2020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Peran : Testing Web Automatic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Tugas : Test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 Web Testing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3" y="1584883"/>
            <a:ext cx="5250629" cy="27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Cara Kerja Web Testing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2" y="1780996"/>
            <a:ext cx="4871236" cy="2728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23" y="1780997"/>
            <a:ext cx="3705599" cy="27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41590" y="349696"/>
            <a:ext cx="82461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Cara </a:t>
            </a:r>
            <a:r>
              <a:rPr dirty="0" err="1" smtClean="0"/>
              <a:t>Kerja</a:t>
            </a:r>
            <a:r>
              <a:rPr dirty="0" smtClean="0"/>
              <a:t> Web </a:t>
            </a:r>
            <a:br>
              <a:rPr dirty="0" smtClean="0"/>
            </a:br>
            <a:r>
              <a:rPr dirty="0" err="1" smtClean="0"/>
              <a:t>AutoTest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173907" y="2094175"/>
            <a:ext cx="4271451" cy="29101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0" y="2070671"/>
            <a:ext cx="3638550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705" y="2062009"/>
            <a:ext cx="3942362" cy="2974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51</Words>
  <Application>Microsoft Office PowerPoint</Application>
  <PresentationFormat>On-screen Show (16:9)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Rancang Bangun Testing Web</vt:lpstr>
      <vt:lpstr>Praktek Kerja Lapangan</vt:lpstr>
      <vt:lpstr>Cara Kerja Web Testing</vt:lpstr>
      <vt:lpstr>Cara Kerja Web Testing</vt:lpstr>
      <vt:lpstr>Cara Kerja Web  AutoTest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Testing Web</dc:title>
  <cp:lastModifiedBy>sin</cp:lastModifiedBy>
  <cp:revision>6</cp:revision>
  <dcterms:modified xsi:type="dcterms:W3CDTF">2020-01-29T14:54:48Z</dcterms:modified>
</cp:coreProperties>
</file>