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7199313" cy="71993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54" d="100"/>
          <a:sy n="54" d="100"/>
        </p:scale>
        <p:origin x="97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F4BC-4328-4153-BE43-D9969981070E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9223-A4D3-4354-90C7-6019598F0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62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F4BC-4328-4153-BE43-D9969981070E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9223-A4D3-4354-90C7-6019598F0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78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F4BC-4328-4153-BE43-D9969981070E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9223-A4D3-4354-90C7-6019598F0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12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F4BC-4328-4153-BE43-D9969981070E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9223-A4D3-4354-90C7-6019598F0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9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F4BC-4328-4153-BE43-D9969981070E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9223-A4D3-4354-90C7-6019598F0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55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F4BC-4328-4153-BE43-D9969981070E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9223-A4D3-4354-90C7-6019598F0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58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F4BC-4328-4153-BE43-D9969981070E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9223-A4D3-4354-90C7-6019598F0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84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F4BC-4328-4153-BE43-D9969981070E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9223-A4D3-4354-90C7-6019598F0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24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F4BC-4328-4153-BE43-D9969981070E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9223-A4D3-4354-90C7-6019598F0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95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F4BC-4328-4153-BE43-D9969981070E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9223-A4D3-4354-90C7-6019598F0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76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F4BC-4328-4153-BE43-D9969981070E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9223-A4D3-4354-90C7-6019598F0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0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8F4BC-4328-4153-BE43-D9969981070E}" type="datetimeFigureOut">
              <a:rPr kumimoji="1" lang="ja-JP" altLang="en-US" smtClean="0"/>
              <a:t>2020/12/7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59223-A4D3-4354-90C7-6019598F0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60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1811457" y="1689089"/>
            <a:ext cx="3591551" cy="2239973"/>
            <a:chOff x="1815152" y="2346315"/>
            <a:chExt cx="3344667" cy="1888178"/>
          </a:xfrm>
        </p:grpSpPr>
        <p:sp>
          <p:nvSpPr>
            <p:cNvPr id="2" name="楕円 1"/>
            <p:cNvSpPr/>
            <p:nvPr/>
          </p:nvSpPr>
          <p:spPr>
            <a:xfrm>
              <a:off x="1815152" y="2346315"/>
              <a:ext cx="3275462" cy="18881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63"/>
            </a:p>
          </p:txBody>
        </p:sp>
        <p:sp>
          <p:nvSpPr>
            <p:cNvPr id="3" name="二等辺三角形 2"/>
            <p:cNvSpPr/>
            <p:nvPr/>
          </p:nvSpPr>
          <p:spPr>
            <a:xfrm rot="7800000">
              <a:off x="4578775" y="3472706"/>
              <a:ext cx="439681" cy="72240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63"/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-113435" y="5878714"/>
            <a:ext cx="74413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b="1" dirty="0" smtClean="0">
                <a:solidFill>
                  <a:schemeClr val="bg1"/>
                </a:solidFill>
              </a:rPr>
              <a:t>コメントした商品</a:t>
            </a:r>
            <a:endParaRPr kumimoji="1" lang="ja-JP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29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2475554" y="1836628"/>
            <a:ext cx="2220220" cy="2401713"/>
            <a:chOff x="3009005" y="2923995"/>
            <a:chExt cx="1069737" cy="1157183"/>
          </a:xfrm>
        </p:grpSpPr>
        <p:sp>
          <p:nvSpPr>
            <p:cNvPr id="6" name="楕円 5"/>
            <p:cNvSpPr/>
            <p:nvPr/>
          </p:nvSpPr>
          <p:spPr>
            <a:xfrm rot="19992783">
              <a:off x="3009005" y="2923995"/>
              <a:ext cx="736039" cy="1140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63"/>
            </a:p>
          </p:txBody>
        </p:sp>
        <p:sp>
          <p:nvSpPr>
            <p:cNvPr id="9" name="楕円 8"/>
            <p:cNvSpPr/>
            <p:nvPr/>
          </p:nvSpPr>
          <p:spPr>
            <a:xfrm rot="1668454">
              <a:off x="3342703" y="2925163"/>
              <a:ext cx="736039" cy="1140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63"/>
            </a:p>
          </p:txBody>
        </p:sp>
        <p:sp>
          <p:nvSpPr>
            <p:cNvPr id="10" name="フローチャート: 他ページ結合子 9"/>
            <p:cNvSpPr/>
            <p:nvPr/>
          </p:nvSpPr>
          <p:spPr>
            <a:xfrm>
              <a:off x="3296103" y="3412286"/>
              <a:ext cx="483536" cy="668892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63"/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142876" y="5865607"/>
            <a:ext cx="688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 smtClean="0">
                <a:solidFill>
                  <a:schemeClr val="bg1"/>
                </a:solidFill>
              </a:rPr>
              <a:t>いい</a:t>
            </a:r>
            <a:r>
              <a:rPr lang="ja-JP" altLang="en-US" sz="7200" b="1" dirty="0" err="1">
                <a:solidFill>
                  <a:schemeClr val="bg1"/>
                </a:solidFill>
              </a:rPr>
              <a:t>ね</a:t>
            </a:r>
            <a:r>
              <a:rPr kumimoji="1" lang="ja-JP" altLang="en-US" sz="7200" b="1" dirty="0" smtClean="0">
                <a:solidFill>
                  <a:schemeClr val="bg1"/>
                </a:solidFill>
              </a:rPr>
              <a:t>した商品</a:t>
            </a:r>
            <a:endParaRPr kumimoji="1" lang="ja-JP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9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64" y="828916"/>
            <a:ext cx="4144023" cy="414402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773978" y="5786437"/>
            <a:ext cx="5755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>
                <a:solidFill>
                  <a:schemeClr val="bg1"/>
                </a:solidFill>
              </a:rPr>
              <a:t>購入</a:t>
            </a:r>
            <a:r>
              <a:rPr kumimoji="1" lang="ja-JP" altLang="en-US" sz="7200" b="1" dirty="0" smtClean="0">
                <a:solidFill>
                  <a:schemeClr val="bg1"/>
                </a:solidFill>
              </a:rPr>
              <a:t>した商品</a:t>
            </a:r>
            <a:endParaRPr kumimoji="1" lang="ja-JP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8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80" y="1014413"/>
            <a:ext cx="3845952" cy="384595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876400" y="5815012"/>
            <a:ext cx="5243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>
                <a:solidFill>
                  <a:schemeClr val="bg1"/>
                </a:solidFill>
              </a:rPr>
              <a:t>設定</a:t>
            </a:r>
            <a:endParaRPr kumimoji="1" lang="ja-JP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マイル 1"/>
          <p:cNvSpPr/>
          <p:nvPr/>
        </p:nvSpPr>
        <p:spPr>
          <a:xfrm>
            <a:off x="1974181" y="1600200"/>
            <a:ext cx="3133600" cy="278942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63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0156" y="5772149"/>
            <a:ext cx="6081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b="1" dirty="0" smtClean="0">
                <a:solidFill>
                  <a:schemeClr val="bg1"/>
                </a:solidFill>
              </a:rPr>
              <a:t>プロフィール</a:t>
            </a:r>
            <a:endParaRPr kumimoji="1" lang="ja-JP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2055790" y="1622525"/>
            <a:ext cx="3091279" cy="2499303"/>
            <a:chOff x="3070455" y="3162459"/>
            <a:chExt cx="1104073" cy="1087956"/>
          </a:xfrm>
        </p:grpSpPr>
        <p:sp>
          <p:nvSpPr>
            <p:cNvPr id="4" name="フレーム 3"/>
            <p:cNvSpPr/>
            <p:nvPr/>
          </p:nvSpPr>
          <p:spPr>
            <a:xfrm>
              <a:off x="3183279" y="3645995"/>
              <a:ext cx="878422" cy="604420"/>
            </a:xfrm>
            <a:prstGeom prst="fram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63">
                <a:solidFill>
                  <a:schemeClr val="tx1"/>
                </a:solidFill>
              </a:endParaRPr>
            </a:p>
          </p:txBody>
        </p:sp>
        <p:sp>
          <p:nvSpPr>
            <p:cNvPr id="5" name="片側の 2 つの角を切り取った四角形 4"/>
            <p:cNvSpPr/>
            <p:nvPr/>
          </p:nvSpPr>
          <p:spPr>
            <a:xfrm>
              <a:off x="3070455" y="3162459"/>
              <a:ext cx="1104073" cy="640684"/>
            </a:xfrm>
            <a:prstGeom prst="snip2Same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63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183280" y="3198724"/>
              <a:ext cx="241767" cy="56815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63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501608" y="3198724"/>
              <a:ext cx="241767" cy="56815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63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819936" y="3198724"/>
              <a:ext cx="241767" cy="56815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63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979674" y="5689516"/>
            <a:ext cx="5243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b="1" dirty="0" smtClean="0">
                <a:solidFill>
                  <a:schemeClr val="bg1"/>
                </a:solidFill>
              </a:rPr>
              <a:t>ショップ</a:t>
            </a:r>
            <a:endParaRPr kumimoji="1" lang="ja-JP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2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2082426" y="1384823"/>
            <a:ext cx="2932481" cy="2850567"/>
            <a:chOff x="2925394" y="2904573"/>
            <a:chExt cx="1442549" cy="1402254"/>
          </a:xfrm>
        </p:grpSpPr>
        <p:sp>
          <p:nvSpPr>
            <p:cNvPr id="2" name="フローチャート: 結合子 1"/>
            <p:cNvSpPr/>
            <p:nvPr/>
          </p:nvSpPr>
          <p:spPr>
            <a:xfrm>
              <a:off x="2925394" y="2904573"/>
              <a:ext cx="1442549" cy="140225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63"/>
            </a:p>
          </p:txBody>
        </p:sp>
        <p:sp>
          <p:nvSpPr>
            <p:cNvPr id="9" name="フローチャート: 他ページ結合子 8"/>
            <p:cNvSpPr/>
            <p:nvPr/>
          </p:nvSpPr>
          <p:spPr>
            <a:xfrm>
              <a:off x="3574137" y="3230960"/>
              <a:ext cx="145061" cy="572184"/>
            </a:xfrm>
            <a:prstGeom prst="flowChartOffpage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63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" name="フローチャート: 結合子 9"/>
            <p:cNvSpPr/>
            <p:nvPr/>
          </p:nvSpPr>
          <p:spPr>
            <a:xfrm>
              <a:off x="3574137" y="3154400"/>
              <a:ext cx="145061" cy="169238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63"/>
            </a:p>
          </p:txBody>
        </p:sp>
        <p:sp>
          <p:nvSpPr>
            <p:cNvPr id="11" name="フローチャート: 結合子 10"/>
            <p:cNvSpPr/>
            <p:nvPr/>
          </p:nvSpPr>
          <p:spPr>
            <a:xfrm>
              <a:off x="3574137" y="3879703"/>
              <a:ext cx="145061" cy="169238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63"/>
            </a:p>
          </p:txBody>
        </p:sp>
        <p:sp>
          <p:nvSpPr>
            <p:cNvPr id="12" name="フローチャート: 結合子 11"/>
            <p:cNvSpPr/>
            <p:nvPr/>
          </p:nvSpPr>
          <p:spPr>
            <a:xfrm>
              <a:off x="3574137" y="3587567"/>
              <a:ext cx="145061" cy="169238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63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412463" y="5900738"/>
            <a:ext cx="62724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600" b="1" dirty="0" smtClean="0">
                <a:solidFill>
                  <a:schemeClr val="bg1"/>
                </a:solidFill>
              </a:rPr>
              <a:t>ヘルプ・その</a:t>
            </a:r>
            <a:r>
              <a:rPr lang="ja-JP" altLang="en-US" sz="6600" b="1" dirty="0">
                <a:solidFill>
                  <a:schemeClr val="bg1"/>
                </a:solidFill>
              </a:rPr>
              <a:t>他</a:t>
            </a:r>
            <a:endParaRPr kumimoji="1" lang="ja-JP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926908" y="5775468"/>
            <a:ext cx="5243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b="1" dirty="0" smtClean="0">
                <a:solidFill>
                  <a:schemeClr val="bg1"/>
                </a:solidFill>
              </a:rPr>
              <a:t>通知一覧</a:t>
            </a:r>
            <a:endParaRPr kumimoji="1" lang="ja-JP" altLang="en-US" sz="6600" b="1" dirty="0">
              <a:solidFill>
                <a:schemeClr val="bg1"/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211897" y="1613955"/>
            <a:ext cx="2673539" cy="2557993"/>
            <a:chOff x="2486025" y="2000251"/>
            <a:chExt cx="1900238" cy="1914524"/>
          </a:xfrm>
        </p:grpSpPr>
        <p:sp>
          <p:nvSpPr>
            <p:cNvPr id="4" name="正方形/長方形 3"/>
            <p:cNvSpPr/>
            <p:nvPr/>
          </p:nvSpPr>
          <p:spPr>
            <a:xfrm>
              <a:off x="3343275" y="2000251"/>
              <a:ext cx="185737" cy="542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/>
            <p:cNvSpPr/>
            <p:nvPr/>
          </p:nvSpPr>
          <p:spPr>
            <a:xfrm>
              <a:off x="3214687" y="3471863"/>
              <a:ext cx="442912" cy="4429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657474" y="3643313"/>
              <a:ext cx="1557338" cy="1143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台形 2"/>
            <p:cNvSpPr/>
            <p:nvPr/>
          </p:nvSpPr>
          <p:spPr>
            <a:xfrm>
              <a:off x="2486025" y="2171700"/>
              <a:ext cx="1900238" cy="1471613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87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896381" y="5743396"/>
            <a:ext cx="5243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b="1" dirty="0" smtClean="0">
                <a:solidFill>
                  <a:schemeClr val="bg1"/>
                </a:solidFill>
              </a:rPr>
              <a:t>出品した商品</a:t>
            </a:r>
            <a:endParaRPr kumimoji="1" lang="ja-JP" altLang="en-US" sz="6600" b="1" dirty="0">
              <a:solidFill>
                <a:schemeClr val="bg1"/>
              </a:solidFill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1838300" y="1379509"/>
            <a:ext cx="3052789" cy="2992467"/>
            <a:chOff x="1223936" y="1579533"/>
            <a:chExt cx="3052789" cy="2992467"/>
          </a:xfrm>
        </p:grpSpPr>
        <p:sp>
          <p:nvSpPr>
            <p:cNvPr id="2" name="正方形/長方形 1"/>
            <p:cNvSpPr/>
            <p:nvPr/>
          </p:nvSpPr>
          <p:spPr>
            <a:xfrm>
              <a:off x="1971675" y="3128962"/>
              <a:ext cx="1428750" cy="14430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352675" y="2724149"/>
              <a:ext cx="1428750" cy="144303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524125" y="2243898"/>
              <a:ext cx="1752600" cy="17701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アーチ 10"/>
            <p:cNvSpPr/>
            <p:nvPr/>
          </p:nvSpPr>
          <p:spPr>
            <a:xfrm rot="19110297">
              <a:off x="1223936" y="1579533"/>
              <a:ext cx="1657177" cy="1378533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1398953" y="1757362"/>
              <a:ext cx="1458792" cy="1196041"/>
              <a:chOff x="1237272" y="1810353"/>
              <a:chExt cx="1458792" cy="1196041"/>
            </a:xfrm>
          </p:grpSpPr>
          <p:sp>
            <p:nvSpPr>
              <p:cNvPr id="12" name="二等辺三角形 11"/>
              <p:cNvSpPr/>
              <p:nvPr/>
            </p:nvSpPr>
            <p:spPr>
              <a:xfrm rot="8345027">
                <a:off x="2180734" y="1810353"/>
                <a:ext cx="515330" cy="3328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/>
              <p:cNvSpPr/>
              <p:nvPr/>
            </p:nvSpPr>
            <p:spPr>
              <a:xfrm rot="8345027">
                <a:off x="1237272" y="2673594"/>
                <a:ext cx="515330" cy="3328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40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21</Words>
  <Application>Microsoft Office PowerPoint</Application>
  <PresentationFormat>ユーザー設定</PresentationFormat>
  <Paragraphs>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ohs90181</dc:creator>
  <cp:lastModifiedBy>ohs90181</cp:lastModifiedBy>
  <cp:revision>20</cp:revision>
  <dcterms:created xsi:type="dcterms:W3CDTF">2020-12-07T06:59:25Z</dcterms:created>
  <dcterms:modified xsi:type="dcterms:W3CDTF">2020-12-07T08:27:20Z</dcterms:modified>
</cp:coreProperties>
</file>