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58" r:id="rId3"/>
    <p:sldId id="261" r:id="rId4"/>
    <p:sldId id="259" r:id="rId5"/>
    <p:sldId id="264" r:id="rId6"/>
    <p:sldId id="260" r:id="rId7"/>
    <p:sldId id="262" r:id="rId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a:lnSpc>
              <a:spcPct val="100000"/>
            </a:lnSpc>
          </a:pPr>
          <a:endParaRPr lang="es-ES" b="0" noProof="0" dirty="0"/>
        </a:p>
      </dgm:t>
    </dgm:pt>
    <dgm:pt modelId="{9617668C-C38C-4017-8DDF-37855B15D110}" type="parTrans" cxnId="{C4BA385D-31ED-40EF-A5D6-98DFBA64E71A}">
      <dgm:prSet/>
      <dgm:spPr/>
      <dgm:t>
        <a:bodyPr rtlCol="0"/>
        <a:lstStyle/>
        <a:p>
          <a:pPr rtl="0"/>
          <a:endParaRPr lang="es-ES" b="0" noProof="0" dirty="0"/>
        </a:p>
      </dgm:t>
    </dgm:pt>
    <dgm:pt modelId="{0C95B389-AC0C-4055-9AA3-38815EFC8B0A}" type="sibTrans" cxnId="{C4BA385D-31ED-40EF-A5D6-98DFBA64E71A}">
      <dgm:prSet/>
      <dgm:spPr/>
      <dgm:t>
        <a:bodyPr rtlCol="0"/>
        <a:lstStyle/>
        <a:p>
          <a:pPr rtl="0"/>
          <a:endParaRPr lang="es-ES" b="0" noProof="0" dirty="0"/>
        </a:p>
      </dgm:t>
    </dgm:pt>
    <dgm:pt modelId="{91A66877-AC1C-46D9-BF2C-6024B638DEA9}">
      <dgm:prSet phldrT="[Text]"/>
      <dgm:spPr/>
      <dgm:t>
        <a:bodyPr rtlCol="0"/>
        <a:lstStyle/>
        <a:p>
          <a:pPr>
            <a:lnSpc>
              <a:spcPct val="100000"/>
            </a:lnSpc>
          </a:pPr>
          <a:endParaRPr lang="es-ES" b="0" noProof="0" dirty="0"/>
        </a:p>
      </dgm:t>
    </dgm:pt>
    <dgm:pt modelId="{913FED05-DF41-48A7-B1F8-81937A468EF9}" type="parTrans" cxnId="{7F0DAB6F-9257-4F2D-B31A-3418F73F6952}">
      <dgm:prSet/>
      <dgm:spPr/>
      <dgm:t>
        <a:bodyPr rtlCol="0"/>
        <a:lstStyle/>
        <a:p>
          <a:pPr rtl="0"/>
          <a:endParaRPr lang="es-ES" b="0" noProof="0" dirty="0"/>
        </a:p>
      </dgm:t>
    </dgm:pt>
    <dgm:pt modelId="{BFCE4A28-C381-46FF-935A-B11534EF7D87}" type="sibTrans" cxnId="{7F0DAB6F-9257-4F2D-B31A-3418F73F6952}">
      <dgm:prSet/>
      <dgm:spPr/>
      <dgm:t>
        <a:bodyPr rtlCol="0"/>
        <a:lstStyle/>
        <a:p>
          <a:pPr rtl="0"/>
          <a:endParaRPr lang="es-ES" b="0" noProof="0" dirty="0"/>
        </a:p>
      </dgm:t>
    </dgm:pt>
    <dgm:pt modelId="{76CC3289-2662-43F0-A3C6-BA04A135F08C}">
      <dgm:prSet phldrT="[Text]"/>
      <dgm:spPr/>
      <dgm:t>
        <a:bodyPr rtlCol="0"/>
        <a:lstStyle/>
        <a:p>
          <a:pPr>
            <a:lnSpc>
              <a:spcPct val="100000"/>
            </a:lnSpc>
          </a:pPr>
          <a:endParaRPr lang="es-ES" b="0" noProof="0" dirty="0"/>
        </a:p>
      </dgm:t>
    </dgm:pt>
    <dgm:pt modelId="{D46DB4DA-1442-4ECE-89FE-BBB1E3489E3D}" type="parTrans" cxnId="{0400886E-8A1A-44C2-95A7-DB0EF4911494}">
      <dgm:prSet/>
      <dgm:spPr/>
      <dgm:t>
        <a:bodyPr rtlCol="0"/>
        <a:lstStyle/>
        <a:p>
          <a:pPr rtl="0"/>
          <a:endParaRPr lang="es-ES" b="0" noProof="0" dirty="0"/>
        </a:p>
      </dgm:t>
    </dgm:pt>
    <dgm:pt modelId="{FA28C9D6-476E-43CD-BA23-D6D990FD78D0}" type="sibTrans" cxnId="{0400886E-8A1A-44C2-95A7-DB0EF4911494}">
      <dgm:prSet/>
      <dgm:spPr/>
      <dgm:t>
        <a:bodyPr rtlCol="0"/>
        <a:lstStyle/>
        <a:p>
          <a:pPr rtl="0"/>
          <a:endParaRPr lang="es-ES" b="0"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9347" custScaleY="147303" custLinFactNeighborX="-32530" custLinFactNeighborY="192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X="61959" custLinFactNeighborX="100000" custLinFactNeighborY="3343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2809" custScaleY="144240" custLinFactNeighborX="37233" custLinFactNeighborY="1162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1000" r="-21000"/>
          </a:stretch>
        </a:blip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custLinFactNeighborX="-260" custLinFactNeighborY="12867">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0BEF68B8-1228-47BB-83B5-7B9CD1E3F84E}">
      <dgm:prSet phldrT="[Text]"/>
      <dgm:spPr/>
      <dgm:t>
        <a:bodyPr rtlCol="0"/>
        <a:lstStyle/>
        <a:p>
          <a:pPr rtl="0">
            <a:lnSpc>
              <a:spcPct val="100000"/>
            </a:lnSpc>
          </a:pPr>
          <a:r>
            <a:rPr lang="es-ES" noProof="0" dirty="0"/>
            <a:t>3.  Ganancias</a:t>
          </a:r>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a:t>4. Gestionar Cuentas</a:t>
          </a:r>
        </a:p>
      </dgm:t>
    </dgm:pt>
    <dgm:pt modelId="{823D1971-2C4D-4EC5-A874-2F463DE37109}" type="sibTrans" cxnId="{FAF3F884-F0CF-440F-8CB1-B7648AB1B138}">
      <dgm:prSet/>
      <dgm:spPr/>
      <dgm:t>
        <a:bodyPr rtlCol="0"/>
        <a:lstStyle/>
        <a:p>
          <a:pPr rtl="0"/>
          <a:endParaRPr lang="es-ES" noProof="0" dirty="0"/>
        </a:p>
      </dgm:t>
    </dgm:pt>
    <dgm:pt modelId="{EB15AB98-362B-4E70-A3DA-995FC3E8BA79}" type="parTrans" cxnId="{FAF3F884-F0CF-440F-8CB1-B7648AB1B138}">
      <dgm:prSet/>
      <dgm:spPr/>
      <dgm:t>
        <a:bodyPr rtlCol="0"/>
        <a:lstStyle/>
        <a:p>
          <a:pPr rtl="0"/>
          <a:endParaRPr lang="es-ES" noProof="0" dirty="0"/>
        </a:p>
      </dgm:t>
    </dgm:pt>
    <dgm:pt modelId="{6750AC01-D39D-4F3A-9DC8-2A211EE986A2}">
      <dgm:prSet phldrT="[Text]"/>
      <dgm:spPr/>
      <dgm:t>
        <a:bodyPr rtlCol="0"/>
        <a:lstStyle/>
        <a:p>
          <a:pPr rtl="0">
            <a:lnSpc>
              <a:spcPct val="100000"/>
            </a:lnSpc>
          </a:pPr>
          <a:r>
            <a:rPr lang="es-ES" noProof="0" dirty="0"/>
            <a:t>Cuenta con una alerta sobre stock que avisara si un producto esta por vencer en menos de 10 días</a:t>
          </a:r>
        </a:p>
      </dgm:t>
    </dgm:pt>
    <dgm:pt modelId="{CA077D98-8478-47EA-B6A9-99ACE60C64D4}" type="sibTrans" cxnId="{0B5DAE5F-BCDC-4BF7-A6E7-CF856886A64D}">
      <dgm:prSet/>
      <dgm:spPr/>
      <dgm:t>
        <a:bodyPr rtlCol="0"/>
        <a:lstStyle/>
        <a:p>
          <a:pPr rtl="0"/>
          <a:endParaRPr lang="es-ES" noProof="0" dirty="0"/>
        </a:p>
      </dgm:t>
    </dgm:pt>
    <dgm:pt modelId="{720680DC-AAA4-4434-A582-60EBCC5BA355}" type="parTrans" cxnId="{0B5DAE5F-BCDC-4BF7-A6E7-CF856886A64D}">
      <dgm:prSet/>
      <dgm:spPr/>
      <dgm:t>
        <a:bodyPr rtlCol="0"/>
        <a:lstStyle/>
        <a:p>
          <a:pPr rtl="0"/>
          <a:endParaRPr lang="es-ES" noProof="0" dirty="0"/>
        </a:p>
      </dgm:t>
    </dgm:pt>
    <dgm:pt modelId="{5375E16B-4AD0-48FE-856C-AC0D8D1AC982}">
      <dgm:prSet phldrT="[Text]"/>
      <dgm:spPr/>
      <dgm:t>
        <a:bodyPr rtlCol="0"/>
        <a:lstStyle/>
        <a:p>
          <a:pPr rtl="0"/>
          <a:r>
            <a:rPr lang="es-ES" noProof="0" dirty="0"/>
            <a:t>1.  Añadir Stock</a:t>
          </a:r>
        </a:p>
      </dgm:t>
    </dgm:pt>
    <dgm:pt modelId="{8D86C8F4-B136-40B4-A264-44AD75A784F8}" type="parTrans" cxnId="{DF9029E1-2E9F-4B1F-A9DF-34FB3F55CF95}">
      <dgm:prSet/>
      <dgm:spPr/>
      <dgm:t>
        <a:bodyPr/>
        <a:lstStyle/>
        <a:p>
          <a:endParaRPr lang="es-AR"/>
        </a:p>
      </dgm:t>
    </dgm:pt>
    <dgm:pt modelId="{ABF79B28-8E69-4420-AC9E-B34D10C1A09F}" type="sibTrans" cxnId="{DF9029E1-2E9F-4B1F-A9DF-34FB3F55CF95}">
      <dgm:prSet/>
      <dgm:spPr/>
      <dgm:t>
        <a:bodyPr/>
        <a:lstStyle/>
        <a:p>
          <a:endParaRPr lang="es-AR"/>
        </a:p>
      </dgm:t>
    </dgm:pt>
    <dgm:pt modelId="{4246D644-626E-4AB6-9772-0FACA8CD9631}">
      <dgm:prSet phldrT="[Text]"/>
      <dgm:spPr/>
      <dgm:t>
        <a:bodyPr rtlCol="0"/>
        <a:lstStyle/>
        <a:p>
          <a:pPr rtl="0"/>
          <a:r>
            <a:rPr lang="es-ES" noProof="0" dirty="0"/>
            <a:t>2.  Empezar a trabajar</a:t>
          </a:r>
        </a:p>
      </dgm:t>
    </dgm:pt>
    <dgm:pt modelId="{AF1A3599-D9AB-4872-B88B-07AD730B8122}" type="parTrans" cxnId="{3C9E7C58-DBA0-4EE3-A31F-13B5AC1A3A03}">
      <dgm:prSet/>
      <dgm:spPr/>
      <dgm:t>
        <a:bodyPr/>
        <a:lstStyle/>
        <a:p>
          <a:endParaRPr lang="es-AR"/>
        </a:p>
      </dgm:t>
    </dgm:pt>
    <dgm:pt modelId="{22278147-C02B-4986-B1B6-24D953073A2C}" type="sibTrans" cxnId="{3C9E7C58-DBA0-4EE3-A31F-13B5AC1A3A03}">
      <dgm:prSet/>
      <dgm:spPr/>
      <dgm:t>
        <a:bodyPr/>
        <a:lstStyle/>
        <a:p>
          <a:endParaRPr lang="es-AR"/>
        </a:p>
      </dgm:t>
    </dgm:pt>
    <dgm:pt modelId="{BA0B558F-6FCB-4BCE-B72B-AAEC77304569}">
      <dgm:prSet phldrT="[Text]"/>
      <dgm:spPr/>
      <dgm:t>
        <a:bodyPr rtlCol="0"/>
        <a:lstStyle/>
        <a:p>
          <a:pPr rtl="0"/>
          <a:r>
            <a:rPr lang="es-ES" noProof="0" dirty="0"/>
            <a:t>5. Gestionar Impuestos</a:t>
          </a:r>
        </a:p>
      </dgm:t>
    </dgm:pt>
    <dgm:pt modelId="{5ADC504A-12B3-4817-A4E9-81F22A86D238}" type="parTrans" cxnId="{A00F8130-D28C-407C-8895-5D46348A3801}">
      <dgm:prSet/>
      <dgm:spPr/>
      <dgm:t>
        <a:bodyPr/>
        <a:lstStyle/>
        <a:p>
          <a:endParaRPr lang="es-AR"/>
        </a:p>
      </dgm:t>
    </dgm:pt>
    <dgm:pt modelId="{4128976D-B4B2-461C-B761-AB0B6C7EB9DF}" type="sibTrans" cxnId="{A00F8130-D28C-407C-8895-5D46348A3801}">
      <dgm:prSet/>
      <dgm:spPr/>
      <dgm:t>
        <a:bodyPr/>
        <a:lstStyle/>
        <a:p>
          <a:endParaRPr lang="es-AR"/>
        </a:p>
      </dgm:t>
    </dgm:pt>
    <dgm:pt modelId="{28C1C0BB-48D2-4498-8C3F-5289D3C3AACF}">
      <dgm:prSet phldrT="[Text]"/>
      <dgm:spPr/>
      <dgm:t>
        <a:bodyPr rtlCol="0"/>
        <a:lstStyle/>
        <a:p>
          <a:pPr rtl="0"/>
          <a:r>
            <a:rPr lang="es-ES" noProof="0" dirty="0"/>
            <a:t>6. Visualizar Ventas / Registro de Ventas</a:t>
          </a:r>
        </a:p>
      </dgm:t>
    </dgm:pt>
    <dgm:pt modelId="{A388D0D7-D225-4998-913D-DA10D43F636F}" type="parTrans" cxnId="{AC8E5419-D95B-4075-929A-9C74287A7005}">
      <dgm:prSet/>
      <dgm:spPr/>
      <dgm:t>
        <a:bodyPr/>
        <a:lstStyle/>
        <a:p>
          <a:endParaRPr lang="es-AR"/>
        </a:p>
      </dgm:t>
    </dgm:pt>
    <dgm:pt modelId="{CE2F9305-C351-41C2-AF85-2D77A6762826}" type="sibTrans" cxnId="{AC8E5419-D95B-4075-929A-9C74287A7005}">
      <dgm:prSet/>
      <dgm:spPr/>
      <dgm:t>
        <a:bodyPr/>
        <a:lstStyle/>
        <a:p>
          <a:endParaRPr lang="es-A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custLinFactNeighborX="-9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FD25990F-8C8D-4E44-833A-4B0D4F991121}" type="pres">
      <dgm:prSet presAssocID="{5375E16B-4AD0-48FE-856C-AC0D8D1AC982}" presName="text_2" presStyleLbl="node1" presStyleIdx="1" presStyleCnt="7">
        <dgm:presLayoutVars>
          <dgm:bulletEnabled val="1"/>
        </dgm:presLayoutVars>
      </dgm:prSet>
      <dgm:spPr/>
    </dgm:pt>
    <dgm:pt modelId="{DA5E3F6D-D143-433C-933D-BAFD8A804FC5}" type="pres">
      <dgm:prSet presAssocID="{5375E16B-4AD0-48FE-856C-AC0D8D1AC982}" presName="accent_2" presStyleCnt="0"/>
      <dgm:spPr/>
    </dgm:pt>
    <dgm:pt modelId="{F60225B0-4DCB-40BA-8AB4-6820AB38D233}" type="pres">
      <dgm:prSet presAssocID="{5375E16B-4AD0-48FE-856C-AC0D8D1AC982}" presName="accentRepeatNode" presStyleLbl="solidFgAcc1" presStyleIdx="1" presStyleCnt="7"/>
      <dgm:spPr/>
    </dgm:pt>
    <dgm:pt modelId="{92AE49DA-BA03-4D55-A748-C20095BAF448}" type="pres">
      <dgm:prSet presAssocID="{4246D644-626E-4AB6-9772-0FACA8CD9631}" presName="text_3" presStyleLbl="node1" presStyleIdx="2" presStyleCnt="7">
        <dgm:presLayoutVars>
          <dgm:bulletEnabled val="1"/>
        </dgm:presLayoutVars>
      </dgm:prSet>
      <dgm:spPr/>
    </dgm:pt>
    <dgm:pt modelId="{C844C404-95B6-415D-8013-0EB1207475C6}" type="pres">
      <dgm:prSet presAssocID="{4246D644-626E-4AB6-9772-0FACA8CD9631}" presName="accent_3" presStyleCnt="0"/>
      <dgm:spPr/>
    </dgm:pt>
    <dgm:pt modelId="{7F17D90D-C758-433F-9D70-C635C87E8620}" type="pres">
      <dgm:prSet presAssocID="{4246D644-626E-4AB6-9772-0FACA8CD9631}" presName="accentRepeatNode" presStyleLbl="solidFgAcc1" presStyleIdx="2" presStyleCnt="7"/>
      <dgm:spPr/>
    </dgm:pt>
    <dgm:pt modelId="{7974C1D9-312B-46CF-8E5A-1E499F887EFB}" type="pres">
      <dgm:prSet presAssocID="{0BEF68B8-1228-47BB-83B5-7B9CD1E3F84E}" presName="text_4" presStyleLbl="node1" presStyleIdx="3" presStyleCnt="7">
        <dgm:presLayoutVars>
          <dgm:bulletEnabled val="1"/>
        </dgm:presLayoutVars>
      </dgm:prSet>
      <dgm:spPr/>
    </dgm:pt>
    <dgm:pt modelId="{12E5EF67-B703-4629-AC1B-B3D666150E98}" type="pres">
      <dgm:prSet presAssocID="{0BEF68B8-1228-47BB-83B5-7B9CD1E3F84E}" presName="accent_4" presStyleCnt="0"/>
      <dgm:spPr/>
    </dgm:pt>
    <dgm:pt modelId="{3F8116AC-FAC3-4E95-9865-93CCFEB191B9}" type="pres">
      <dgm:prSet presAssocID="{0BEF68B8-1228-47BB-83B5-7B9CD1E3F84E}" presName="accentRepeatNode" presStyleLbl="solidFgAcc1" presStyleIdx="3" presStyleCnt="7"/>
      <dgm:spPr/>
    </dgm:pt>
    <dgm:pt modelId="{E0AB6EB1-7D05-45BA-8408-1874B230ED69}" type="pres">
      <dgm:prSet presAssocID="{5605D28D-2CE6-4513-8566-952984E21E14}" presName="text_5" presStyleLbl="node1" presStyleIdx="4" presStyleCnt="7">
        <dgm:presLayoutVars>
          <dgm:bulletEnabled val="1"/>
        </dgm:presLayoutVars>
      </dgm:prSet>
      <dgm:spPr/>
    </dgm:pt>
    <dgm:pt modelId="{06C71431-B7A1-43BC-B3A6-121484657E1A}" type="pres">
      <dgm:prSet presAssocID="{5605D28D-2CE6-4513-8566-952984E21E14}" presName="accent_5" presStyleCnt="0"/>
      <dgm:spPr/>
    </dgm:pt>
    <dgm:pt modelId="{A965097E-32F1-4AB8-8C4E-2814A7596B2F}" type="pres">
      <dgm:prSet presAssocID="{5605D28D-2CE6-4513-8566-952984E21E14}" presName="accentRepeatNode" presStyleLbl="solidFgAcc1" presStyleIdx="4" presStyleCnt="7"/>
      <dgm:spPr/>
    </dgm:pt>
    <dgm:pt modelId="{556BC13D-085E-4974-8DF1-366126C4FD9B}" type="pres">
      <dgm:prSet presAssocID="{BA0B558F-6FCB-4BCE-B72B-AAEC77304569}" presName="text_6" presStyleLbl="node1" presStyleIdx="5" presStyleCnt="7">
        <dgm:presLayoutVars>
          <dgm:bulletEnabled val="1"/>
        </dgm:presLayoutVars>
      </dgm:prSet>
      <dgm:spPr/>
    </dgm:pt>
    <dgm:pt modelId="{9028FD8B-7AAE-4B4B-95CB-1B8E21E2CA33}" type="pres">
      <dgm:prSet presAssocID="{BA0B558F-6FCB-4BCE-B72B-AAEC77304569}" presName="accent_6" presStyleCnt="0"/>
      <dgm:spPr/>
    </dgm:pt>
    <dgm:pt modelId="{0492E685-916F-4CF7-B9FC-1C0C69C19154}" type="pres">
      <dgm:prSet presAssocID="{BA0B558F-6FCB-4BCE-B72B-AAEC77304569}" presName="accentRepeatNode" presStyleLbl="solidFgAcc1" presStyleIdx="5" presStyleCnt="7"/>
      <dgm:spPr/>
    </dgm:pt>
    <dgm:pt modelId="{3B024A30-68E0-464F-9F2B-6E49F54A079B}" type="pres">
      <dgm:prSet presAssocID="{28C1C0BB-48D2-4498-8C3F-5289D3C3AACF}" presName="text_7" presStyleLbl="node1" presStyleIdx="6" presStyleCnt="7">
        <dgm:presLayoutVars>
          <dgm:bulletEnabled val="1"/>
        </dgm:presLayoutVars>
      </dgm:prSet>
      <dgm:spPr/>
    </dgm:pt>
    <dgm:pt modelId="{6F2E4773-E4FD-41E6-B8C0-F68035EE302E}" type="pres">
      <dgm:prSet presAssocID="{28C1C0BB-48D2-4498-8C3F-5289D3C3AACF}" presName="accent_7" presStyleCnt="0"/>
      <dgm:spPr/>
    </dgm:pt>
    <dgm:pt modelId="{F5474372-F0B1-41D8-AEEB-ACC33870AC9F}" type="pres">
      <dgm:prSet presAssocID="{28C1C0BB-48D2-4498-8C3F-5289D3C3AACF}" presName="accentRepeatNode" presStyleLbl="solidFgAcc1" presStyleIdx="6" presStyleCnt="7"/>
      <dgm:spPr/>
    </dgm:pt>
  </dgm:ptLst>
  <dgm:cxnLst>
    <dgm:cxn modelId="{B076190F-3C23-42F6-BAD3-0AF2F03AAC69}" type="presOf" srcId="{28C1C0BB-48D2-4498-8C3F-5289D3C3AACF}" destId="{3B024A30-68E0-464F-9F2B-6E49F54A079B}"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AC8E5419-D95B-4075-929A-9C74287A7005}" srcId="{7E5AA53B-3EEE-4DE4-BB81-9044890C2946}" destId="{28C1C0BB-48D2-4498-8C3F-5289D3C3AACF}" srcOrd="6" destOrd="0" parTransId="{A388D0D7-D225-4998-913D-DA10D43F636F}" sibTransId="{CE2F9305-C351-41C2-AF85-2D77A6762826}"/>
    <dgm:cxn modelId="{A00F8130-D28C-407C-8895-5D46348A3801}" srcId="{7E5AA53B-3EEE-4DE4-BB81-9044890C2946}" destId="{BA0B558F-6FCB-4BCE-B72B-AAEC77304569}" srcOrd="5" destOrd="0" parTransId="{5ADC504A-12B3-4817-A4E9-81F22A86D238}" sibTransId="{4128976D-B4B2-461C-B761-AB0B6C7EB9DF}"/>
    <dgm:cxn modelId="{CC7E1B32-439D-41D6-8304-BE57D09CB08C}" type="presOf" srcId="{5375E16B-4AD0-48FE-856C-AC0D8D1AC982}" destId="{FD25990F-8C8D-4E44-833A-4B0D4F991121}"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A05F8163-0AF1-491C-9349-FB52AB1F8322}" type="presOf" srcId="{5605D28D-2CE6-4513-8566-952984E21E14}" destId="{E0AB6EB1-7D05-45BA-8408-1874B230ED69}"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3C9E7C58-DBA0-4EE3-A31F-13B5AC1A3A03}" srcId="{7E5AA53B-3EEE-4DE4-BB81-9044890C2946}" destId="{4246D644-626E-4AB6-9772-0FACA8CD9631}" srcOrd="2" destOrd="0" parTransId="{AF1A3599-D9AB-4872-B88B-07AD730B8122}" sibTransId="{22278147-C02B-4986-B1B6-24D953073A2C}"/>
    <dgm:cxn modelId="{EDEF4F82-1237-4639-A0F7-385C1897CE66}" srcId="{7E5AA53B-3EEE-4DE4-BB81-9044890C2946}" destId="{0BEF68B8-1228-47BB-83B5-7B9CD1E3F84E}" srcOrd="3" destOrd="0" parTransId="{ED3A4BC2-B75A-4952-A38B-A42B5995DF05}" sibTransId="{FD949706-EDCC-4ADC-8EDF-8EDA49C92325}"/>
    <dgm:cxn modelId="{FAF3F884-F0CF-440F-8CB1-B7648AB1B138}" srcId="{7E5AA53B-3EEE-4DE4-BB81-9044890C2946}" destId="{5605D28D-2CE6-4513-8566-952984E21E14}" srcOrd="4"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2C533A96-A4F8-4D98-88DB-036ACCFB1DC2}" type="presOf" srcId="{0BEF68B8-1228-47BB-83B5-7B9CD1E3F84E}" destId="{7974C1D9-312B-46CF-8E5A-1E499F887EFB}" srcOrd="0" destOrd="0" presId="urn:microsoft.com/office/officeart/2008/layout/VerticalCurvedList"/>
    <dgm:cxn modelId="{E6ACEA98-1CAA-4C32-97CC-A809A08DC394}" type="presOf" srcId="{BA0B558F-6FCB-4BCE-B72B-AAEC77304569}" destId="{556BC13D-085E-4974-8DF1-366126C4FD9B}" srcOrd="0" destOrd="0" presId="urn:microsoft.com/office/officeart/2008/layout/VerticalCurvedList"/>
    <dgm:cxn modelId="{3BD284C3-B38A-43C6-A8F0-E726CBE1CDB9}" type="presOf" srcId="{4246D644-626E-4AB6-9772-0FACA8CD9631}" destId="{92AE49DA-BA03-4D55-A748-C20095BAF448}" srcOrd="0" destOrd="0" presId="urn:microsoft.com/office/officeart/2008/layout/VerticalCurvedList"/>
    <dgm:cxn modelId="{DF9029E1-2E9F-4B1F-A9DF-34FB3F55CF95}" srcId="{7E5AA53B-3EEE-4DE4-BB81-9044890C2946}" destId="{5375E16B-4AD0-48FE-856C-AC0D8D1AC982}" srcOrd="1" destOrd="0" parTransId="{8D86C8F4-B136-40B4-A264-44AD75A784F8}" sibTransId="{ABF79B28-8E69-4420-AC9E-B34D10C1A09F}"/>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BC695222-8035-4FCE-907A-58BD768D1C35}" type="presParOf" srcId="{90561C55-3C6E-4D53-85E1-2C50BCDDA392}" destId="{FD25990F-8C8D-4E44-833A-4B0D4F991121}" srcOrd="3" destOrd="0" presId="urn:microsoft.com/office/officeart/2008/layout/VerticalCurvedList"/>
    <dgm:cxn modelId="{4EA29900-C2A5-4BFD-B8C5-237F5E8CE09D}" type="presParOf" srcId="{90561C55-3C6E-4D53-85E1-2C50BCDDA392}" destId="{DA5E3F6D-D143-433C-933D-BAFD8A804FC5}" srcOrd="4" destOrd="0" presId="urn:microsoft.com/office/officeart/2008/layout/VerticalCurvedList"/>
    <dgm:cxn modelId="{53EC9FE5-1D02-4E08-B31E-1EFD52D0416D}" type="presParOf" srcId="{DA5E3F6D-D143-433C-933D-BAFD8A804FC5}" destId="{F60225B0-4DCB-40BA-8AB4-6820AB38D233}" srcOrd="0" destOrd="0" presId="urn:microsoft.com/office/officeart/2008/layout/VerticalCurvedList"/>
    <dgm:cxn modelId="{97C2817F-6287-4818-A2EE-50A4BBC9028C}" type="presParOf" srcId="{90561C55-3C6E-4D53-85E1-2C50BCDDA392}" destId="{92AE49DA-BA03-4D55-A748-C20095BAF448}" srcOrd="5" destOrd="0" presId="urn:microsoft.com/office/officeart/2008/layout/VerticalCurvedList"/>
    <dgm:cxn modelId="{BE1098FA-ABCC-4926-A9F9-C482651D043B}" type="presParOf" srcId="{90561C55-3C6E-4D53-85E1-2C50BCDDA392}" destId="{C844C404-95B6-415D-8013-0EB1207475C6}" srcOrd="6" destOrd="0" presId="urn:microsoft.com/office/officeart/2008/layout/VerticalCurvedList"/>
    <dgm:cxn modelId="{43884A36-6C1E-4599-8D26-30048E246DB4}" type="presParOf" srcId="{C844C404-95B6-415D-8013-0EB1207475C6}" destId="{7F17D90D-C758-433F-9D70-C635C87E8620}" srcOrd="0" destOrd="0" presId="urn:microsoft.com/office/officeart/2008/layout/VerticalCurvedList"/>
    <dgm:cxn modelId="{010E54A5-597A-4B0B-9CE2-D653E7A6006E}" type="presParOf" srcId="{90561C55-3C6E-4D53-85E1-2C50BCDDA392}" destId="{7974C1D9-312B-46CF-8E5A-1E499F887EFB}" srcOrd="7" destOrd="0" presId="urn:microsoft.com/office/officeart/2008/layout/VerticalCurvedList"/>
    <dgm:cxn modelId="{3E842EC6-54B7-4CC5-8B84-744DE1FAB352}" type="presParOf" srcId="{90561C55-3C6E-4D53-85E1-2C50BCDDA392}" destId="{12E5EF67-B703-4629-AC1B-B3D666150E98}" srcOrd="8" destOrd="0" presId="urn:microsoft.com/office/officeart/2008/layout/VerticalCurvedList"/>
    <dgm:cxn modelId="{F9173E80-9C70-4657-96DC-932F051AE6DE}" type="presParOf" srcId="{12E5EF67-B703-4629-AC1B-B3D666150E98}" destId="{3F8116AC-FAC3-4E95-9865-93CCFEB191B9}" srcOrd="0" destOrd="0" presId="urn:microsoft.com/office/officeart/2008/layout/VerticalCurvedList"/>
    <dgm:cxn modelId="{25B3384A-1C1F-4C3C-86B2-449E6E40611F}" type="presParOf" srcId="{90561C55-3C6E-4D53-85E1-2C50BCDDA392}" destId="{E0AB6EB1-7D05-45BA-8408-1874B230ED69}" srcOrd="9" destOrd="0" presId="urn:microsoft.com/office/officeart/2008/layout/VerticalCurvedList"/>
    <dgm:cxn modelId="{48259798-47A7-4D4D-B0AE-08EA01537476}" type="presParOf" srcId="{90561C55-3C6E-4D53-85E1-2C50BCDDA392}" destId="{06C71431-B7A1-43BC-B3A6-121484657E1A}" srcOrd="10" destOrd="0" presId="urn:microsoft.com/office/officeart/2008/layout/VerticalCurvedList"/>
    <dgm:cxn modelId="{2E8C62A7-89B6-4EE4-8284-DE2286078A82}" type="presParOf" srcId="{06C71431-B7A1-43BC-B3A6-121484657E1A}" destId="{A965097E-32F1-4AB8-8C4E-2814A7596B2F}" srcOrd="0" destOrd="0" presId="urn:microsoft.com/office/officeart/2008/layout/VerticalCurvedList"/>
    <dgm:cxn modelId="{06430AAF-DFC8-420A-AE76-6D63FABAC41F}" type="presParOf" srcId="{90561C55-3C6E-4D53-85E1-2C50BCDDA392}" destId="{556BC13D-085E-4974-8DF1-366126C4FD9B}" srcOrd="11" destOrd="0" presId="urn:microsoft.com/office/officeart/2008/layout/VerticalCurvedList"/>
    <dgm:cxn modelId="{1453020F-A98A-4D0D-86ED-F2F79BA9970D}" type="presParOf" srcId="{90561C55-3C6E-4D53-85E1-2C50BCDDA392}" destId="{9028FD8B-7AAE-4B4B-95CB-1B8E21E2CA33}" srcOrd="12" destOrd="0" presId="urn:microsoft.com/office/officeart/2008/layout/VerticalCurvedList"/>
    <dgm:cxn modelId="{DD81D678-8D4D-4C84-A096-2227AE6020EC}" type="presParOf" srcId="{9028FD8B-7AAE-4B4B-95CB-1B8E21E2CA33}" destId="{0492E685-916F-4CF7-B9FC-1C0C69C19154}" srcOrd="0" destOrd="0" presId="urn:microsoft.com/office/officeart/2008/layout/VerticalCurvedList"/>
    <dgm:cxn modelId="{36CA98F2-EB85-4B23-8D41-EB04FC425969}" type="presParOf" srcId="{90561C55-3C6E-4D53-85E1-2C50BCDDA392}" destId="{3B024A30-68E0-464F-9F2B-6E49F54A079B}" srcOrd="13" destOrd="0" presId="urn:microsoft.com/office/officeart/2008/layout/VerticalCurvedList"/>
    <dgm:cxn modelId="{CFEB5545-1D62-4FB2-B1E3-D8DC7EB646E4}" type="presParOf" srcId="{90561C55-3C6E-4D53-85E1-2C50BCDDA392}" destId="{6F2E4773-E4FD-41E6-B8C0-F68035EE302E}" srcOrd="14" destOrd="0" presId="urn:microsoft.com/office/officeart/2008/layout/VerticalCurvedList"/>
    <dgm:cxn modelId="{0E952DA7-7ACB-4B1C-96C9-1FC290D77B0A}" type="presParOf" srcId="{6F2E4773-E4FD-41E6-B8C0-F68035EE302E}" destId="{F5474372-F0B1-41D8-AEEB-ACC33870AC9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0BEF68B8-1228-47BB-83B5-7B9CD1E3F84E}">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rtlCol="0"/>
        <a:lstStyle/>
        <a:p>
          <a:pPr rtl="0">
            <a:lnSpc>
              <a:spcPct val="100000"/>
            </a:lnSpc>
          </a:pPr>
          <a:r>
            <a:rPr lang="es-ES" noProof="0" dirty="0"/>
            <a:t>El administrador tiene un control total sobre el usuario</a:t>
          </a:r>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6750AC01-D39D-4F3A-9DC8-2A211EE986A2}">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rtlCol="0"/>
        <a:lstStyle/>
        <a:p>
          <a:pPr rtl="0">
            <a:lnSpc>
              <a:spcPct val="100000"/>
            </a:lnSpc>
          </a:pPr>
          <a:r>
            <a:rPr lang="es-ES" noProof="0" dirty="0"/>
            <a:t>Puede controlar el stock.</a:t>
          </a:r>
        </a:p>
      </dgm:t>
    </dgm:pt>
    <dgm:pt modelId="{CA077D98-8478-47EA-B6A9-99ACE60C64D4}" type="sibTrans" cxnId="{0B5DAE5F-BCDC-4BF7-A6E7-CF856886A64D}">
      <dgm:prSet/>
      <dgm:spPr/>
      <dgm:t>
        <a:bodyPr rtlCol="0"/>
        <a:lstStyle/>
        <a:p>
          <a:pPr rtl="0"/>
          <a:endParaRPr lang="es-ES" noProof="0" dirty="0"/>
        </a:p>
      </dgm:t>
    </dgm:pt>
    <dgm:pt modelId="{720680DC-AAA4-4434-A582-60EBCC5BA355}" type="parTrans" cxnId="{0B5DAE5F-BCDC-4BF7-A6E7-CF856886A64D}">
      <dgm:prSet/>
      <dgm:spPr/>
      <dgm:t>
        <a:bodyPr rtlCol="0"/>
        <a:lstStyle/>
        <a:p>
          <a:pPr rtl="0"/>
          <a:endParaRPr lang="es-ES" noProof="0" dirty="0"/>
        </a:p>
      </dgm:t>
    </dgm:pt>
    <dgm:pt modelId="{5375E16B-4AD0-48FE-856C-AC0D8D1AC982}">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rtlCol="0"/>
        <a:lstStyle/>
        <a:p>
          <a:pPr rtl="0"/>
          <a:r>
            <a:rPr lang="es-ES" noProof="0" dirty="0"/>
            <a:t>1.  Añadir Stock</a:t>
          </a:r>
        </a:p>
      </dgm:t>
    </dgm:pt>
    <dgm:pt modelId="{8D86C8F4-B136-40B4-A264-44AD75A784F8}" type="parTrans" cxnId="{DF9029E1-2E9F-4B1F-A9DF-34FB3F55CF95}">
      <dgm:prSet/>
      <dgm:spPr/>
      <dgm:t>
        <a:bodyPr/>
        <a:lstStyle/>
        <a:p>
          <a:endParaRPr lang="es-AR"/>
        </a:p>
      </dgm:t>
    </dgm:pt>
    <dgm:pt modelId="{ABF79B28-8E69-4420-AC9E-B34D10C1A09F}" type="sibTrans" cxnId="{DF9029E1-2E9F-4B1F-A9DF-34FB3F55CF95}">
      <dgm:prSet/>
      <dgm:spPr/>
      <dgm:t>
        <a:bodyPr/>
        <a:lstStyle/>
        <a:p>
          <a:endParaRPr lang="es-AR"/>
        </a:p>
      </dgm:t>
    </dgm:pt>
    <dgm:pt modelId="{4246D644-626E-4AB6-9772-0FACA8CD9631}">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rtlCol="0"/>
        <a:lstStyle/>
        <a:p>
          <a:pPr rtl="0"/>
          <a:r>
            <a:rPr lang="es-ES" noProof="0" dirty="0"/>
            <a:t>2.  Empezar a trabajar</a:t>
          </a:r>
        </a:p>
      </dgm:t>
    </dgm:pt>
    <dgm:pt modelId="{AF1A3599-D9AB-4872-B88B-07AD730B8122}" type="parTrans" cxnId="{3C9E7C58-DBA0-4EE3-A31F-13B5AC1A3A03}">
      <dgm:prSet/>
      <dgm:spPr/>
      <dgm:t>
        <a:bodyPr/>
        <a:lstStyle/>
        <a:p>
          <a:endParaRPr lang="es-AR"/>
        </a:p>
      </dgm:t>
    </dgm:pt>
    <dgm:pt modelId="{22278147-C02B-4986-B1B6-24D953073A2C}" type="sibTrans" cxnId="{3C9E7C58-DBA0-4EE3-A31F-13B5AC1A3A03}">
      <dgm:prSet/>
      <dgm:spPr/>
      <dgm:t>
        <a:bodyPr/>
        <a:lstStyle/>
        <a:p>
          <a:endParaRPr lang="es-A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FD25990F-8C8D-4E44-833A-4B0D4F991121}" type="pres">
      <dgm:prSet presAssocID="{5375E16B-4AD0-48FE-856C-AC0D8D1AC982}" presName="text_2" presStyleLbl="node1" presStyleIdx="1" presStyleCnt="4">
        <dgm:presLayoutVars>
          <dgm:bulletEnabled val="1"/>
        </dgm:presLayoutVars>
      </dgm:prSet>
      <dgm:spPr/>
    </dgm:pt>
    <dgm:pt modelId="{DA5E3F6D-D143-433C-933D-BAFD8A804FC5}" type="pres">
      <dgm:prSet presAssocID="{5375E16B-4AD0-48FE-856C-AC0D8D1AC982}" presName="accent_2" presStyleCnt="0"/>
      <dgm:spPr/>
    </dgm:pt>
    <dgm:pt modelId="{F60225B0-4DCB-40BA-8AB4-6820AB38D233}" type="pres">
      <dgm:prSet presAssocID="{5375E16B-4AD0-48FE-856C-AC0D8D1AC982}" presName="accentRepeatNode" presStyleLbl="solidFgAcc1" presStyleIdx="1" presStyleCnt="4"/>
      <dgm:spPr/>
    </dgm:pt>
    <dgm:pt modelId="{92AE49DA-BA03-4D55-A748-C20095BAF448}" type="pres">
      <dgm:prSet presAssocID="{4246D644-626E-4AB6-9772-0FACA8CD9631}" presName="text_3" presStyleLbl="node1" presStyleIdx="2" presStyleCnt="4">
        <dgm:presLayoutVars>
          <dgm:bulletEnabled val="1"/>
        </dgm:presLayoutVars>
      </dgm:prSet>
      <dgm:spPr/>
    </dgm:pt>
    <dgm:pt modelId="{C844C404-95B6-415D-8013-0EB1207475C6}" type="pres">
      <dgm:prSet presAssocID="{4246D644-626E-4AB6-9772-0FACA8CD9631}" presName="accent_3" presStyleCnt="0"/>
      <dgm:spPr/>
    </dgm:pt>
    <dgm:pt modelId="{7F17D90D-C758-433F-9D70-C635C87E8620}" type="pres">
      <dgm:prSet presAssocID="{4246D644-626E-4AB6-9772-0FACA8CD9631}" presName="accentRepeatNode" presStyleLbl="solidFgAcc1" presStyleIdx="2" presStyleCnt="4"/>
      <dgm:spPr/>
    </dgm:pt>
    <dgm:pt modelId="{7974C1D9-312B-46CF-8E5A-1E499F887EFB}" type="pres">
      <dgm:prSet presAssocID="{0BEF68B8-1228-47BB-83B5-7B9CD1E3F84E}" presName="text_4" presStyleLbl="node1" presStyleIdx="3" presStyleCnt="4">
        <dgm:presLayoutVars>
          <dgm:bulletEnabled val="1"/>
        </dgm:presLayoutVars>
      </dgm:prSet>
      <dgm:spPr/>
    </dgm:pt>
    <dgm:pt modelId="{12E5EF67-B703-4629-AC1B-B3D666150E98}" type="pres">
      <dgm:prSet presAssocID="{0BEF68B8-1228-47BB-83B5-7B9CD1E3F84E}" presName="accent_4" presStyleCnt="0"/>
      <dgm:spPr/>
    </dgm:pt>
    <dgm:pt modelId="{3F8116AC-FAC3-4E95-9865-93CCFEB191B9}" type="pres">
      <dgm:prSet presAssocID="{0BEF68B8-1228-47BB-83B5-7B9CD1E3F84E}"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CC7E1B32-439D-41D6-8304-BE57D09CB08C}" type="presOf" srcId="{5375E16B-4AD0-48FE-856C-AC0D8D1AC982}" destId="{FD25990F-8C8D-4E44-833A-4B0D4F991121}"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3C9E7C58-DBA0-4EE3-A31F-13B5AC1A3A03}" srcId="{7E5AA53B-3EEE-4DE4-BB81-9044890C2946}" destId="{4246D644-626E-4AB6-9772-0FACA8CD9631}" srcOrd="2" destOrd="0" parTransId="{AF1A3599-D9AB-4872-B88B-07AD730B8122}" sibTransId="{22278147-C02B-4986-B1B6-24D953073A2C}"/>
    <dgm:cxn modelId="{EDEF4F82-1237-4639-A0F7-385C1897CE66}" srcId="{7E5AA53B-3EEE-4DE4-BB81-9044890C2946}" destId="{0BEF68B8-1228-47BB-83B5-7B9CD1E3F84E}" srcOrd="3"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2C533A96-A4F8-4D98-88DB-036ACCFB1DC2}" type="presOf" srcId="{0BEF68B8-1228-47BB-83B5-7B9CD1E3F84E}" destId="{7974C1D9-312B-46CF-8E5A-1E499F887EFB}" srcOrd="0" destOrd="0" presId="urn:microsoft.com/office/officeart/2008/layout/VerticalCurvedList"/>
    <dgm:cxn modelId="{3BD284C3-B38A-43C6-A8F0-E726CBE1CDB9}" type="presOf" srcId="{4246D644-626E-4AB6-9772-0FACA8CD9631}" destId="{92AE49DA-BA03-4D55-A748-C20095BAF448}" srcOrd="0" destOrd="0" presId="urn:microsoft.com/office/officeart/2008/layout/VerticalCurvedList"/>
    <dgm:cxn modelId="{DF9029E1-2E9F-4B1F-A9DF-34FB3F55CF95}" srcId="{7E5AA53B-3EEE-4DE4-BB81-9044890C2946}" destId="{5375E16B-4AD0-48FE-856C-AC0D8D1AC982}" srcOrd="1" destOrd="0" parTransId="{8D86C8F4-B136-40B4-A264-44AD75A784F8}" sibTransId="{ABF79B28-8E69-4420-AC9E-B34D10C1A09F}"/>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BC695222-8035-4FCE-907A-58BD768D1C35}" type="presParOf" srcId="{90561C55-3C6E-4D53-85E1-2C50BCDDA392}" destId="{FD25990F-8C8D-4E44-833A-4B0D4F991121}" srcOrd="3" destOrd="0" presId="urn:microsoft.com/office/officeart/2008/layout/VerticalCurvedList"/>
    <dgm:cxn modelId="{4EA29900-C2A5-4BFD-B8C5-237F5E8CE09D}" type="presParOf" srcId="{90561C55-3C6E-4D53-85E1-2C50BCDDA392}" destId="{DA5E3F6D-D143-433C-933D-BAFD8A804FC5}" srcOrd="4" destOrd="0" presId="urn:microsoft.com/office/officeart/2008/layout/VerticalCurvedList"/>
    <dgm:cxn modelId="{53EC9FE5-1D02-4E08-B31E-1EFD52D0416D}" type="presParOf" srcId="{DA5E3F6D-D143-433C-933D-BAFD8A804FC5}" destId="{F60225B0-4DCB-40BA-8AB4-6820AB38D233}" srcOrd="0" destOrd="0" presId="urn:microsoft.com/office/officeart/2008/layout/VerticalCurvedList"/>
    <dgm:cxn modelId="{97C2817F-6287-4818-A2EE-50A4BBC9028C}" type="presParOf" srcId="{90561C55-3C6E-4D53-85E1-2C50BCDDA392}" destId="{92AE49DA-BA03-4D55-A748-C20095BAF448}" srcOrd="5" destOrd="0" presId="urn:microsoft.com/office/officeart/2008/layout/VerticalCurvedList"/>
    <dgm:cxn modelId="{BE1098FA-ABCC-4926-A9F9-C482651D043B}" type="presParOf" srcId="{90561C55-3C6E-4D53-85E1-2C50BCDDA392}" destId="{C844C404-95B6-415D-8013-0EB1207475C6}" srcOrd="6" destOrd="0" presId="urn:microsoft.com/office/officeart/2008/layout/VerticalCurvedList"/>
    <dgm:cxn modelId="{43884A36-6C1E-4599-8D26-30048E246DB4}" type="presParOf" srcId="{C844C404-95B6-415D-8013-0EB1207475C6}" destId="{7F17D90D-C758-433F-9D70-C635C87E8620}" srcOrd="0" destOrd="0" presId="urn:microsoft.com/office/officeart/2008/layout/VerticalCurvedList"/>
    <dgm:cxn modelId="{010E54A5-597A-4B0B-9CE2-D653E7A6006E}" type="presParOf" srcId="{90561C55-3C6E-4D53-85E1-2C50BCDDA392}" destId="{7974C1D9-312B-46CF-8E5A-1E499F887EFB}" srcOrd="7" destOrd="0" presId="urn:microsoft.com/office/officeart/2008/layout/VerticalCurvedList"/>
    <dgm:cxn modelId="{3E842EC6-54B7-4CC5-8B84-744DE1FAB352}" type="presParOf" srcId="{90561C55-3C6E-4D53-85E1-2C50BCDDA392}" destId="{12E5EF67-B703-4629-AC1B-B3D666150E98}" srcOrd="8" destOrd="0" presId="urn:microsoft.com/office/officeart/2008/layout/VerticalCurvedList"/>
    <dgm:cxn modelId="{F9173E80-9C70-4657-96DC-932F051AE6DE}" type="presParOf" srcId="{12E5EF67-B703-4629-AC1B-B3D666150E98}"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38976" y="811667"/>
          <a:ext cx="2310968" cy="2136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4000" b="-4000"/>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08845"/>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endParaRPr lang="es-ES" sz="3600" b="0" kern="1200" noProof="0" dirty="0"/>
        </a:p>
      </dsp:txBody>
      <dsp:txXfrm>
        <a:off x="54818" y="2708845"/>
        <a:ext cx="3222832" cy="720000"/>
      </dsp:txXfrm>
    </dsp:sp>
    <dsp:sp modelId="{CE9DF0E8-B0DE-4E1E-9FF4-6006AD8428DB}">
      <dsp:nvSpPr>
        <dsp:cNvPr id="0" name=""/>
        <dsp:cNvSpPr/>
      </dsp:nvSpPr>
      <dsp:spPr>
        <a:xfrm>
          <a:off x="6658914" y="979834"/>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endParaRPr lang="es-ES" sz="3600" b="0" kern="1200" noProof="0" dirty="0"/>
        </a:p>
      </dsp:txBody>
      <dsp:txXfrm>
        <a:off x="3841646" y="2746269"/>
        <a:ext cx="3222832" cy="720000"/>
      </dsp:txXfrm>
    </dsp:sp>
    <dsp:sp modelId="{6DB1FE51-13D0-4A38-AD6E-48D4371A1AF3}">
      <dsp:nvSpPr>
        <dsp:cNvPr id="0" name=""/>
        <dsp:cNvSpPr/>
      </dsp:nvSpPr>
      <dsp:spPr>
        <a:xfrm>
          <a:off x="8744309" y="712102"/>
          <a:ext cx="2071122" cy="209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1000" r="-2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0094" y="2790382"/>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a:lnSpc>
              <a:spcPct val="100000"/>
            </a:lnSpc>
            <a:spcBef>
              <a:spcPct val="0"/>
            </a:spcBef>
            <a:spcAft>
              <a:spcPct val="35000"/>
            </a:spcAft>
            <a:buNone/>
          </a:pPr>
          <a:endParaRPr lang="es-ES" sz="3600" b="0" kern="1200" noProof="0" dirty="0"/>
        </a:p>
      </dsp:txBody>
      <dsp:txXfrm>
        <a:off x="7620094" y="2790382"/>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43940" y="162016"/>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100000"/>
            </a:lnSpc>
            <a:spcBef>
              <a:spcPct val="0"/>
            </a:spcBef>
            <a:spcAft>
              <a:spcPct val="35000"/>
            </a:spcAft>
            <a:buNone/>
          </a:pPr>
          <a:r>
            <a:rPr lang="es-ES" sz="1200" kern="1200" noProof="0" dirty="0"/>
            <a:t>Cuenta con una alerta sobre stock que avisara si un producto esta por vencer en menos de 10 días</a:t>
          </a:r>
        </a:p>
      </dsp:txBody>
      <dsp:txXfrm>
        <a:off x="243940" y="162016"/>
        <a:ext cx="6556659" cy="323890"/>
      </dsp:txXfrm>
    </dsp:sp>
    <dsp:sp modelId="{07CB3071-D555-47DA-A36A-69EB91531FD8}">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25990F-8C8D-4E44-833A-4B0D4F991121}">
      <dsp:nvSpPr>
        <dsp:cNvPr id="0" name=""/>
        <dsp:cNvSpPr/>
      </dsp:nvSpPr>
      <dsp:spPr>
        <a:xfrm>
          <a:off x="543612" y="648137"/>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90000"/>
            </a:lnSpc>
            <a:spcBef>
              <a:spcPct val="0"/>
            </a:spcBef>
            <a:spcAft>
              <a:spcPct val="35000"/>
            </a:spcAft>
            <a:buNone/>
          </a:pPr>
          <a:r>
            <a:rPr lang="es-ES" sz="1200" kern="1200" noProof="0" dirty="0"/>
            <a:t>1.  Añadir Stock</a:t>
          </a:r>
        </a:p>
      </dsp:txBody>
      <dsp:txXfrm>
        <a:off x="543612" y="648137"/>
        <a:ext cx="6263347" cy="323890"/>
      </dsp:txXfrm>
    </dsp:sp>
    <dsp:sp modelId="{F60225B0-4DCB-40BA-8AB4-6820AB38D233}">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2AE49DA-BA03-4D55-A748-C20095BAF448}">
      <dsp:nvSpPr>
        <dsp:cNvPr id="0" name=""/>
        <dsp:cNvSpPr/>
      </dsp:nvSpPr>
      <dsp:spPr>
        <a:xfrm>
          <a:off x="704345" y="1133902"/>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90000"/>
            </a:lnSpc>
            <a:spcBef>
              <a:spcPct val="0"/>
            </a:spcBef>
            <a:spcAft>
              <a:spcPct val="35000"/>
            </a:spcAft>
            <a:buNone/>
          </a:pPr>
          <a:r>
            <a:rPr lang="es-ES" sz="1200" kern="1200" noProof="0" dirty="0"/>
            <a:t>2.  Empezar a trabajar</a:t>
          </a:r>
        </a:p>
      </dsp:txBody>
      <dsp:txXfrm>
        <a:off x="704345" y="1133902"/>
        <a:ext cx="6102613" cy="323890"/>
      </dsp:txXfrm>
    </dsp:sp>
    <dsp:sp modelId="{7F17D90D-C758-433F-9D70-C635C87E8620}">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974C1D9-312B-46CF-8E5A-1E499F887EFB}">
      <dsp:nvSpPr>
        <dsp:cNvPr id="0" name=""/>
        <dsp:cNvSpPr/>
      </dsp:nvSpPr>
      <dsp:spPr>
        <a:xfrm>
          <a:off x="755666" y="1620023"/>
          <a:ext cx="6051292"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100000"/>
            </a:lnSpc>
            <a:spcBef>
              <a:spcPct val="0"/>
            </a:spcBef>
            <a:spcAft>
              <a:spcPct val="35000"/>
            </a:spcAft>
            <a:buNone/>
          </a:pPr>
          <a:r>
            <a:rPr lang="es-ES" sz="1200" kern="1200" noProof="0" dirty="0"/>
            <a:t>3.  Ganancias</a:t>
          </a:r>
        </a:p>
      </dsp:txBody>
      <dsp:txXfrm>
        <a:off x="755666" y="1620023"/>
        <a:ext cx="6051292" cy="323890"/>
      </dsp:txXfrm>
    </dsp:sp>
    <dsp:sp modelId="{3F8116AC-FAC3-4E95-9865-93CCFEB191B9}">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AB6EB1-7D05-45BA-8408-1874B230ED69}">
      <dsp:nvSpPr>
        <dsp:cNvPr id="0" name=""/>
        <dsp:cNvSpPr/>
      </dsp:nvSpPr>
      <dsp:spPr>
        <a:xfrm>
          <a:off x="704345" y="2106144"/>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100000"/>
            </a:lnSpc>
            <a:spcBef>
              <a:spcPct val="0"/>
            </a:spcBef>
            <a:spcAft>
              <a:spcPct val="35000"/>
            </a:spcAft>
            <a:buNone/>
          </a:pPr>
          <a:r>
            <a:rPr lang="es-ES" sz="1200" kern="1200" noProof="0" dirty="0"/>
            <a:t>4. Gestionar Cuentas</a:t>
          </a:r>
        </a:p>
      </dsp:txBody>
      <dsp:txXfrm>
        <a:off x="704345" y="2106144"/>
        <a:ext cx="6102613" cy="323890"/>
      </dsp:txXfrm>
    </dsp:sp>
    <dsp:sp modelId="{A965097E-32F1-4AB8-8C4E-2814A7596B2F}">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6BC13D-085E-4974-8DF1-366126C4FD9B}">
      <dsp:nvSpPr>
        <dsp:cNvPr id="0" name=""/>
        <dsp:cNvSpPr/>
      </dsp:nvSpPr>
      <dsp:spPr>
        <a:xfrm>
          <a:off x="543612" y="2591909"/>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90000"/>
            </a:lnSpc>
            <a:spcBef>
              <a:spcPct val="0"/>
            </a:spcBef>
            <a:spcAft>
              <a:spcPct val="35000"/>
            </a:spcAft>
            <a:buNone/>
          </a:pPr>
          <a:r>
            <a:rPr lang="es-ES" sz="1200" kern="1200" noProof="0" dirty="0"/>
            <a:t>5. Gestionar Impuestos</a:t>
          </a:r>
        </a:p>
      </dsp:txBody>
      <dsp:txXfrm>
        <a:off x="543612" y="2591909"/>
        <a:ext cx="6263347" cy="323890"/>
      </dsp:txXfrm>
    </dsp:sp>
    <dsp:sp modelId="{0492E685-916F-4CF7-B9FC-1C0C69C19154}">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B024A30-68E0-464F-9F2B-6E49F54A079B}">
      <dsp:nvSpPr>
        <dsp:cNvPr id="0" name=""/>
        <dsp:cNvSpPr/>
      </dsp:nvSpPr>
      <dsp:spPr>
        <a:xfrm>
          <a:off x="250300" y="3078030"/>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30480" rIns="30480" bIns="30480" numCol="1" spcCol="1270" rtlCol="0" anchor="ctr" anchorCtr="0">
          <a:noAutofit/>
        </a:bodyPr>
        <a:lstStyle/>
        <a:p>
          <a:pPr marL="0" lvl="0" indent="0" algn="l" defTabSz="533400" rtl="0">
            <a:lnSpc>
              <a:spcPct val="90000"/>
            </a:lnSpc>
            <a:spcBef>
              <a:spcPct val="0"/>
            </a:spcBef>
            <a:spcAft>
              <a:spcPct val="35000"/>
            </a:spcAft>
            <a:buNone/>
          </a:pPr>
          <a:r>
            <a:rPr lang="es-ES" sz="1200" kern="1200" noProof="0" dirty="0"/>
            <a:t>6. Visualizar Ventas / Registro de Ventas</a:t>
          </a:r>
        </a:p>
      </dsp:txBody>
      <dsp:txXfrm>
        <a:off x="250300" y="3078030"/>
        <a:ext cx="6556659" cy="323890"/>
      </dsp:txXfrm>
    </dsp:sp>
    <dsp:sp modelId="{F5474372-F0B1-41D8-AEEB-ACC33870AC9F}">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es-ES" sz="2000" kern="1200" noProof="0" dirty="0"/>
            <a:t>Puede controlar el stock.</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25990F-8C8D-4E44-833A-4B0D4F991121}">
      <dsp:nvSpPr>
        <dsp:cNvPr id="0" name=""/>
        <dsp:cNvSpPr/>
      </dsp:nvSpPr>
      <dsp:spPr>
        <a:xfrm>
          <a:off x="718958" y="1096552"/>
          <a:ext cx="6088001" cy="548276"/>
        </a:xfrm>
        <a:prstGeom prst="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50800" rIns="50800" bIns="50800" numCol="1" spcCol="1270" rtlCol="0" anchor="ctr" anchorCtr="0">
          <a:noAutofit/>
        </a:bodyPr>
        <a:lstStyle/>
        <a:p>
          <a:pPr marL="0" lvl="0" indent="0" algn="l" defTabSz="889000" rtl="0">
            <a:lnSpc>
              <a:spcPct val="90000"/>
            </a:lnSpc>
            <a:spcBef>
              <a:spcPct val="0"/>
            </a:spcBef>
            <a:spcAft>
              <a:spcPct val="35000"/>
            </a:spcAft>
            <a:buNone/>
          </a:pPr>
          <a:r>
            <a:rPr lang="es-ES" sz="2000" kern="1200" noProof="0" dirty="0"/>
            <a:t>1.  Añadir Stock</a:t>
          </a:r>
        </a:p>
      </dsp:txBody>
      <dsp:txXfrm>
        <a:off x="718958" y="1096552"/>
        <a:ext cx="6088001" cy="548276"/>
      </dsp:txXfrm>
    </dsp:sp>
    <dsp:sp modelId="{F60225B0-4DCB-40BA-8AB4-6820AB38D233}">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2AE49DA-BA03-4D55-A748-C20095BAF448}">
      <dsp:nvSpPr>
        <dsp:cNvPr id="0" name=""/>
        <dsp:cNvSpPr/>
      </dsp:nvSpPr>
      <dsp:spPr>
        <a:xfrm>
          <a:off x="718958" y="1919109"/>
          <a:ext cx="6088001" cy="548276"/>
        </a:xfrm>
        <a:prstGeom prst="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50800" rIns="50800" bIns="50800" numCol="1" spcCol="1270" rtlCol="0" anchor="ctr" anchorCtr="0">
          <a:noAutofit/>
        </a:bodyPr>
        <a:lstStyle/>
        <a:p>
          <a:pPr marL="0" lvl="0" indent="0" algn="l" defTabSz="889000" rtl="0">
            <a:lnSpc>
              <a:spcPct val="90000"/>
            </a:lnSpc>
            <a:spcBef>
              <a:spcPct val="0"/>
            </a:spcBef>
            <a:spcAft>
              <a:spcPct val="35000"/>
            </a:spcAft>
            <a:buNone/>
          </a:pPr>
          <a:r>
            <a:rPr lang="es-ES" sz="2000" kern="1200" noProof="0" dirty="0"/>
            <a:t>2.  Empezar a trabajar</a:t>
          </a:r>
        </a:p>
      </dsp:txBody>
      <dsp:txXfrm>
        <a:off x="718958" y="1919109"/>
        <a:ext cx="6088001" cy="548276"/>
      </dsp:txXfrm>
    </dsp:sp>
    <dsp:sp modelId="{7F17D90D-C758-433F-9D70-C635C87E8620}">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974C1D9-312B-46CF-8E5A-1E499F887EFB}">
      <dsp:nvSpPr>
        <dsp:cNvPr id="0" name=""/>
        <dsp:cNvSpPr/>
      </dsp:nvSpPr>
      <dsp:spPr>
        <a:xfrm>
          <a:off x="404618" y="2741666"/>
          <a:ext cx="6402340" cy="548276"/>
        </a:xfrm>
        <a:prstGeom prst="rect">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35194" tIns="50800" rIns="50800" bIns="50800" numCol="1" spcCol="1270" rtlCol="0" anchor="ctr" anchorCtr="0">
          <a:noAutofit/>
        </a:bodyPr>
        <a:lstStyle/>
        <a:p>
          <a:pPr marL="0" lvl="0" indent="0" algn="l" defTabSz="889000" rtl="0">
            <a:lnSpc>
              <a:spcPct val="100000"/>
            </a:lnSpc>
            <a:spcBef>
              <a:spcPct val="0"/>
            </a:spcBef>
            <a:spcAft>
              <a:spcPct val="35000"/>
            </a:spcAft>
            <a:buNone/>
          </a:pPr>
          <a:r>
            <a:rPr lang="es-ES" sz="2000" kern="1200" noProof="0" dirty="0"/>
            <a:t>El administrador tiene un control total sobre el usuario</a:t>
          </a:r>
        </a:p>
      </dsp:txBody>
      <dsp:txXfrm>
        <a:off x="404618" y="2741666"/>
        <a:ext cx="6402340" cy="548276"/>
      </dsp:txXfrm>
    </dsp:sp>
    <dsp:sp modelId="{3F8116AC-FAC3-4E95-9865-93CCFEB191B9}">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o de lista de etiquetas"/>
  <dgm:desc val="Se usa para mostrar fragmentos no secuenciales o agrupados de información acompañados de elementos visuales relacionados. Funciona mejor con iconos o imágenes pequeñas con leyendas de texto brev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07/08/2023</a:t>
            </a:fld>
            <a:endParaRPr lang="es-ES" dirty="0"/>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07/08/2023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a:t>
            </a:fld>
            <a:endParaRPr lang="es-ES" dirty="0"/>
          </a:p>
        </p:txBody>
      </p:sp>
    </p:spTree>
    <p:extLst>
      <p:ext uri="{BB962C8B-B14F-4D97-AF65-F5344CB8AC3E}">
        <p14:creationId xmlns:p14="http://schemas.microsoft.com/office/powerpoint/2010/main" val="408296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dirty="0"/>
          </a:p>
        </p:txBody>
      </p:sp>
    </p:spTree>
    <p:extLst>
      <p:ext uri="{BB962C8B-B14F-4D97-AF65-F5344CB8AC3E}">
        <p14:creationId xmlns:p14="http://schemas.microsoft.com/office/powerpoint/2010/main" val="178057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dirty="0"/>
          </a:p>
        </p:txBody>
      </p:sp>
    </p:spTree>
    <p:extLst>
      <p:ext uri="{BB962C8B-B14F-4D97-AF65-F5344CB8AC3E}">
        <p14:creationId xmlns:p14="http://schemas.microsoft.com/office/powerpoint/2010/main" val="1046714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dirty="0"/>
          </a:p>
        </p:txBody>
      </p:sp>
    </p:spTree>
    <p:extLst>
      <p:ext uri="{BB962C8B-B14F-4D97-AF65-F5344CB8AC3E}">
        <p14:creationId xmlns:p14="http://schemas.microsoft.com/office/powerpoint/2010/main" val="410753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07/08/2023</a:t>
            </a:fld>
            <a:endParaRPr lang="es-ES" noProof="0" dirty="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dirty="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07/08/2023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07/08/2023</a:t>
            </a:fld>
            <a:endParaRPr lang="es-ES" noProof="0" dirty="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dirty="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07/08/2023</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07/08/2023</a:t>
            </a:fld>
            <a:endParaRPr lang="es-ES" noProof="0" dirty="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dirty="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07/08/2023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07/08/2023</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07/08/2023</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07/08/2023</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07/08/2023</a:t>
            </a:fld>
            <a:endParaRPr lang="es-ES" noProof="0" dirty="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dirty="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dirty="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07/08/2023</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07/08/2023</a:t>
            </a:fld>
            <a:endParaRPr lang="es-ES" noProof="0" dirty="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dirty="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dirty="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6.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es-ES" sz="4400" dirty="0">
                <a:solidFill>
                  <a:schemeClr val="bg1"/>
                </a:solidFill>
              </a:rPr>
              <a:t>Gestión de un supermercado</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es-ES" cap="none" dirty="0">
                <a:solidFill>
                  <a:srgbClr val="7CEBFF"/>
                </a:solidFill>
                <a:cs typeface="Arial" panose="020B0604020202020204" pitchFamily="34" charset="0"/>
              </a:rPr>
              <a:t>El desarrollo de un programa que facilita y optimiza el trabajo.</a:t>
            </a:r>
          </a:p>
        </p:txBody>
      </p:sp>
      <p:pic>
        <p:nvPicPr>
          <p:cNvPr id="5" name="Gráfico 4">
            <a:extLst>
              <a:ext uri="{FF2B5EF4-FFF2-40B4-BE49-F238E27FC236}">
                <a16:creationId xmlns:a16="http://schemas.microsoft.com/office/drawing/2014/main" id="{4ED65411-2AA9-459F-9F34-C7473892E1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1696" y="1103313"/>
            <a:ext cx="5843587" cy="3252787"/>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es-ES" cap="none" dirty="0"/>
              <a:t>El programa…</a:t>
            </a:r>
          </a:p>
        </p:txBody>
      </p:sp>
      <p:pic>
        <p:nvPicPr>
          <p:cNvPr id="11" name="Marcador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Marcador de contenido 3">
            <a:extLst>
              <a:ext uri="{FF2B5EF4-FFF2-40B4-BE49-F238E27FC236}">
                <a16:creationId xmlns:a16="http://schemas.microsoft.com/office/drawing/2014/main" id="{0E21B32B-72B8-457E-A3FB-8A9D4941B954}"/>
              </a:ext>
            </a:extLst>
          </p:cNvPr>
          <p:cNvSpPr>
            <a:spLocks noGrp="1"/>
          </p:cNvSpPr>
          <p:nvPr>
            <p:ph sz="half" idx="2"/>
          </p:nvPr>
        </p:nvSpPr>
        <p:spPr/>
        <p:txBody>
          <a:bodyPr>
            <a:normAutofit lnSpcReduction="10000"/>
          </a:bodyPr>
          <a:lstStyle/>
          <a:p>
            <a:r>
              <a:rPr lang="es-ES" dirty="0"/>
              <a:t>Busca agilizar la forma en que un supermercado mantiene un control sobre su stock, dejando las antiguas tradiciones donde se anotaba en una hoja. También, se busca optimizar la forma en la que se calculan las ganancias realizando de forma mas rápida los cálculos descontando lo que se debe pagar en impuestos y incluye las ofertas. </a:t>
            </a:r>
          </a:p>
          <a:p>
            <a:r>
              <a:rPr lang="es-ES" dirty="0"/>
              <a:t>Te permite vender un producto y otorgar al cliente un comprobante de compra para que se sienta mas seguro.</a:t>
            </a:r>
          </a:p>
          <a:p>
            <a:r>
              <a:rPr lang="es-ES" dirty="0"/>
              <a:t>También cuenta con una alerta que te avisara si un producto esta por vencer para evitar perdidas</a:t>
            </a:r>
            <a:endParaRPr lang="es-AR" dirty="0"/>
          </a:p>
        </p:txBody>
      </p:sp>
      <p:sp>
        <p:nvSpPr>
          <p:cNvPr id="5" name="CuadroTexto 4">
            <a:extLst>
              <a:ext uri="{FF2B5EF4-FFF2-40B4-BE49-F238E27FC236}">
                <a16:creationId xmlns:a16="http://schemas.microsoft.com/office/drawing/2014/main" id="{4BF603B7-9A96-4BD4-B2E1-66D68FAC777A}"/>
              </a:ext>
            </a:extLst>
          </p:cNvPr>
          <p:cNvSpPr txBox="1"/>
          <p:nvPr/>
        </p:nvSpPr>
        <p:spPr>
          <a:xfrm>
            <a:off x="1031845" y="6000991"/>
            <a:ext cx="4127284"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¡Te aseguramos que optimizara tus ventas!</a:t>
            </a:r>
            <a:endParaRPr lang="es-AR"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69B0A324-E3DF-43E9-89F5-FDAD3352274A}"/>
              </a:ext>
            </a:extLst>
          </p:cNvPr>
          <p:cNvPicPr>
            <a:picLocks noChangeAspect="1"/>
          </p:cNvPicPr>
          <p:nvPr/>
        </p:nvPicPr>
        <p:blipFill>
          <a:blip r:embed="rId4"/>
          <a:stretch>
            <a:fillRect/>
          </a:stretch>
        </p:blipFill>
        <p:spPr>
          <a:xfrm>
            <a:off x="581025" y="2223786"/>
            <a:ext cx="5358381" cy="36330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639619" y="5019727"/>
            <a:ext cx="11157485" cy="1027835"/>
          </a:xfrm>
        </p:spPr>
        <p:txBody>
          <a:bodyPr rtlCol="0">
            <a:normAutofit/>
          </a:bodyPr>
          <a:lstStyle/>
          <a:p>
            <a:pPr algn="ctr" rtl="0"/>
            <a:r>
              <a:rPr lang="es-ES" cap="none" dirty="0">
                <a:solidFill>
                  <a:srgbClr val="FFFEFF"/>
                </a:solidFill>
              </a:rPr>
              <a:t>Ofrece un sistema de gestión de usuarios para saber quienes están registrados en tu programa, es sencillo y óptimo.</a:t>
            </a:r>
          </a:p>
        </p:txBody>
      </p:sp>
      <p:graphicFrame>
        <p:nvGraphicFramePr>
          <p:cNvPr id="4" name="Marcador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50261815"/>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uadroTexto 11">
            <a:extLst>
              <a:ext uri="{FF2B5EF4-FFF2-40B4-BE49-F238E27FC236}">
                <a16:creationId xmlns:a16="http://schemas.microsoft.com/office/drawing/2014/main" id="{4A736084-7352-4FEA-A634-7F07262472A8}"/>
              </a:ext>
            </a:extLst>
          </p:cNvPr>
          <p:cNvSpPr txBox="1"/>
          <p:nvPr/>
        </p:nvSpPr>
        <p:spPr>
          <a:xfrm>
            <a:off x="1262678" y="3622516"/>
            <a:ext cx="3322040" cy="400110"/>
          </a:xfrm>
          <a:prstGeom prst="rect">
            <a:avLst/>
          </a:prstGeom>
          <a:noFill/>
        </p:spPr>
        <p:txBody>
          <a:bodyPr wrap="square" rtlCol="0">
            <a:spAutoFit/>
          </a:bodyPr>
          <a:lstStyle/>
          <a:p>
            <a:r>
              <a:rPr lang="es-ES" sz="2000" dirty="0">
                <a:solidFill>
                  <a:schemeClr val="accent1">
                    <a:lumMod val="40000"/>
                    <a:lumOff val="60000"/>
                  </a:schemeClr>
                </a:solidFill>
              </a:rPr>
              <a:t>Seguridad</a:t>
            </a:r>
            <a:endParaRPr lang="es-AR" dirty="0">
              <a:solidFill>
                <a:schemeClr val="accent1">
                  <a:lumMod val="40000"/>
                  <a:lumOff val="60000"/>
                </a:schemeClr>
              </a:solidFill>
            </a:endParaRPr>
          </a:p>
        </p:txBody>
      </p:sp>
      <p:sp>
        <p:nvSpPr>
          <p:cNvPr id="13" name="CuadroTexto 12">
            <a:extLst>
              <a:ext uri="{FF2B5EF4-FFF2-40B4-BE49-F238E27FC236}">
                <a16:creationId xmlns:a16="http://schemas.microsoft.com/office/drawing/2014/main" id="{29B86161-2560-4E3C-B87D-FACEBBB4F9D0}"/>
              </a:ext>
            </a:extLst>
          </p:cNvPr>
          <p:cNvSpPr txBox="1"/>
          <p:nvPr/>
        </p:nvSpPr>
        <p:spPr>
          <a:xfrm>
            <a:off x="7975922" y="3607956"/>
            <a:ext cx="1627465" cy="400110"/>
          </a:xfrm>
          <a:prstGeom prst="rect">
            <a:avLst/>
          </a:prstGeom>
          <a:noFill/>
        </p:spPr>
        <p:txBody>
          <a:bodyPr wrap="square" rtlCol="0">
            <a:spAutoFit/>
          </a:bodyPr>
          <a:lstStyle/>
          <a:p>
            <a:r>
              <a:rPr lang="es-ES" sz="2000" dirty="0">
                <a:solidFill>
                  <a:schemeClr val="accent1">
                    <a:lumMod val="40000"/>
                    <a:lumOff val="60000"/>
                  </a:schemeClr>
                </a:solidFill>
              </a:rPr>
              <a:t>Óptimo</a:t>
            </a:r>
            <a:endParaRPr lang="es-AR" sz="2800" dirty="0">
              <a:solidFill>
                <a:schemeClr val="accent1">
                  <a:lumMod val="40000"/>
                  <a:lumOff val="60000"/>
                </a:schemeClr>
              </a:solidFill>
            </a:endParaRPr>
          </a:p>
        </p:txBody>
      </p:sp>
      <p:sp>
        <p:nvSpPr>
          <p:cNvPr id="14" name="CuadroTexto 13">
            <a:extLst>
              <a:ext uri="{FF2B5EF4-FFF2-40B4-BE49-F238E27FC236}">
                <a16:creationId xmlns:a16="http://schemas.microsoft.com/office/drawing/2014/main" id="{45A9466E-F62E-4ADC-A045-284D12D5C484}"/>
              </a:ext>
            </a:extLst>
          </p:cNvPr>
          <p:cNvSpPr txBox="1"/>
          <p:nvPr/>
        </p:nvSpPr>
        <p:spPr>
          <a:xfrm>
            <a:off x="9819267" y="3626123"/>
            <a:ext cx="2164359" cy="400110"/>
          </a:xfrm>
          <a:prstGeom prst="rect">
            <a:avLst/>
          </a:prstGeom>
          <a:noFill/>
        </p:spPr>
        <p:txBody>
          <a:bodyPr wrap="square" rtlCol="0">
            <a:spAutoFit/>
          </a:bodyPr>
          <a:lstStyle/>
          <a:p>
            <a:r>
              <a:rPr lang="es-ES" sz="2000" dirty="0">
                <a:solidFill>
                  <a:schemeClr val="accent1">
                    <a:lumMod val="40000"/>
                    <a:lumOff val="60000"/>
                  </a:schemeClr>
                </a:solidFill>
              </a:rPr>
              <a:t>Supervisar</a:t>
            </a:r>
            <a:endParaRPr lang="es-AR" sz="2000" dirty="0">
              <a:solidFill>
                <a:schemeClr val="accent1">
                  <a:lumMod val="40000"/>
                  <a:lumOff val="60000"/>
                </a:schemeClr>
              </a:solidFill>
            </a:endParaRPr>
          </a:p>
        </p:txBody>
      </p:sp>
      <p:sp>
        <p:nvSpPr>
          <p:cNvPr id="15" name="CuadroTexto 14">
            <a:extLst>
              <a:ext uri="{FF2B5EF4-FFF2-40B4-BE49-F238E27FC236}">
                <a16:creationId xmlns:a16="http://schemas.microsoft.com/office/drawing/2014/main" id="{73A1E7FB-F51D-4001-8A04-8333151F1882}"/>
              </a:ext>
            </a:extLst>
          </p:cNvPr>
          <p:cNvSpPr txBox="1"/>
          <p:nvPr/>
        </p:nvSpPr>
        <p:spPr>
          <a:xfrm>
            <a:off x="3856481" y="763398"/>
            <a:ext cx="4961999" cy="400110"/>
          </a:xfrm>
          <a:prstGeom prst="rect">
            <a:avLst/>
          </a:prstGeom>
          <a:noFill/>
        </p:spPr>
        <p:txBody>
          <a:bodyPr wrap="none" rtlCol="0">
            <a:spAutoFit/>
          </a:bodyPr>
          <a:lstStyle/>
          <a:p>
            <a:r>
              <a:rPr lang="es-ES" sz="2000" dirty="0"/>
              <a:t>¡Nuestro programa ofrece muchos beneficios</a:t>
            </a:r>
            <a:r>
              <a:rPr lang="es-ES" dirty="0"/>
              <a:t>!</a:t>
            </a:r>
            <a:endParaRPr lang="es-AR" sz="2000" dirty="0"/>
          </a:p>
        </p:txBody>
      </p:sp>
      <p:pic>
        <p:nvPicPr>
          <p:cNvPr id="22" name="Gráfico 21">
            <a:extLst>
              <a:ext uri="{FF2B5EF4-FFF2-40B4-BE49-F238E27FC236}">
                <a16:creationId xmlns:a16="http://schemas.microsoft.com/office/drawing/2014/main" id="{EB9CDAED-65C3-4612-B5A0-864D1315CA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7905" y="1762268"/>
            <a:ext cx="1935087" cy="1935087"/>
          </a:xfrm>
          <a:prstGeom prst="rect">
            <a:avLst/>
          </a:prstGeom>
        </p:spPr>
      </p:pic>
      <p:sp>
        <p:nvSpPr>
          <p:cNvPr id="23" name="CuadroTexto 22">
            <a:extLst>
              <a:ext uri="{FF2B5EF4-FFF2-40B4-BE49-F238E27FC236}">
                <a16:creationId xmlns:a16="http://schemas.microsoft.com/office/drawing/2014/main" id="{DBF807D4-B20A-40E6-9801-8CE073CEC9DA}"/>
              </a:ext>
            </a:extLst>
          </p:cNvPr>
          <p:cNvSpPr txBox="1"/>
          <p:nvPr/>
        </p:nvSpPr>
        <p:spPr>
          <a:xfrm>
            <a:off x="5626572" y="3624007"/>
            <a:ext cx="1617751" cy="400110"/>
          </a:xfrm>
          <a:prstGeom prst="rect">
            <a:avLst/>
          </a:prstGeom>
          <a:noFill/>
        </p:spPr>
        <p:txBody>
          <a:bodyPr wrap="none" rtlCol="0">
            <a:spAutoFit/>
          </a:bodyPr>
          <a:lstStyle/>
          <a:p>
            <a:r>
              <a:rPr lang="es-ES" sz="2000" dirty="0">
                <a:solidFill>
                  <a:schemeClr val="accent1">
                    <a:lumMod val="40000"/>
                    <a:lumOff val="60000"/>
                  </a:schemeClr>
                </a:solidFill>
              </a:rPr>
              <a:t>Organización</a:t>
            </a:r>
            <a:r>
              <a:rPr lang="es-ES" dirty="0"/>
              <a:t> </a:t>
            </a:r>
            <a:endParaRPr lang="es-AR" dirty="0"/>
          </a:p>
        </p:txBody>
      </p:sp>
      <p:pic>
        <p:nvPicPr>
          <p:cNvPr id="25" name="Gráfico 24">
            <a:extLst>
              <a:ext uri="{FF2B5EF4-FFF2-40B4-BE49-F238E27FC236}">
                <a16:creationId xmlns:a16="http://schemas.microsoft.com/office/drawing/2014/main" id="{4E23088F-15B8-46A0-8E9D-B4B85C5980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68260" y="2019456"/>
            <a:ext cx="2223749" cy="1849360"/>
          </a:xfrm>
          <a:prstGeom prst="rect">
            <a:avLst/>
          </a:prstGeom>
        </p:spPr>
      </p:pic>
      <p:sp>
        <p:nvSpPr>
          <p:cNvPr id="27" name="CuadroTexto 26">
            <a:extLst>
              <a:ext uri="{FF2B5EF4-FFF2-40B4-BE49-F238E27FC236}">
                <a16:creationId xmlns:a16="http://schemas.microsoft.com/office/drawing/2014/main" id="{7B1ECF3C-1D0D-4595-8CB4-E116A4B15FE5}"/>
              </a:ext>
            </a:extLst>
          </p:cNvPr>
          <p:cNvSpPr txBox="1"/>
          <p:nvPr/>
        </p:nvSpPr>
        <p:spPr>
          <a:xfrm>
            <a:off x="3650465" y="3684150"/>
            <a:ext cx="859338" cy="369332"/>
          </a:xfrm>
          <a:prstGeom prst="rect">
            <a:avLst/>
          </a:prstGeom>
          <a:noFill/>
        </p:spPr>
        <p:txBody>
          <a:bodyPr wrap="none" rtlCol="0">
            <a:spAutoFit/>
          </a:bodyPr>
          <a:lstStyle/>
          <a:p>
            <a:r>
              <a:rPr lang="es-ES" dirty="0">
                <a:solidFill>
                  <a:srgbClr val="FF0000"/>
                </a:solidFill>
              </a:rPr>
              <a:t>Alertas</a:t>
            </a:r>
            <a:endParaRPr lang="es-AR" dirty="0">
              <a:solidFill>
                <a:srgbClr val="FF0000"/>
              </a:solidFill>
            </a:endParaRPr>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8" name="Marcador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a:t>Funciones del menú ADMINISTRADOR</a:t>
            </a:r>
          </a:p>
        </p:txBody>
      </p:sp>
      <p:graphicFrame>
        <p:nvGraphicFramePr>
          <p:cNvPr id="6" name="Marcador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85551627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3" name="Rectángulo 2">
            <a:extLst>
              <a:ext uri="{FF2B5EF4-FFF2-40B4-BE49-F238E27FC236}">
                <a16:creationId xmlns:a16="http://schemas.microsoft.com/office/drawing/2014/main" id="{312155AA-3CBF-4E2B-A625-B13100C866EB}"/>
              </a:ext>
            </a:extLst>
          </p:cNvPr>
          <p:cNvSpPr/>
          <p:nvPr/>
        </p:nvSpPr>
        <p:spPr>
          <a:xfrm>
            <a:off x="584200" y="738231"/>
            <a:ext cx="7452453" cy="5259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a:t>Funciones del menú USUARIO/EMPLEADO</a:t>
            </a:r>
          </a:p>
        </p:txBody>
      </p:sp>
      <p:graphicFrame>
        <p:nvGraphicFramePr>
          <p:cNvPr id="6" name="Marcador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9943004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ángulo 3">
            <a:extLst>
              <a:ext uri="{FF2B5EF4-FFF2-40B4-BE49-F238E27FC236}">
                <a16:creationId xmlns:a16="http://schemas.microsoft.com/office/drawing/2014/main" id="{AE9717E0-20A5-4D46-99B2-7EFF25D6E444}"/>
              </a:ext>
            </a:extLst>
          </p:cNvPr>
          <p:cNvSpPr/>
          <p:nvPr/>
        </p:nvSpPr>
        <p:spPr>
          <a:xfrm>
            <a:off x="4546833" y="293615"/>
            <a:ext cx="3250967" cy="2086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dirty="0"/>
          </a:p>
        </p:txBody>
      </p:sp>
      <p:sp>
        <p:nvSpPr>
          <p:cNvPr id="5" name="Rectángulo 4">
            <a:extLst>
              <a:ext uri="{FF2B5EF4-FFF2-40B4-BE49-F238E27FC236}">
                <a16:creationId xmlns:a16="http://schemas.microsoft.com/office/drawing/2014/main" id="{9638FA95-2C17-4B22-96A0-E83436055323}"/>
              </a:ext>
            </a:extLst>
          </p:cNvPr>
          <p:cNvSpPr/>
          <p:nvPr/>
        </p:nvSpPr>
        <p:spPr>
          <a:xfrm>
            <a:off x="895728" y="290849"/>
            <a:ext cx="3250967" cy="208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75902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82569" y="42442"/>
            <a:ext cx="3081576" cy="1746762"/>
          </a:xfrm>
        </p:spPr>
        <p:txBody>
          <a:bodyPr rtlCol="0">
            <a:normAutofit/>
          </a:bodyPr>
          <a:lstStyle/>
          <a:p>
            <a:pPr rtl="0"/>
            <a:r>
              <a:rPr lang="es-ES" dirty="0">
                <a:solidFill>
                  <a:srgbClr val="FFFFFF"/>
                </a:solidFill>
              </a:rPr>
              <a:t> </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5723" y="667771"/>
            <a:ext cx="7149737" cy="5666666"/>
          </a:xfrm>
          <a:prstGeom prst="rect">
            <a:avLst/>
          </a:prstGeom>
        </p:spPr>
      </p:pic>
      <p:pic>
        <p:nvPicPr>
          <p:cNvPr id="6" name="Imagen 5">
            <a:extLst>
              <a:ext uri="{FF2B5EF4-FFF2-40B4-BE49-F238E27FC236}">
                <a16:creationId xmlns:a16="http://schemas.microsoft.com/office/drawing/2014/main" id="{4B322645-FE61-4E1B-A3D3-1CD445B569B8}"/>
              </a:ext>
            </a:extLst>
          </p:cNvPr>
          <p:cNvPicPr>
            <a:picLocks noChangeAspect="1"/>
          </p:cNvPicPr>
          <p:nvPr/>
        </p:nvPicPr>
        <p:blipFill>
          <a:blip r:embed="rId4"/>
          <a:stretch>
            <a:fillRect/>
          </a:stretch>
        </p:blipFill>
        <p:spPr>
          <a:xfrm>
            <a:off x="69202" y="688583"/>
            <a:ext cx="2899755" cy="1292918"/>
          </a:xfrm>
          <a:prstGeom prst="rect">
            <a:avLst/>
          </a:prstGeom>
        </p:spPr>
      </p:pic>
      <p:pic>
        <p:nvPicPr>
          <p:cNvPr id="8" name="Imagen 7">
            <a:extLst>
              <a:ext uri="{FF2B5EF4-FFF2-40B4-BE49-F238E27FC236}">
                <a16:creationId xmlns:a16="http://schemas.microsoft.com/office/drawing/2014/main" id="{F939D2C5-0A6B-4818-897F-C40402A88942}"/>
              </a:ext>
            </a:extLst>
          </p:cNvPr>
          <p:cNvPicPr>
            <a:picLocks noChangeAspect="1"/>
          </p:cNvPicPr>
          <p:nvPr/>
        </p:nvPicPr>
        <p:blipFill>
          <a:blip r:embed="rId5"/>
          <a:stretch>
            <a:fillRect/>
          </a:stretch>
        </p:blipFill>
        <p:spPr>
          <a:xfrm>
            <a:off x="3397442" y="667771"/>
            <a:ext cx="3343278" cy="854798"/>
          </a:xfrm>
          <a:prstGeom prst="rect">
            <a:avLst/>
          </a:prstGeom>
        </p:spPr>
      </p:pic>
      <p:pic>
        <p:nvPicPr>
          <p:cNvPr id="11" name="Imagen 10">
            <a:extLst>
              <a:ext uri="{FF2B5EF4-FFF2-40B4-BE49-F238E27FC236}">
                <a16:creationId xmlns:a16="http://schemas.microsoft.com/office/drawing/2014/main" id="{E2760593-B60E-484E-A537-D3FD70BE3565}"/>
              </a:ext>
            </a:extLst>
          </p:cNvPr>
          <p:cNvPicPr>
            <a:picLocks noChangeAspect="1"/>
          </p:cNvPicPr>
          <p:nvPr/>
        </p:nvPicPr>
        <p:blipFill>
          <a:blip r:embed="rId6"/>
          <a:stretch>
            <a:fillRect/>
          </a:stretch>
        </p:blipFill>
        <p:spPr>
          <a:xfrm>
            <a:off x="3415701" y="1358653"/>
            <a:ext cx="3325019" cy="1579384"/>
          </a:xfrm>
          <a:prstGeom prst="rect">
            <a:avLst/>
          </a:prstGeom>
        </p:spPr>
      </p:pic>
      <p:sp>
        <p:nvSpPr>
          <p:cNvPr id="22" name="Rectángulo 21">
            <a:extLst>
              <a:ext uri="{FF2B5EF4-FFF2-40B4-BE49-F238E27FC236}">
                <a16:creationId xmlns:a16="http://schemas.microsoft.com/office/drawing/2014/main" id="{98DD2556-16D3-42AA-950A-A889E97F2560}"/>
              </a:ext>
            </a:extLst>
          </p:cNvPr>
          <p:cNvSpPr/>
          <p:nvPr/>
        </p:nvSpPr>
        <p:spPr>
          <a:xfrm>
            <a:off x="2978221" y="667771"/>
            <a:ext cx="437481" cy="5696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24" name="Imagen 23">
            <a:extLst>
              <a:ext uri="{FF2B5EF4-FFF2-40B4-BE49-F238E27FC236}">
                <a16:creationId xmlns:a16="http://schemas.microsoft.com/office/drawing/2014/main" id="{B20261CD-9749-424E-9ED3-974229F81E7F}"/>
              </a:ext>
            </a:extLst>
          </p:cNvPr>
          <p:cNvPicPr>
            <a:picLocks noChangeAspect="1"/>
          </p:cNvPicPr>
          <p:nvPr/>
        </p:nvPicPr>
        <p:blipFill>
          <a:blip r:embed="rId7"/>
          <a:stretch>
            <a:fillRect/>
          </a:stretch>
        </p:blipFill>
        <p:spPr>
          <a:xfrm>
            <a:off x="72275" y="1989080"/>
            <a:ext cx="2931745" cy="890207"/>
          </a:xfrm>
          <a:prstGeom prst="rect">
            <a:avLst/>
          </a:prstGeom>
        </p:spPr>
      </p:pic>
      <p:pic>
        <p:nvPicPr>
          <p:cNvPr id="26" name="Imagen 25">
            <a:extLst>
              <a:ext uri="{FF2B5EF4-FFF2-40B4-BE49-F238E27FC236}">
                <a16:creationId xmlns:a16="http://schemas.microsoft.com/office/drawing/2014/main" id="{9506DDAB-3E3E-4638-9FBB-07BB47733B7B}"/>
              </a:ext>
            </a:extLst>
          </p:cNvPr>
          <p:cNvPicPr>
            <a:picLocks noChangeAspect="1"/>
          </p:cNvPicPr>
          <p:nvPr/>
        </p:nvPicPr>
        <p:blipFill>
          <a:blip r:embed="rId8"/>
          <a:stretch>
            <a:fillRect/>
          </a:stretch>
        </p:blipFill>
        <p:spPr>
          <a:xfrm>
            <a:off x="62569" y="2843041"/>
            <a:ext cx="2931744" cy="866896"/>
          </a:xfrm>
          <a:prstGeom prst="rect">
            <a:avLst/>
          </a:prstGeom>
        </p:spPr>
      </p:pic>
      <p:pic>
        <p:nvPicPr>
          <p:cNvPr id="28" name="Imagen 27">
            <a:extLst>
              <a:ext uri="{FF2B5EF4-FFF2-40B4-BE49-F238E27FC236}">
                <a16:creationId xmlns:a16="http://schemas.microsoft.com/office/drawing/2014/main" id="{5820FE30-B4F6-4FA0-BB23-E36035C5D62B}"/>
              </a:ext>
            </a:extLst>
          </p:cNvPr>
          <p:cNvPicPr>
            <a:picLocks noChangeAspect="1"/>
          </p:cNvPicPr>
          <p:nvPr/>
        </p:nvPicPr>
        <p:blipFill>
          <a:blip r:embed="rId9"/>
          <a:stretch>
            <a:fillRect/>
          </a:stretch>
        </p:blipFill>
        <p:spPr>
          <a:xfrm>
            <a:off x="3404427" y="4546454"/>
            <a:ext cx="3336293" cy="1831359"/>
          </a:xfrm>
          <a:prstGeom prst="rect">
            <a:avLst/>
          </a:prstGeom>
        </p:spPr>
      </p:pic>
      <p:pic>
        <p:nvPicPr>
          <p:cNvPr id="30" name="Imagen 29">
            <a:extLst>
              <a:ext uri="{FF2B5EF4-FFF2-40B4-BE49-F238E27FC236}">
                <a16:creationId xmlns:a16="http://schemas.microsoft.com/office/drawing/2014/main" id="{1609F25B-5DB0-4964-89E2-803AE8F92E25}"/>
              </a:ext>
            </a:extLst>
          </p:cNvPr>
          <p:cNvPicPr>
            <a:picLocks noChangeAspect="1"/>
          </p:cNvPicPr>
          <p:nvPr/>
        </p:nvPicPr>
        <p:blipFill>
          <a:blip r:embed="rId10"/>
          <a:stretch>
            <a:fillRect/>
          </a:stretch>
        </p:blipFill>
        <p:spPr>
          <a:xfrm>
            <a:off x="62274" y="3725679"/>
            <a:ext cx="2940491" cy="401846"/>
          </a:xfrm>
          <a:prstGeom prst="rect">
            <a:avLst/>
          </a:prstGeom>
        </p:spPr>
      </p:pic>
      <p:pic>
        <p:nvPicPr>
          <p:cNvPr id="32" name="Imagen 31">
            <a:extLst>
              <a:ext uri="{FF2B5EF4-FFF2-40B4-BE49-F238E27FC236}">
                <a16:creationId xmlns:a16="http://schemas.microsoft.com/office/drawing/2014/main" id="{69DF7B9D-22F8-450A-AB02-D14115453E9D}"/>
              </a:ext>
            </a:extLst>
          </p:cNvPr>
          <p:cNvPicPr>
            <a:picLocks noChangeAspect="1"/>
          </p:cNvPicPr>
          <p:nvPr/>
        </p:nvPicPr>
        <p:blipFill>
          <a:blip r:embed="rId11"/>
          <a:stretch>
            <a:fillRect/>
          </a:stretch>
        </p:blipFill>
        <p:spPr>
          <a:xfrm>
            <a:off x="69202" y="4158582"/>
            <a:ext cx="2942912" cy="1447799"/>
          </a:xfrm>
          <a:prstGeom prst="rect">
            <a:avLst/>
          </a:prstGeom>
        </p:spPr>
      </p:pic>
      <p:sp>
        <p:nvSpPr>
          <p:cNvPr id="21" name="Rectángulo 20">
            <a:extLst>
              <a:ext uri="{FF2B5EF4-FFF2-40B4-BE49-F238E27FC236}">
                <a16:creationId xmlns:a16="http://schemas.microsoft.com/office/drawing/2014/main" id="{F198175C-85E9-4F42-9B46-2EE0869FD3D3}"/>
              </a:ext>
            </a:extLst>
          </p:cNvPr>
          <p:cNvSpPr/>
          <p:nvPr/>
        </p:nvSpPr>
        <p:spPr>
          <a:xfrm>
            <a:off x="62100" y="4089270"/>
            <a:ext cx="2954081" cy="6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8" name="Imagen 17">
            <a:extLst>
              <a:ext uri="{FF2B5EF4-FFF2-40B4-BE49-F238E27FC236}">
                <a16:creationId xmlns:a16="http://schemas.microsoft.com/office/drawing/2014/main" id="{F9127BAC-0D84-4B0A-B734-7AFAB623EC2C}"/>
              </a:ext>
            </a:extLst>
          </p:cNvPr>
          <p:cNvPicPr>
            <a:picLocks noChangeAspect="1"/>
          </p:cNvPicPr>
          <p:nvPr/>
        </p:nvPicPr>
        <p:blipFill>
          <a:blip r:embed="rId12"/>
          <a:stretch>
            <a:fillRect/>
          </a:stretch>
        </p:blipFill>
        <p:spPr>
          <a:xfrm>
            <a:off x="3424495" y="2971633"/>
            <a:ext cx="3325020" cy="1589753"/>
          </a:xfrm>
          <a:prstGeom prst="rect">
            <a:avLst/>
          </a:prstGeom>
        </p:spPr>
      </p:pic>
      <p:sp>
        <p:nvSpPr>
          <p:cNvPr id="36" name="Rectángulo 35">
            <a:extLst>
              <a:ext uri="{FF2B5EF4-FFF2-40B4-BE49-F238E27FC236}">
                <a16:creationId xmlns:a16="http://schemas.microsoft.com/office/drawing/2014/main" id="{923946AC-301D-42B7-929E-A1B83B8B335B}"/>
              </a:ext>
            </a:extLst>
          </p:cNvPr>
          <p:cNvSpPr/>
          <p:nvPr/>
        </p:nvSpPr>
        <p:spPr>
          <a:xfrm>
            <a:off x="69202" y="5576604"/>
            <a:ext cx="2925111" cy="787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D5262343-2C6A-4196-BD54-2A3491D177C8}"/>
              </a:ext>
            </a:extLst>
          </p:cNvPr>
          <p:cNvSpPr/>
          <p:nvPr/>
        </p:nvSpPr>
        <p:spPr>
          <a:xfrm>
            <a:off x="3424966" y="2912316"/>
            <a:ext cx="331575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9C6F1DDD-E6A9-4834-913D-440A1DE63001}"/>
              </a:ext>
            </a:extLst>
          </p:cNvPr>
          <p:cNvSpPr/>
          <p:nvPr/>
        </p:nvSpPr>
        <p:spPr>
          <a:xfrm>
            <a:off x="85394" y="1930446"/>
            <a:ext cx="2954081" cy="6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D13D0536-3938-4025-8FDD-0E96B05EC3BA}"/>
              </a:ext>
            </a:extLst>
          </p:cNvPr>
          <p:cNvSpPr/>
          <p:nvPr/>
        </p:nvSpPr>
        <p:spPr>
          <a:xfrm>
            <a:off x="3397442" y="1386524"/>
            <a:ext cx="334327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CuadroTexto 36">
            <a:extLst>
              <a:ext uri="{FF2B5EF4-FFF2-40B4-BE49-F238E27FC236}">
                <a16:creationId xmlns:a16="http://schemas.microsoft.com/office/drawing/2014/main" id="{928C05D8-1EA4-4F0A-8D3F-5CF6E1F27E20}"/>
              </a:ext>
            </a:extLst>
          </p:cNvPr>
          <p:cNvSpPr txBox="1"/>
          <p:nvPr/>
        </p:nvSpPr>
        <p:spPr>
          <a:xfrm>
            <a:off x="8138086" y="2232968"/>
            <a:ext cx="3511441" cy="2031325"/>
          </a:xfrm>
          <a:prstGeom prst="rect">
            <a:avLst/>
          </a:prstGeom>
          <a:noFill/>
        </p:spPr>
        <p:txBody>
          <a:bodyPr wrap="square" rtlCol="0">
            <a:spAutoFit/>
          </a:bodyPr>
          <a:lstStyle/>
          <a:p>
            <a:r>
              <a:rPr lang="es-ES" dirty="0">
                <a:solidFill>
                  <a:schemeClr val="bg1">
                    <a:lumMod val="95000"/>
                  </a:schemeClr>
                </a:solidFill>
              </a:rPr>
              <a:t>En el lado derecho podrás observar</a:t>
            </a:r>
          </a:p>
          <a:p>
            <a:r>
              <a:rPr lang="es-ES" dirty="0">
                <a:solidFill>
                  <a:schemeClr val="bg1">
                    <a:lumMod val="95000"/>
                  </a:schemeClr>
                </a:solidFill>
              </a:rPr>
              <a:t>que se encuentra el menú administrador, mostrando los permisos especiales que tiene y a su izquierda esta el menú usuario el cual puede trabajar en la caja o gestionar el stock.   </a:t>
            </a:r>
            <a:endParaRPr lang="es-AR" dirty="0">
              <a:solidFill>
                <a:schemeClr val="bg1">
                  <a:lumMod val="95000"/>
                </a:schemeClr>
              </a:solidFill>
            </a:endParaRPr>
          </a:p>
        </p:txBody>
      </p:sp>
      <p:sp>
        <p:nvSpPr>
          <p:cNvPr id="38" name="Rectángulo 37">
            <a:extLst>
              <a:ext uri="{FF2B5EF4-FFF2-40B4-BE49-F238E27FC236}">
                <a16:creationId xmlns:a16="http://schemas.microsoft.com/office/drawing/2014/main" id="{523118C5-E5DC-4176-B091-0A5335CA969F}"/>
              </a:ext>
            </a:extLst>
          </p:cNvPr>
          <p:cNvSpPr/>
          <p:nvPr/>
        </p:nvSpPr>
        <p:spPr>
          <a:xfrm>
            <a:off x="86925" y="2795984"/>
            <a:ext cx="2954081" cy="6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Rectángulo 38">
            <a:extLst>
              <a:ext uri="{FF2B5EF4-FFF2-40B4-BE49-F238E27FC236}">
                <a16:creationId xmlns:a16="http://schemas.microsoft.com/office/drawing/2014/main" id="{ABE4291E-91D6-4ECF-9398-420CC3EF646F}"/>
              </a:ext>
            </a:extLst>
          </p:cNvPr>
          <p:cNvSpPr/>
          <p:nvPr/>
        </p:nvSpPr>
        <p:spPr>
          <a:xfrm>
            <a:off x="84517" y="3692798"/>
            <a:ext cx="2954081" cy="63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Rectángulo 19">
            <a:extLst>
              <a:ext uri="{FF2B5EF4-FFF2-40B4-BE49-F238E27FC236}">
                <a16:creationId xmlns:a16="http://schemas.microsoft.com/office/drawing/2014/main" id="{D954EE17-CAC5-4A73-860E-6B18B1A11F64}"/>
              </a:ext>
            </a:extLst>
          </p:cNvPr>
          <p:cNvSpPr/>
          <p:nvPr/>
        </p:nvSpPr>
        <p:spPr>
          <a:xfrm>
            <a:off x="3415701" y="4460170"/>
            <a:ext cx="3333813" cy="11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0134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219075" y="228600"/>
            <a:ext cx="7362825" cy="990600"/>
          </a:xfrm>
        </p:spPr>
        <p:txBody>
          <a:bodyPr rtlCol="0">
            <a:noAutofit/>
          </a:bodyPr>
          <a:lstStyle/>
          <a:p>
            <a:pPr rtl="0"/>
            <a:r>
              <a:rPr lang="es-ES" sz="6000" cap="none" dirty="0">
                <a:solidFill>
                  <a:schemeClr val="bg1"/>
                </a:solidFill>
              </a:rPr>
              <a:t>Para finalizar</a:t>
            </a:r>
          </a:p>
        </p:txBody>
      </p:sp>
      <p:sp>
        <p:nvSpPr>
          <p:cNvPr id="4" name="Rectángulo 3">
            <a:extLst>
              <a:ext uri="{FF2B5EF4-FFF2-40B4-BE49-F238E27FC236}">
                <a16:creationId xmlns:a16="http://schemas.microsoft.com/office/drawing/2014/main" id="{9900F780-0921-4AC8-B210-B5C930457CCA}"/>
              </a:ext>
            </a:extLst>
          </p:cNvPr>
          <p:cNvSpPr/>
          <p:nvPr/>
        </p:nvSpPr>
        <p:spPr>
          <a:xfrm>
            <a:off x="2181138" y="1820411"/>
            <a:ext cx="7768205" cy="2808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2382473" y="2642532"/>
            <a:ext cx="7447328" cy="786468"/>
          </a:xfrm>
        </p:spPr>
        <p:txBody>
          <a:bodyPr rtlCol="0">
            <a:normAutofit/>
          </a:bodyPr>
          <a:lstStyle/>
          <a:p>
            <a:pPr rtl="0"/>
            <a:r>
              <a:rPr lang="es-ES" cap="none" dirty="0">
                <a:solidFill>
                  <a:schemeClr val="bg1">
                    <a:lumMod val="95000"/>
                  </a:schemeClr>
                </a:solidFill>
              </a:rPr>
              <a:t>Estoy seguro y confió que esta implementación de software mejorara la eficiencia operativa, lograra la satisfacción de nuestros clientes y favorecerá a su negocio.</a:t>
            </a:r>
          </a:p>
        </p:txBody>
      </p:sp>
      <p:sp>
        <p:nvSpPr>
          <p:cNvPr id="6" name="CuadroTexto 5">
            <a:extLst>
              <a:ext uri="{FF2B5EF4-FFF2-40B4-BE49-F238E27FC236}">
                <a16:creationId xmlns:a16="http://schemas.microsoft.com/office/drawing/2014/main" id="{B3882A24-4707-4E19-A429-A0CC8C8B8375}"/>
              </a:ext>
            </a:extLst>
          </p:cNvPr>
          <p:cNvSpPr txBox="1"/>
          <p:nvPr/>
        </p:nvSpPr>
        <p:spPr>
          <a:xfrm>
            <a:off x="2181138" y="3682983"/>
            <a:ext cx="7768205" cy="369332"/>
          </a:xfrm>
          <a:prstGeom prst="rect">
            <a:avLst/>
          </a:prstGeom>
          <a:noFill/>
        </p:spPr>
        <p:txBody>
          <a:bodyPr wrap="square" rtlCol="0">
            <a:spAutoFit/>
          </a:bodyPr>
          <a:lstStyle/>
          <a:p>
            <a:pPr algn="ctr"/>
            <a:r>
              <a:rPr lang="es-ES" dirty="0">
                <a:solidFill>
                  <a:schemeClr val="bg1"/>
                </a:solidFill>
              </a:rPr>
              <a:t>¡Muchas gracias por su atención!</a:t>
            </a:r>
            <a:endParaRPr lang="es-AR" dirty="0">
              <a:solidFill>
                <a:schemeClr val="bg1"/>
              </a:solidFill>
            </a:endParaRPr>
          </a:p>
        </p:txBody>
      </p:sp>
    </p:spTree>
    <p:extLst>
      <p:ext uri="{BB962C8B-B14F-4D97-AF65-F5344CB8AC3E}">
        <p14:creationId xmlns:p14="http://schemas.microsoft.com/office/powerpoint/2010/main" val="2279313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249</TotalTime>
  <Words>319</Words>
  <Application>Microsoft Office PowerPoint</Application>
  <PresentationFormat>Panorámica</PresentationFormat>
  <Paragraphs>41</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Calibri</vt:lpstr>
      <vt:lpstr>Gill Sans MT</vt:lpstr>
      <vt:lpstr>Times New Roman</vt:lpstr>
      <vt:lpstr>Wingdings 2</vt:lpstr>
      <vt:lpstr>Dividendo</vt:lpstr>
      <vt:lpstr>Gestión de un supermercado</vt:lpstr>
      <vt:lpstr>El programa…</vt:lpstr>
      <vt:lpstr>Ofrece un sistema de gestión de usuarios para saber quienes están registrados en tu programa, es sencillo y óptimo.</vt:lpstr>
      <vt:lpstr>Funciones del menú ADMINISTRADOR</vt:lpstr>
      <vt:lpstr>Funciones del menú USUARIO/EMPLEADO</vt:lpstr>
      <vt:lpstr> </vt:lpstr>
      <vt:lpstr>Para finalizar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un supermercado</dc:title>
  <dc:creator>fer hidalgo</dc:creator>
  <cp:lastModifiedBy>fer hidalgo</cp:lastModifiedBy>
  <cp:revision>33</cp:revision>
  <dcterms:created xsi:type="dcterms:W3CDTF">2023-08-06T03:34:28Z</dcterms:created>
  <dcterms:modified xsi:type="dcterms:W3CDTF">2023-08-07T05:10:31Z</dcterms:modified>
</cp:coreProperties>
</file>