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6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5f77986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55f77986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5f77986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5f77986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5f7798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5f7798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5f77986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5f77986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5f77986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5f77986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5f77986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55f77986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5f77986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5f77986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55f77986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55f77986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5f77986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5f77986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5f77986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5f77986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de distribuição de tarefas de uma software house.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37718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Alunos:	Gustavo Macedo Nemeth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Lucas </a:t>
            </a:r>
            <a:r>
              <a:rPr lang="pt-BR" dirty="0" err="1"/>
              <a:t>Jordon</a:t>
            </a:r>
            <a:r>
              <a:rPr lang="pt-BR" dirty="0"/>
              <a:t> </a:t>
            </a:r>
            <a:r>
              <a:rPr lang="pt-BR" dirty="0" err="1"/>
              <a:t>Christ</a:t>
            </a:r>
            <a:r>
              <a:rPr lang="pt-BR" dirty="0"/>
              <a:t> Dal </a:t>
            </a:r>
            <a:r>
              <a:rPr lang="pt-BR" dirty="0" err="1"/>
              <a:t>Prá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Atividades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7236"/>
            <a:ext cx="9144000" cy="2295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rodando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Agora vamos demonstrar a aplicação rodando.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Ideia.	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A ideia é realizar um simulador completo do fluxo de atividades dentro de uma Software </a:t>
            </a:r>
            <a:r>
              <a:rPr lang="pt-BR" sz="1600" dirty="0" err="1"/>
              <a:t>House</a:t>
            </a:r>
            <a:r>
              <a:rPr lang="pt-BR" sz="1600" dirty="0"/>
              <a:t>, no processo estamos simulando atividades unitárias.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 dirty="0"/>
              <a:t>Esta simulação poderia ajudar a gestão destas empresas a perceber onde estão os gargalos, onde precisam menos ou mais pessoas ou até mesmo onde se faz necessário melhorias de processo.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dirty="0"/>
              <a:t>O Modelo utilizado baseia no fluxo entre 3 tipos de agentes. O gerente, os programadores e os testadores. Onde programadores e testadores possuem uma lista de tarefas a serem executadas e o gerente é o responsável pelo preparo e distribuição das tarefas</a:t>
            </a:r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1508775"/>
            <a:ext cx="7688700" cy="28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Ao criar uma atividade o gerente realiza a verificação da fila de seus programadores, assim o mesmo define qual melhor programador para receber certa atividade.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 dirty="0"/>
              <a:t>Programadores executam as atividades de suas filas, priorizam a fila de acordo com a prioridade, e ao encerrar uma atividade enviam para os testadores realizar os testes e aprovação ou não da tarefa.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	- Gerente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O gerente é o responsável por gerenciar a equipe e realizar a distribuição de tarefas, sendo assim o mesmo possui algumas características para realizar tais atividades.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Gerente detém uma fila de programadores e recebe novos programadores no decorrer da simulação.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Criar tarefas/Atividades com nível de dificuldade e tempo de duração aleatórios.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Realiza a alocação de atividades na fila do melhor programador encontrado (Ou seja, programador que irá atender a demanda no menor tempo com a maior qualidade técnica)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	- Programador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O programador executa uma atividade, executa durante o tempo requerido e envia a mesma para os testadores validarem, dentro disso as atividades do programador são: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Monitorar novas tarefas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Definir qual tarefa executar de acordo com prioridade e tempo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Enviar tarefa para o testador com maior disponibilidade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Incrementar a cada ciclo o tempo de execução de uma atividade até que ela termine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	- Testador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Responsável por testar uma atividade e definir se a mesma está concluída ou não. Um testador possui uma lista de atividades e deve seguir uma a uma podendo retornar para o programador ou não.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Monitora fila e seleciona o tempo gasto em testes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Conclui ou retorna a atividade ao programador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Uma atividade possui atributos para determinar as características da mesma, a geração aleatória segue métricas definidas pelo cenário (fictício no caso) onde faz a simulação ficar o mais próximo possível da realidade.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 dirty="0"/>
              <a:t>Os atributos são duração, prioridade, nível, </a:t>
            </a:r>
            <a:r>
              <a:rPr lang="pt-BR" sz="1600" dirty="0" err="1"/>
              <a:t>programador_responsavel</a:t>
            </a:r>
            <a:r>
              <a:rPr lang="pt-BR" sz="1600" dirty="0"/>
              <a:t>, </a:t>
            </a:r>
            <a:r>
              <a:rPr lang="pt-BR" sz="1600" dirty="0" err="1"/>
              <a:t>testador_responsavel</a:t>
            </a:r>
            <a:r>
              <a:rPr lang="pt-BR" sz="1600" dirty="0"/>
              <a:t>, status, </a:t>
            </a:r>
            <a:r>
              <a:rPr lang="pt-BR" sz="1600" dirty="0" err="1"/>
              <a:t>tempo_gasto</a:t>
            </a:r>
            <a:r>
              <a:rPr lang="pt-BR" sz="1600" dirty="0"/>
              <a:t>, </a:t>
            </a:r>
            <a:r>
              <a:rPr lang="pt-BR" sz="1600" dirty="0" err="1"/>
              <a:t>tempo_teste</a:t>
            </a:r>
            <a:r>
              <a:rPr lang="pt-BR" sz="1600" dirty="0"/>
              <a:t>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Dois atributos são determinantes na distribuição das tarefas, são eles nível e prioridade.  Dentro do nível e da prioridade determinada o  gerente deve escolher o programador que irá receber a atividade.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 dirty="0"/>
              <a:t>O nível de uma atividade pode ser JUNIOR, PLENO, SÊNIOR e somente será atendida por um programador de nível igual ou superior ao nível da atividade.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 dirty="0"/>
              <a:t>A prioridade determina a alocação da atividade na fila do programador, temos uma prioridade de 1 a 5 e dentro disso a fila do programador é realocada.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554</Words>
  <Application>Microsoft Office PowerPoint</Application>
  <PresentationFormat>Apresentação na tela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Lato</vt:lpstr>
      <vt:lpstr>Raleway</vt:lpstr>
      <vt:lpstr>Streamline</vt:lpstr>
      <vt:lpstr>Simulação de distribuição de tarefas de uma software house.</vt:lpstr>
      <vt:lpstr>Ideia. </vt:lpstr>
      <vt:lpstr>Modelo</vt:lpstr>
      <vt:lpstr>Apresentação do PowerPoint</vt:lpstr>
      <vt:lpstr>Agentes - Gerente </vt:lpstr>
      <vt:lpstr>Agentes - Programador </vt:lpstr>
      <vt:lpstr>Agentes - Testador </vt:lpstr>
      <vt:lpstr>Atividade </vt:lpstr>
      <vt:lpstr>Atividade </vt:lpstr>
      <vt:lpstr>Fluxo de Atividades</vt:lpstr>
      <vt:lpstr>Simulação rodando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Simulação de distribuição de tarefas de uma software house.</dc:title>
  <dc:creator>Gustavo Nemeth</dc:creator>
  <cp:lastModifiedBy>Gustavo Nemeth</cp:lastModifiedBy>
  <cp:revision>3</cp:revision>
  <dcterms:modified xsi:type="dcterms:W3CDTF">2019-10-28T18:07:46Z</dcterms:modified>
</cp:coreProperties>
</file>