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2272D-1715-48EC-98C5-6B3D66FA4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971321"/>
            <a:ext cx="9144000" cy="2886679"/>
          </a:xfrm>
        </p:spPr>
        <p:txBody>
          <a:bodyPr>
            <a:normAutofit/>
          </a:bodyPr>
          <a:lstStyle/>
          <a:p>
            <a:r>
              <a:rPr lang="pt-BR" sz="8000" dirty="0"/>
              <a:t>Recomendação</a:t>
            </a:r>
            <a:br>
              <a:rPr lang="pt-BR" sz="8000" dirty="0"/>
            </a:br>
            <a:r>
              <a:rPr lang="pt-BR" sz="8000" dirty="0"/>
              <a:t> de 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527B8-0D7E-4520-89DE-8D2146FE6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217296"/>
            <a:ext cx="9144000" cy="754025"/>
          </a:xfrm>
        </p:spPr>
        <p:txBody>
          <a:bodyPr/>
          <a:lstStyle/>
          <a:p>
            <a:r>
              <a:rPr lang="pt-BR" dirty="0"/>
              <a:t>Raciocínio Baseado em Casos</a:t>
            </a:r>
          </a:p>
        </p:txBody>
      </p:sp>
    </p:spTree>
    <p:extLst>
      <p:ext uri="{BB962C8B-B14F-4D97-AF65-F5344CB8AC3E}">
        <p14:creationId xmlns:p14="http://schemas.microsoft.com/office/powerpoint/2010/main" val="293017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2D3B0-9066-4F27-B62D-69E85714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40138-E357-4221-81F4-9D87F904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de banco de dados </a:t>
            </a:r>
            <a:r>
              <a:rPr lang="pt-BR" dirty="0" smtClean="0"/>
              <a:t>relacional</a:t>
            </a:r>
          </a:p>
          <a:p>
            <a:endParaRPr lang="pt-BR" dirty="0"/>
          </a:p>
          <a:p>
            <a:r>
              <a:rPr lang="pt-BR" dirty="0" smtClean="0"/>
              <a:t>14 Bancos de Dados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2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Pesos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5786D5-65AC-4DE4-BC36-1EAEA4451F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800" dirty="0" smtClean="0"/>
              <a:t>licença </a:t>
            </a:r>
            <a:r>
              <a:rPr lang="pt-BR" sz="2800" dirty="0"/>
              <a:t>= 1</a:t>
            </a:r>
          </a:p>
          <a:p>
            <a:r>
              <a:rPr lang="pt-BR" dirty="0"/>
              <a:t>    </a:t>
            </a:r>
            <a:r>
              <a:rPr lang="pt-BR" dirty="0" err="1"/>
              <a:t>data_lancamento</a:t>
            </a:r>
            <a:r>
              <a:rPr lang="pt-BR" dirty="0"/>
              <a:t> = 1</a:t>
            </a:r>
          </a:p>
          <a:p>
            <a:r>
              <a:rPr lang="pt-BR" dirty="0"/>
              <a:t>    </a:t>
            </a:r>
            <a:r>
              <a:rPr lang="pt-BR" dirty="0" err="1"/>
              <a:t>data_ultima_atualizacao</a:t>
            </a:r>
            <a:r>
              <a:rPr lang="pt-BR" dirty="0"/>
              <a:t> = 1</a:t>
            </a:r>
          </a:p>
          <a:p>
            <a:r>
              <a:rPr lang="pt-BR" dirty="0"/>
              <a:t>    </a:t>
            </a:r>
            <a:r>
              <a:rPr lang="pt-BR" dirty="0" err="1"/>
              <a:t>suporte_windows</a:t>
            </a:r>
            <a:r>
              <a:rPr lang="pt-BR" dirty="0"/>
              <a:t> = 1</a:t>
            </a:r>
          </a:p>
          <a:p>
            <a:r>
              <a:rPr lang="pt-BR" dirty="0"/>
              <a:t>    </a:t>
            </a:r>
            <a:r>
              <a:rPr lang="pt-BR" dirty="0" err="1"/>
              <a:t>suporte_linux</a:t>
            </a:r>
            <a:r>
              <a:rPr lang="pt-BR" dirty="0"/>
              <a:t> = 1</a:t>
            </a:r>
          </a:p>
          <a:p>
            <a:r>
              <a:rPr lang="pt-BR" dirty="0"/>
              <a:t>    </a:t>
            </a:r>
            <a:r>
              <a:rPr lang="pt-BR" dirty="0" err="1"/>
              <a:t>suporte_mac</a:t>
            </a:r>
            <a:r>
              <a:rPr lang="pt-BR" dirty="0"/>
              <a:t> = 1</a:t>
            </a:r>
          </a:p>
          <a:p>
            <a:r>
              <a:rPr lang="pt-BR" dirty="0"/>
              <a:t>    </a:t>
            </a:r>
            <a:r>
              <a:rPr lang="pt-BR" dirty="0" err="1"/>
              <a:t>tamanho_maximo_banco</a:t>
            </a:r>
            <a:r>
              <a:rPr lang="pt-BR" dirty="0"/>
              <a:t> = 1</a:t>
            </a:r>
          </a:p>
          <a:p>
            <a:r>
              <a:rPr lang="pt-BR" dirty="0"/>
              <a:t>    </a:t>
            </a:r>
            <a:r>
              <a:rPr lang="pt-BR" dirty="0" err="1"/>
              <a:t>tamanho_maximo_tabela</a:t>
            </a:r>
            <a:r>
              <a:rPr lang="pt-BR" dirty="0"/>
              <a:t> = 1</a:t>
            </a:r>
          </a:p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800" dirty="0" err="1" smtClean="0"/>
              <a:t>tamanho_maximo_linha</a:t>
            </a:r>
            <a:r>
              <a:rPr lang="pt-BR" sz="2800" dirty="0" smtClean="0"/>
              <a:t> </a:t>
            </a:r>
            <a:r>
              <a:rPr lang="pt-BR" sz="2800" dirty="0"/>
              <a:t>= 1</a:t>
            </a:r>
          </a:p>
          <a:p>
            <a:r>
              <a:rPr lang="pt-BR" dirty="0"/>
              <a:t>    </a:t>
            </a:r>
            <a:r>
              <a:rPr lang="pt-BR" dirty="0" err="1"/>
              <a:t>tamanho_maximo_blob</a:t>
            </a:r>
            <a:r>
              <a:rPr lang="pt-BR" dirty="0"/>
              <a:t> = 1</a:t>
            </a:r>
          </a:p>
          <a:p>
            <a:r>
              <a:rPr lang="pt-BR" dirty="0"/>
              <a:t>    </a:t>
            </a:r>
            <a:r>
              <a:rPr lang="pt-BR" dirty="0" err="1"/>
              <a:t>hash</a:t>
            </a:r>
            <a:r>
              <a:rPr lang="pt-BR" dirty="0"/>
              <a:t> = 1</a:t>
            </a:r>
          </a:p>
          <a:p>
            <a:r>
              <a:rPr lang="pt-BR" dirty="0"/>
              <a:t>    </a:t>
            </a:r>
            <a:r>
              <a:rPr lang="pt-BR" dirty="0" err="1"/>
              <a:t>regex</a:t>
            </a:r>
            <a:r>
              <a:rPr lang="pt-BR" dirty="0"/>
              <a:t> = 1</a:t>
            </a:r>
          </a:p>
          <a:p>
            <a:r>
              <a:rPr lang="pt-BR" dirty="0"/>
              <a:t>    </a:t>
            </a:r>
            <a:r>
              <a:rPr lang="pt-BR" dirty="0" err="1"/>
              <a:t>queries_em_paralelo</a:t>
            </a:r>
            <a:r>
              <a:rPr lang="pt-BR" dirty="0"/>
              <a:t> = 1</a:t>
            </a:r>
          </a:p>
          <a:p>
            <a:r>
              <a:rPr lang="pt-BR" dirty="0"/>
              <a:t>    cursor = 1</a:t>
            </a:r>
          </a:p>
          <a:p>
            <a:r>
              <a:rPr lang="pt-BR" dirty="0"/>
              <a:t>    </a:t>
            </a:r>
            <a:r>
              <a:rPr lang="pt-BR" dirty="0" err="1"/>
              <a:t>proteção_força_bruta</a:t>
            </a:r>
            <a:r>
              <a:rPr lang="pt-BR" dirty="0"/>
              <a:t> = 1</a:t>
            </a:r>
          </a:p>
          <a:p>
            <a:r>
              <a:rPr lang="pt-BR" dirty="0"/>
              <a:t>    auditoria = 1</a:t>
            </a:r>
          </a:p>
        </p:txBody>
      </p:sp>
    </p:spTree>
    <p:extLst>
      <p:ext uri="{BB962C8B-B14F-4D97-AF65-F5344CB8AC3E}">
        <p14:creationId xmlns:p14="http://schemas.microsoft.com/office/powerpoint/2010/main" val="117675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B0C268-CDA3-41A0-917C-A62BC4A3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coletados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7B6F0A2-9994-48A4-B44F-A25248B14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4976001" cy="4351338"/>
          </a:xfrm>
        </p:spPr>
        <p:txBody>
          <a:bodyPr>
            <a:normAutofit/>
          </a:bodyPr>
          <a:lstStyle/>
          <a:p>
            <a:r>
              <a:rPr lang="pt-BR" sz="2400" dirty="0"/>
              <a:t>Nome: STRING</a:t>
            </a:r>
          </a:p>
          <a:p>
            <a:r>
              <a:rPr lang="pt-BR" sz="2400" dirty="0"/>
              <a:t>Licença: BOOLEAN</a:t>
            </a:r>
          </a:p>
          <a:p>
            <a:r>
              <a:rPr lang="pt-BR" sz="2400" dirty="0"/>
              <a:t>Data de lançamento: DATE</a:t>
            </a:r>
          </a:p>
          <a:p>
            <a:r>
              <a:rPr lang="pt-BR" sz="2400" dirty="0"/>
              <a:t>Data da ultima atualização: DATE</a:t>
            </a:r>
          </a:p>
          <a:p>
            <a:r>
              <a:rPr lang="pt-BR" sz="2400" dirty="0"/>
              <a:t>Suporte para Windows: BOOLEAN</a:t>
            </a:r>
          </a:p>
          <a:p>
            <a:r>
              <a:rPr lang="pt-BR" sz="2400" dirty="0"/>
              <a:t>Suporte para Linux: BOOLEAN</a:t>
            </a:r>
          </a:p>
          <a:p>
            <a:r>
              <a:rPr lang="pt-BR" sz="2400" dirty="0"/>
              <a:t>Suporte para MAC: BOOLEAN</a:t>
            </a:r>
          </a:p>
          <a:p>
            <a:r>
              <a:rPr lang="pt-BR" sz="2400" dirty="0"/>
              <a:t>Indexação </a:t>
            </a:r>
            <a:r>
              <a:rPr lang="pt-BR" sz="2400" dirty="0" err="1"/>
              <a:t>Hash</a:t>
            </a:r>
            <a:r>
              <a:rPr lang="pt-BR" sz="2400" dirty="0"/>
              <a:t>: BOOLEAN</a:t>
            </a:r>
          </a:p>
          <a:p>
            <a:r>
              <a:rPr lang="pt-BR" sz="2400" dirty="0"/>
              <a:t>Suporte à REGEX: BOOLEAN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59EC18-8E8B-4A31-B573-8990EE3F0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7800" y="1825625"/>
            <a:ext cx="49760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Tamanho máximo banco: ENUM</a:t>
            </a:r>
          </a:p>
          <a:p>
            <a:r>
              <a:rPr lang="pt-BR" sz="2400" dirty="0"/>
              <a:t>Tamanho máximo tabela: ENUM</a:t>
            </a:r>
          </a:p>
          <a:p>
            <a:r>
              <a:rPr lang="pt-BR" sz="2400" dirty="0"/>
              <a:t>Tamanho máximo linha: ENUM</a:t>
            </a:r>
          </a:p>
          <a:p>
            <a:r>
              <a:rPr lang="pt-BR" sz="2400" dirty="0"/>
              <a:t>Tamanho máximo </a:t>
            </a:r>
            <a:r>
              <a:rPr lang="pt-BR" sz="2400" dirty="0" err="1"/>
              <a:t>blob</a:t>
            </a:r>
            <a:r>
              <a:rPr lang="pt-BR" sz="2400" dirty="0"/>
              <a:t>: ENUM</a:t>
            </a:r>
          </a:p>
          <a:p>
            <a:r>
              <a:rPr lang="pt-BR" sz="2400" dirty="0"/>
              <a:t>Suporte queries em paralelo: BOOLEAN</a:t>
            </a:r>
          </a:p>
          <a:p>
            <a:r>
              <a:rPr lang="pt-BR" sz="2400" dirty="0"/>
              <a:t>Auditoria: BOOLEAN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3025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B0C268-CDA3-41A0-917C-A62BC4A3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/>
              <a:t>Modelo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7B6F0A2-9994-48A4-B44F-A25248B14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4976001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Nome: </a:t>
            </a:r>
            <a:r>
              <a:rPr lang="pt-BR" sz="2400" dirty="0" smtClean="0"/>
              <a:t>“MySQL”</a:t>
            </a:r>
            <a:endParaRPr lang="pt-BR" sz="2400" dirty="0"/>
          </a:p>
          <a:p>
            <a:r>
              <a:rPr lang="pt-BR" sz="2400" dirty="0"/>
              <a:t>Licença: BOOLEAN</a:t>
            </a:r>
          </a:p>
          <a:p>
            <a:r>
              <a:rPr lang="pt-BR" sz="2400" dirty="0"/>
              <a:t>Data de lançamento: </a:t>
            </a:r>
            <a:r>
              <a:rPr lang="pt-BR" sz="2400" dirty="0" smtClean="0"/>
              <a:t>“</a:t>
            </a:r>
            <a:r>
              <a:rPr lang="pt-BR" dirty="0" smtClean="0"/>
              <a:t>1995-11-01</a:t>
            </a:r>
            <a:r>
              <a:rPr lang="pt-BR" dirty="0"/>
              <a:t>”</a:t>
            </a:r>
            <a:endParaRPr lang="pt-BR" sz="2400" dirty="0"/>
          </a:p>
          <a:p>
            <a:r>
              <a:rPr lang="pt-BR" sz="2400" dirty="0"/>
              <a:t>Data da ultima atualização: “</a:t>
            </a:r>
            <a:r>
              <a:rPr lang="pt-BR" dirty="0" smtClean="0"/>
              <a:t>2011-10-21”</a:t>
            </a:r>
            <a:endParaRPr lang="pt-BR" sz="2400" dirty="0"/>
          </a:p>
          <a:p>
            <a:r>
              <a:rPr lang="pt-BR" sz="2400" dirty="0"/>
              <a:t>Suporte para Windows: </a:t>
            </a:r>
            <a:r>
              <a:rPr lang="pt-BR" sz="2400" dirty="0" err="1"/>
              <a:t>True</a:t>
            </a:r>
            <a:endParaRPr lang="pt-BR" sz="2400" dirty="0"/>
          </a:p>
          <a:p>
            <a:r>
              <a:rPr lang="pt-BR" sz="2400" dirty="0"/>
              <a:t>Suporte para Linux: </a:t>
            </a:r>
            <a:r>
              <a:rPr lang="pt-BR" sz="2400" dirty="0" err="1"/>
              <a:t>True</a:t>
            </a:r>
            <a:endParaRPr lang="pt-BR" sz="2400" dirty="0"/>
          </a:p>
          <a:p>
            <a:r>
              <a:rPr lang="pt-BR" sz="2400" dirty="0"/>
              <a:t>Suporte para MAC: </a:t>
            </a:r>
            <a:r>
              <a:rPr lang="pt-BR" sz="2400" dirty="0" err="1" smtClean="0"/>
              <a:t>True</a:t>
            </a:r>
            <a:endParaRPr lang="pt-BR" sz="2400" dirty="0"/>
          </a:p>
          <a:p>
            <a:r>
              <a:rPr lang="pt-BR" sz="2400" dirty="0"/>
              <a:t>Indexação </a:t>
            </a:r>
            <a:r>
              <a:rPr lang="pt-BR" sz="2400" dirty="0" err="1"/>
              <a:t>Hash</a:t>
            </a:r>
            <a:r>
              <a:rPr lang="pt-BR" sz="2400" dirty="0"/>
              <a:t>: </a:t>
            </a:r>
            <a:r>
              <a:rPr lang="pt-BR" sz="2400" dirty="0" err="1"/>
              <a:t>True</a:t>
            </a:r>
            <a:endParaRPr lang="pt-BR" sz="2400" dirty="0"/>
          </a:p>
          <a:p>
            <a:r>
              <a:rPr lang="pt-BR" sz="2400" dirty="0"/>
              <a:t>Suporte à REGEX: False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59EC18-8E8B-4A31-B573-8990EE3F0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0428" y="1825625"/>
            <a:ext cx="4976000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Tamanho máximo banco: ILIMITADO</a:t>
            </a:r>
          </a:p>
          <a:p>
            <a:r>
              <a:rPr lang="pt-BR" sz="2400" dirty="0"/>
              <a:t>Tamanho máximo tabela: TB</a:t>
            </a:r>
          </a:p>
          <a:p>
            <a:r>
              <a:rPr lang="pt-BR" sz="2400" dirty="0"/>
              <a:t>Tamanho máximo linha: KB</a:t>
            </a:r>
          </a:p>
          <a:p>
            <a:r>
              <a:rPr lang="pt-BR" sz="2400" dirty="0"/>
              <a:t>Tamanho máximo </a:t>
            </a:r>
            <a:r>
              <a:rPr lang="pt-BR" sz="2400" dirty="0" err="1"/>
              <a:t>blob</a:t>
            </a:r>
            <a:r>
              <a:rPr lang="pt-BR" sz="2400" dirty="0"/>
              <a:t>: GB</a:t>
            </a:r>
          </a:p>
          <a:p>
            <a:r>
              <a:rPr lang="pt-BR" sz="2400" dirty="0"/>
              <a:t>Suporte queries em paralelo: </a:t>
            </a:r>
            <a:r>
              <a:rPr lang="pt-BR" sz="2400" dirty="0" err="1"/>
              <a:t>True</a:t>
            </a:r>
            <a:endParaRPr lang="pt-BR" sz="2400" dirty="0"/>
          </a:p>
          <a:p>
            <a:r>
              <a:rPr lang="pt-BR" sz="2400" dirty="0"/>
              <a:t>Auditoria: </a:t>
            </a:r>
            <a:r>
              <a:rPr lang="pt-BR" sz="2400" dirty="0" err="1"/>
              <a:t>True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1363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B0C268-CDA3-41A0-917C-A62BC4A3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Simulação</a:t>
            </a:r>
            <a:endParaRPr lang="pt-BR" u="sng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7B6F0A2-9994-48A4-B44F-A25248B14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4976001" cy="4351338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Nome: </a:t>
            </a:r>
            <a:r>
              <a:rPr lang="pt-BR" sz="2400" dirty="0" smtClean="0"/>
              <a:t>“Banco Teste”</a:t>
            </a:r>
            <a:endParaRPr lang="pt-BR" sz="2400" dirty="0"/>
          </a:p>
          <a:p>
            <a:r>
              <a:rPr lang="pt-BR" sz="2400" dirty="0"/>
              <a:t>Licença: BOOLEAN</a:t>
            </a:r>
          </a:p>
          <a:p>
            <a:r>
              <a:rPr lang="pt-BR" sz="2400" dirty="0"/>
              <a:t>Data de lançamento: </a:t>
            </a:r>
            <a:r>
              <a:rPr lang="pt-BR" sz="2400" dirty="0" smtClean="0"/>
              <a:t>“</a:t>
            </a:r>
            <a:r>
              <a:rPr lang="pt-BR" dirty="0" smtClean="0"/>
              <a:t>2000-01-01</a:t>
            </a:r>
            <a:r>
              <a:rPr lang="pt-BR" dirty="0"/>
              <a:t>”</a:t>
            </a:r>
            <a:endParaRPr lang="pt-BR" sz="2400" dirty="0"/>
          </a:p>
          <a:p>
            <a:r>
              <a:rPr lang="pt-BR" sz="2400" dirty="0"/>
              <a:t>Data da ultima atualização: “</a:t>
            </a:r>
            <a:r>
              <a:rPr lang="pt-BR" dirty="0" smtClean="0"/>
              <a:t>2019-01-01”</a:t>
            </a:r>
            <a:endParaRPr lang="pt-BR" sz="2400" dirty="0"/>
          </a:p>
          <a:p>
            <a:r>
              <a:rPr lang="pt-BR" sz="2400" dirty="0"/>
              <a:t>Suporte para Windows: </a:t>
            </a:r>
            <a:r>
              <a:rPr lang="pt-BR" sz="2400" dirty="0" err="1"/>
              <a:t>True</a:t>
            </a:r>
            <a:endParaRPr lang="pt-BR" sz="2400" dirty="0"/>
          </a:p>
          <a:p>
            <a:r>
              <a:rPr lang="pt-BR" sz="2400" dirty="0"/>
              <a:t>Suporte para Linux: </a:t>
            </a:r>
            <a:r>
              <a:rPr lang="pt-BR" sz="2400" dirty="0" err="1"/>
              <a:t>True</a:t>
            </a:r>
            <a:endParaRPr lang="pt-BR" sz="2400" dirty="0"/>
          </a:p>
          <a:p>
            <a:r>
              <a:rPr lang="pt-BR" sz="2400" dirty="0"/>
              <a:t>Suporte para MAC: </a:t>
            </a:r>
            <a:r>
              <a:rPr lang="pt-BR" sz="2400" dirty="0" smtClean="0"/>
              <a:t>False</a:t>
            </a:r>
            <a:endParaRPr lang="pt-BR" sz="2400" dirty="0"/>
          </a:p>
          <a:p>
            <a:r>
              <a:rPr lang="pt-BR" sz="2400" dirty="0"/>
              <a:t>Indexação </a:t>
            </a:r>
            <a:r>
              <a:rPr lang="pt-BR" sz="2400" dirty="0" err="1"/>
              <a:t>Hash</a:t>
            </a:r>
            <a:r>
              <a:rPr lang="pt-BR" sz="2400" dirty="0"/>
              <a:t>: </a:t>
            </a:r>
            <a:r>
              <a:rPr lang="pt-BR" sz="2400" dirty="0" err="1"/>
              <a:t>True</a:t>
            </a:r>
            <a:endParaRPr lang="pt-BR" sz="2400" dirty="0"/>
          </a:p>
          <a:p>
            <a:r>
              <a:rPr lang="pt-BR" sz="2400" dirty="0"/>
              <a:t>Suporte à REGEX: False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59EC18-8E8B-4A31-B573-8990EE3F0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0428" y="1825625"/>
            <a:ext cx="4976000" cy="4351338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Tamanho máximo banco: </a:t>
            </a:r>
            <a:r>
              <a:rPr lang="pt-BR" sz="2400" dirty="0" smtClean="0"/>
              <a:t>GB</a:t>
            </a:r>
            <a:endParaRPr lang="pt-BR" sz="2400" dirty="0"/>
          </a:p>
          <a:p>
            <a:r>
              <a:rPr lang="pt-BR" sz="2400" dirty="0"/>
              <a:t>Tamanho máximo tabela: </a:t>
            </a:r>
            <a:r>
              <a:rPr lang="pt-BR" sz="2400" dirty="0" smtClean="0"/>
              <a:t>GB</a:t>
            </a:r>
            <a:endParaRPr lang="pt-BR" sz="2400" dirty="0"/>
          </a:p>
          <a:p>
            <a:r>
              <a:rPr lang="pt-BR" sz="2400" dirty="0"/>
              <a:t>Tamanho máximo linha: KB</a:t>
            </a:r>
          </a:p>
          <a:p>
            <a:r>
              <a:rPr lang="pt-BR" sz="2400" dirty="0"/>
              <a:t>Tamanho máximo </a:t>
            </a:r>
            <a:r>
              <a:rPr lang="pt-BR" sz="2400" dirty="0" err="1"/>
              <a:t>blob</a:t>
            </a:r>
            <a:r>
              <a:rPr lang="pt-BR" sz="2400" dirty="0"/>
              <a:t>: GB</a:t>
            </a:r>
          </a:p>
          <a:p>
            <a:r>
              <a:rPr lang="pt-BR" sz="2400" dirty="0"/>
              <a:t>Suporte queries em paralelo: </a:t>
            </a:r>
            <a:r>
              <a:rPr lang="pt-BR" sz="2400" dirty="0" smtClean="0"/>
              <a:t>False</a:t>
            </a:r>
            <a:endParaRPr lang="pt-BR" sz="2400" dirty="0"/>
          </a:p>
          <a:p>
            <a:r>
              <a:rPr lang="pt-BR" sz="2400" dirty="0"/>
              <a:t>Auditoria: </a:t>
            </a:r>
            <a:r>
              <a:rPr lang="pt-BR" sz="2400" dirty="0" smtClean="0"/>
              <a:t>False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2986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44209"/>
            <a:ext cx="11658600" cy="855946"/>
          </a:xfrm>
        </p:spPr>
      </p:pic>
    </p:spTree>
    <p:extLst>
      <p:ext uri="{BB962C8B-B14F-4D97-AF65-F5344CB8AC3E}">
        <p14:creationId xmlns:p14="http://schemas.microsoft.com/office/powerpoint/2010/main" val="3900076289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318</TotalTime>
  <Words>307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Corbel</vt:lpstr>
      <vt:lpstr>Profundidade</vt:lpstr>
      <vt:lpstr>Recomendação  de Banco de Dados</vt:lpstr>
      <vt:lpstr>Proposta</vt:lpstr>
      <vt:lpstr>Pesos</vt:lpstr>
      <vt:lpstr>Atributos coletados</vt:lpstr>
      <vt:lpstr>Modelo</vt:lpstr>
      <vt:lpstr>Simulação</vt:lpstr>
      <vt:lpstr>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Recomendação  de Banco de Dados</dc:title>
  <dc:creator>Gustavo Macedo Nemeth</dc:creator>
  <cp:lastModifiedBy>Usuário do Windows</cp:lastModifiedBy>
  <cp:revision>9</cp:revision>
  <dcterms:created xsi:type="dcterms:W3CDTF">2019-05-15T15:16:43Z</dcterms:created>
  <dcterms:modified xsi:type="dcterms:W3CDTF">2019-05-15T21:58:35Z</dcterms:modified>
</cp:coreProperties>
</file>