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2272D-1715-48EC-98C5-6B3D66FA4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971321"/>
            <a:ext cx="9144000" cy="2886679"/>
          </a:xfrm>
        </p:spPr>
        <p:txBody>
          <a:bodyPr>
            <a:normAutofit/>
          </a:bodyPr>
          <a:lstStyle/>
          <a:p>
            <a:r>
              <a:rPr lang="pt-BR" sz="8000" dirty="0"/>
              <a:t>Recomendação</a:t>
            </a:r>
            <a:br>
              <a:rPr lang="pt-BR" sz="8000" dirty="0"/>
            </a:br>
            <a:r>
              <a:rPr lang="pt-BR" sz="8000" dirty="0"/>
              <a:t> de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527B8-0D7E-4520-89DE-8D2146FE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217296"/>
            <a:ext cx="9144000" cy="754025"/>
          </a:xfrm>
        </p:spPr>
        <p:txBody>
          <a:bodyPr/>
          <a:lstStyle/>
          <a:p>
            <a:r>
              <a:rPr lang="pt-BR" dirty="0"/>
              <a:t>Raciocínio Baseado em Casos</a:t>
            </a:r>
          </a:p>
        </p:txBody>
      </p:sp>
    </p:spTree>
    <p:extLst>
      <p:ext uri="{BB962C8B-B14F-4D97-AF65-F5344CB8AC3E}">
        <p14:creationId xmlns:p14="http://schemas.microsoft.com/office/powerpoint/2010/main" val="293017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2D3B0-9066-4F27-B62D-69E85714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40138-E357-4221-81F4-9D87F904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de banco de dados relacional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2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B0C268-CDA3-41A0-917C-A62BC4A3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coletados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7B6F0A2-9994-48A4-B44F-A25248B14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4976001" cy="4351338"/>
          </a:xfrm>
        </p:spPr>
        <p:txBody>
          <a:bodyPr>
            <a:normAutofit/>
          </a:bodyPr>
          <a:lstStyle/>
          <a:p>
            <a:r>
              <a:rPr lang="pt-BR" sz="2400" dirty="0"/>
              <a:t>Nome: STRING</a:t>
            </a:r>
          </a:p>
          <a:p>
            <a:r>
              <a:rPr lang="pt-BR" sz="2400" dirty="0"/>
              <a:t>Licença: BOOLEAN</a:t>
            </a:r>
          </a:p>
          <a:p>
            <a:r>
              <a:rPr lang="pt-BR" sz="2400" dirty="0"/>
              <a:t>Data de lançamento: DATE</a:t>
            </a:r>
          </a:p>
          <a:p>
            <a:r>
              <a:rPr lang="pt-BR" sz="2400" dirty="0"/>
              <a:t>Data da ultima atualização: DATE</a:t>
            </a:r>
          </a:p>
          <a:p>
            <a:r>
              <a:rPr lang="pt-BR" sz="2400" dirty="0"/>
              <a:t>Suporte para Windows: BOOLEAN</a:t>
            </a:r>
          </a:p>
          <a:p>
            <a:r>
              <a:rPr lang="pt-BR" sz="2400" dirty="0"/>
              <a:t>Suporte para Linux: BOOLEAN</a:t>
            </a:r>
          </a:p>
          <a:p>
            <a:r>
              <a:rPr lang="pt-BR" sz="2400" dirty="0"/>
              <a:t>Suporte para MAC: BOOLEAN</a:t>
            </a:r>
          </a:p>
          <a:p>
            <a:r>
              <a:rPr lang="pt-BR" sz="2400" dirty="0"/>
              <a:t>Indexação </a:t>
            </a:r>
            <a:r>
              <a:rPr lang="pt-BR" sz="2400" dirty="0" err="1"/>
              <a:t>Hash</a:t>
            </a:r>
            <a:r>
              <a:rPr lang="pt-BR" sz="2400" dirty="0"/>
              <a:t>: BOOLEAN</a:t>
            </a:r>
          </a:p>
          <a:p>
            <a:r>
              <a:rPr lang="pt-BR" sz="2400" dirty="0"/>
              <a:t>Suporte à REGEX: BOOLEAN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59EC18-8E8B-4A31-B573-8990EE3F0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7800" y="1825625"/>
            <a:ext cx="49760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Tamanho máximo banco: ENUM</a:t>
            </a:r>
          </a:p>
          <a:p>
            <a:r>
              <a:rPr lang="pt-BR" sz="2400" dirty="0"/>
              <a:t>Tamanho máximo tabela: ENUM</a:t>
            </a:r>
          </a:p>
          <a:p>
            <a:r>
              <a:rPr lang="pt-BR" sz="2400" dirty="0"/>
              <a:t>Tamanho máximo linha: ENUM</a:t>
            </a:r>
          </a:p>
          <a:p>
            <a:r>
              <a:rPr lang="pt-BR" sz="2400" dirty="0"/>
              <a:t>Tamanho máximo </a:t>
            </a:r>
            <a:r>
              <a:rPr lang="pt-BR" sz="2400" dirty="0" err="1"/>
              <a:t>blob</a:t>
            </a:r>
            <a:r>
              <a:rPr lang="pt-BR" sz="2400" dirty="0"/>
              <a:t>: ENUM</a:t>
            </a:r>
          </a:p>
          <a:p>
            <a:r>
              <a:rPr lang="pt-BR" sz="2400" dirty="0"/>
              <a:t>Suporte queries em paralelo: BOOLEAN</a:t>
            </a:r>
          </a:p>
          <a:p>
            <a:r>
              <a:rPr lang="pt-BR" sz="2400" dirty="0"/>
              <a:t>Auditoria: BOOLEAN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3025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B0C268-CDA3-41A0-917C-A62BC4A3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7B6F0A2-9994-48A4-B44F-A25248B14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4976001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Nome: MySQL</a:t>
            </a:r>
          </a:p>
          <a:p>
            <a:r>
              <a:rPr lang="pt-BR" sz="2400" dirty="0"/>
              <a:t>Licença: BOOLEAN</a:t>
            </a:r>
          </a:p>
          <a:p>
            <a:r>
              <a:rPr lang="pt-BR" sz="2400" dirty="0"/>
              <a:t>Data de lançamento: “</a:t>
            </a:r>
            <a:r>
              <a:rPr lang="pt-BR" dirty="0"/>
              <a:t>1995-11-01”</a:t>
            </a:r>
            <a:endParaRPr lang="pt-BR" sz="2400" dirty="0"/>
          </a:p>
          <a:p>
            <a:r>
              <a:rPr lang="pt-BR" sz="2400" dirty="0"/>
              <a:t>Data da ultima atualização: “</a:t>
            </a:r>
            <a:r>
              <a:rPr lang="pt-BR" dirty="0"/>
              <a:t>2011-10-21”</a:t>
            </a:r>
            <a:endParaRPr lang="pt-BR" sz="2400" dirty="0"/>
          </a:p>
          <a:p>
            <a:r>
              <a:rPr lang="pt-BR" sz="2400" dirty="0"/>
              <a:t>Suporte para Windows: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Suporte para Linux: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Suporte para MAC: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Indexação </a:t>
            </a:r>
            <a:r>
              <a:rPr lang="pt-BR" sz="2400" dirty="0" err="1"/>
              <a:t>Hash</a:t>
            </a:r>
            <a:r>
              <a:rPr lang="pt-BR" sz="2400" dirty="0"/>
              <a:t>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Suporte à REGEX: False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59EC18-8E8B-4A31-B573-8990EE3F0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7800" y="1825625"/>
            <a:ext cx="4976000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Tamanho máximo banco: ILIMITADO</a:t>
            </a:r>
          </a:p>
          <a:p>
            <a:r>
              <a:rPr lang="pt-BR" sz="2400" dirty="0"/>
              <a:t>Tamanho máximo tabela: TB</a:t>
            </a:r>
          </a:p>
          <a:p>
            <a:r>
              <a:rPr lang="pt-BR" sz="2400" dirty="0"/>
              <a:t>Tamanho máximo linha: KB</a:t>
            </a:r>
          </a:p>
          <a:p>
            <a:r>
              <a:rPr lang="pt-BR" sz="2400" dirty="0"/>
              <a:t>Tamanho máximo </a:t>
            </a:r>
            <a:r>
              <a:rPr lang="pt-BR" sz="2400" dirty="0" err="1"/>
              <a:t>blob</a:t>
            </a:r>
            <a:r>
              <a:rPr lang="pt-BR" sz="2400" dirty="0"/>
              <a:t>: GB</a:t>
            </a:r>
          </a:p>
          <a:p>
            <a:r>
              <a:rPr lang="pt-BR" sz="2400" dirty="0"/>
              <a:t>Suporte queries em paralelo: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Auditoria: </a:t>
            </a:r>
            <a:r>
              <a:rPr lang="pt-BR" sz="2400" dirty="0" err="1"/>
              <a:t>True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1363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49B14B3-CCF7-40A2-A679-1788AD2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5786D5-65AC-4DE4-BC36-1EAEA445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758014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296</TotalTime>
  <Words>159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Corbel</vt:lpstr>
      <vt:lpstr>Profundidade</vt:lpstr>
      <vt:lpstr>Recomendação  de Banco de Dados</vt:lpstr>
      <vt:lpstr>Proposta</vt:lpstr>
      <vt:lpstr>Atributos coletados</vt:lpstr>
      <vt:lpstr>Modelo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Recomendação  de Banco de Dados</dc:title>
  <dc:creator>Gustavo Macedo Nemeth</dc:creator>
  <cp:lastModifiedBy>Gustavo Macedo Nemeth</cp:lastModifiedBy>
  <cp:revision>6</cp:revision>
  <dcterms:created xsi:type="dcterms:W3CDTF">2019-05-15T15:16:43Z</dcterms:created>
  <dcterms:modified xsi:type="dcterms:W3CDTF">2019-05-15T20:13:22Z</dcterms:modified>
</cp:coreProperties>
</file>