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73" r:id="rId7"/>
    <p:sldId id="275" r:id="rId8"/>
    <p:sldId id="274" r:id="rId9"/>
    <p:sldId id="277" r:id="rId10"/>
    <p:sldId id="276" r:id="rId11"/>
    <p:sldId id="278" r:id="rId12"/>
    <p:sldId id="279" r:id="rId13"/>
    <p:sldId id="281" r:id="rId14"/>
    <p:sldId id="282" r:id="rId15"/>
    <p:sldId id="283" r:id="rId16"/>
    <p:sldId id="284" r:id="rId17"/>
    <p:sldId id="285" r:id="rId18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80" d="100"/>
          <a:sy n="80" d="100"/>
        </p:scale>
        <p:origin x="126" y="7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30/06/2016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4A4844B-5D5D-4D8E-9E71-6B297DF4019B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30/06/2016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8DE0FDE7-FE71-46E3-9512-437B13AD5F4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 rtlCol="0">
            <a:no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Alternativ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1" name="Retângulo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rtlCol="0" anchor="t"/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1" name="Retângulo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3" name="Retângulo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30/06/2016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30/06/2016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9542E4-2CCF-42F6-9D92-ED568035133D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Notepad distribuído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96B86B"/>
                </a:solidFill>
              </a:rPr>
              <a:t>rmi</a:t>
            </a:r>
            <a:endParaRPr lang="pt-br" dirty="0">
              <a:solidFill>
                <a:srgbClr val="96B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Servidor</a:t>
            </a:r>
            <a:endParaRPr lang="pt-br" dirty="0"/>
          </a:p>
        </p:txBody>
      </p:sp>
      <p:pic>
        <p:nvPicPr>
          <p:cNvPr id="2056" name="Picture 8" descr="https://i.imgur.com/azTFOXC.png">
            <a:extLst>
              <a:ext uri="{FF2B5EF4-FFF2-40B4-BE49-F238E27FC236}">
                <a16:creationId xmlns:a16="http://schemas.microsoft.com/office/drawing/2014/main" id="{61BFA146-9F33-4F33-9ECF-9FC4CACDF4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49973"/>
            <a:ext cx="9601200" cy="489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Servidor</a:t>
            </a:r>
            <a:endParaRPr lang="pt-br" dirty="0"/>
          </a:p>
        </p:txBody>
      </p:sp>
      <p:pic>
        <p:nvPicPr>
          <p:cNvPr id="4098" name="Picture 2" descr="https://i.imgur.com/S4D8gtW.png">
            <a:extLst>
              <a:ext uri="{FF2B5EF4-FFF2-40B4-BE49-F238E27FC236}">
                <a16:creationId xmlns:a16="http://schemas.microsoft.com/office/drawing/2014/main" id="{9FEA3FEB-F937-4B89-8E96-A79CD1C55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3" y="1765468"/>
            <a:ext cx="10997221" cy="40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0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Servidor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A75AC4C-FA0F-4132-BEBF-A25DAAB7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ttps://i.imgur.com/80UAjS2.png">
            <a:extLst>
              <a:ext uri="{FF2B5EF4-FFF2-40B4-BE49-F238E27FC236}">
                <a16:creationId xmlns:a16="http://schemas.microsoft.com/office/drawing/2014/main" id="{4B8D492D-4168-4EE9-A7F5-04550219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1859450"/>
            <a:ext cx="9601200" cy="414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3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Servidor</a:t>
            </a:r>
            <a:endParaRPr lang="pt-br" dirty="0"/>
          </a:p>
        </p:txBody>
      </p:sp>
      <p:pic>
        <p:nvPicPr>
          <p:cNvPr id="6146" name="Picture 2" descr="https://i.imgur.com/j73gcjY.png">
            <a:extLst>
              <a:ext uri="{FF2B5EF4-FFF2-40B4-BE49-F238E27FC236}">
                <a16:creationId xmlns:a16="http://schemas.microsoft.com/office/drawing/2014/main" id="{8A64987F-346D-423A-8C0E-4CA27C21A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1540688"/>
            <a:ext cx="10369152" cy="48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Cliente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C3F59-D480-4DC7-85CE-86AC1C95B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2" name="Picture 4" descr="https://i.imgur.com/lGo1gP3.png">
            <a:extLst>
              <a:ext uri="{FF2B5EF4-FFF2-40B4-BE49-F238E27FC236}">
                <a16:creationId xmlns:a16="http://schemas.microsoft.com/office/drawing/2014/main" id="{F1D21A2C-8D60-4574-A64F-152B634A0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557963"/>
            <a:ext cx="9361040" cy="497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O que é RMI?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dirty="0"/>
              <a:t>Adicionado ao JAVA na versão 1.1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Remote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Invocation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Objeto de uma máquina virtual interagir com outras máquinas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Desenvolver aplicação sem se preocupar com detalhes de comunicação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O que é RMI?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Servidor: disponibiliza os métodos para serem acessados remotamente</a:t>
            </a:r>
            <a:endParaRPr lang="pt-br" dirty="0"/>
          </a:p>
          <a:p>
            <a:pPr rtl="0"/>
            <a:r>
              <a:rPr lang="pt-BR" dirty="0"/>
              <a:t>Cliente: utilizando uma interface do servidor realiza as chamadas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87C26-74A9-4F2D-82A0-C024DE4AF1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i.imgur.com/Hlj8qiU.png">
            <a:extLst>
              <a:ext uri="{FF2B5EF4-FFF2-40B4-BE49-F238E27FC236}">
                <a16:creationId xmlns:a16="http://schemas.microsoft.com/office/drawing/2014/main" id="{B004CC04-435C-4D56-8CD1-1CF53E4E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963" y="1828800"/>
            <a:ext cx="4694725" cy="23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Camadas de transmissão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-616984" y="2234735"/>
            <a:ext cx="12823185" cy="5368019"/>
          </a:xfrm>
        </p:spPr>
        <p:txBody>
          <a:bodyPr rtlCol="0"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2" descr="RMI Architecture">
            <a:extLst>
              <a:ext uri="{FF2B5EF4-FFF2-40B4-BE49-F238E27FC236}">
                <a16:creationId xmlns:a16="http://schemas.microsoft.com/office/drawing/2014/main" id="{A86040C2-02B3-447D-A4CD-48F85CF70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2492896"/>
            <a:ext cx="6652172" cy="40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Camada de </a:t>
            </a:r>
            <a:r>
              <a:rPr lang="pt-BR" dirty="0" err="1"/>
              <a:t>Stub</a:t>
            </a:r>
            <a:r>
              <a:rPr lang="pt-BR" dirty="0"/>
              <a:t> e </a:t>
            </a:r>
            <a:r>
              <a:rPr lang="pt-BR" dirty="0" err="1"/>
              <a:t>Skeleton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BR" dirty="0"/>
              <a:t>Camada que interpreta as chamadas e execução dos métodos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RMI Architecture">
            <a:extLst>
              <a:ext uri="{FF2B5EF4-FFF2-40B4-BE49-F238E27FC236}">
                <a16:creationId xmlns:a16="http://schemas.microsoft.com/office/drawing/2014/main" id="{6A0931C9-8C19-48C7-923F-A8DED374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2492896"/>
            <a:ext cx="6652172" cy="40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Camada de Referências Remotas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BR" dirty="0"/>
              <a:t>Camada que mantém as referências entre os clientes e os objetos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RMI Architecture">
            <a:extLst>
              <a:ext uri="{FF2B5EF4-FFF2-40B4-BE49-F238E27FC236}">
                <a16:creationId xmlns:a16="http://schemas.microsoft.com/office/drawing/2014/main" id="{5EB6B9EA-31ED-49DD-BD0C-D690EEFB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2492896"/>
            <a:ext cx="6652172" cy="40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Camada de Transporte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93814" y="1828800"/>
            <a:ext cx="9769150" cy="4343400"/>
          </a:xfrm>
        </p:spPr>
        <p:txBody>
          <a:bodyPr rtlCol="0"/>
          <a:lstStyle/>
          <a:p>
            <a:pPr marL="0" indent="0">
              <a:buNone/>
            </a:pPr>
            <a:r>
              <a:rPr lang="pt-BR" dirty="0"/>
              <a:t>Utiliza o protocolo JRMP em cima do TCP/IP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RMI Architecture">
            <a:extLst>
              <a:ext uri="{FF2B5EF4-FFF2-40B4-BE49-F238E27FC236}">
                <a16:creationId xmlns:a16="http://schemas.microsoft.com/office/drawing/2014/main" id="{ED819C98-8382-4C20-9FDF-5F5F6D83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2492896"/>
            <a:ext cx="6652172" cy="40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Proposta do trabalho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/>
              <a:t>Editor de texto </a:t>
            </a:r>
          </a:p>
          <a:p>
            <a:r>
              <a:rPr lang="pt-BR" dirty="0"/>
              <a:t>Sincronização automática</a:t>
            </a:r>
          </a:p>
          <a:p>
            <a:r>
              <a:rPr lang="pt-BR" dirty="0"/>
              <a:t>Tratamento de impasses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3890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 err="1"/>
              <a:t>ServidorInterface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-3773007" y="899355"/>
            <a:ext cx="19065860" cy="8620662"/>
          </a:xfrm>
        </p:spPr>
        <p:txBody>
          <a:bodyPr rtlCol="0"/>
          <a:lstStyle/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endParaRPr lang="pt-br" sz="3200" b="1" dirty="0"/>
          </a:p>
        </p:txBody>
      </p:sp>
      <p:pic>
        <p:nvPicPr>
          <p:cNvPr id="1030" name="Picture 6" descr="https://i.imgur.com/gZA2a8c.png">
            <a:extLst>
              <a:ext uri="{FF2B5EF4-FFF2-40B4-BE49-F238E27FC236}">
                <a16:creationId xmlns:a16="http://schemas.microsoft.com/office/drawing/2014/main" id="{B35D2B81-40D4-428E-B63D-9BCA01D8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97" y="1844824"/>
            <a:ext cx="10188103" cy="394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ios de Madeira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Tema do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9187E182B26B4993BDD2BC468CDEB2" ma:contentTypeVersion="6" ma:contentTypeDescription="Crie um novo documento." ma:contentTypeScope="" ma:versionID="70c1b1f101f01ead1f753f19971eed29">
  <xsd:schema xmlns:xsd="http://www.w3.org/2001/XMLSchema" xmlns:xs="http://www.w3.org/2001/XMLSchema" xmlns:p="http://schemas.microsoft.com/office/2006/metadata/properties" xmlns:ns3="a769e5e5-c79c-43bb-a5ad-d923276be755" xmlns:ns4="72c93898-fc0f-4332-8e93-48a0138e8c2c" targetNamespace="http://schemas.microsoft.com/office/2006/metadata/properties" ma:root="true" ma:fieldsID="c043f91a20197e7ffbedb78777a03408" ns3:_="" ns4:_="">
    <xsd:import namespace="a769e5e5-c79c-43bb-a5ad-d923276be755"/>
    <xsd:import namespace="72c93898-fc0f-4332-8e93-48a0138e8c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69e5e5-c79c-43bb-a5ad-d923276be7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93898-fc0f-4332-8e93-48a0138e8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2c93898-fc0f-4332-8e93-48a0138e8c2c"/>
    <ds:schemaRef ds:uri="http://purl.org/dc/elements/1.1/"/>
    <ds:schemaRef ds:uri="a769e5e5-c79c-43bb-a5ad-d923276be7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5A0241-3A87-4C98-B84B-BC03E8D40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0906EE-868E-4396-B7E2-DDEA285BB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69e5e5-c79c-43bb-a5ad-d923276be755"/>
    <ds:schemaRef ds:uri="72c93898-fc0f-4332-8e93-48a0138e8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natureza com veios de madeira (widescreen)</Template>
  <TotalTime>91</TotalTime>
  <Words>121</Words>
  <Application>Microsoft Office PowerPoint</Application>
  <PresentationFormat>Personalizar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Century</vt:lpstr>
      <vt:lpstr>Veios de Madeira 16X9</vt:lpstr>
      <vt:lpstr>Notepad distribuído</vt:lpstr>
      <vt:lpstr>O que é RMI?</vt:lpstr>
      <vt:lpstr>O que é RMI?</vt:lpstr>
      <vt:lpstr>Camadas de transmissão</vt:lpstr>
      <vt:lpstr>Camada de Stub e Skeleton</vt:lpstr>
      <vt:lpstr>Camada de Referências Remotas</vt:lpstr>
      <vt:lpstr>Camada de Transporte</vt:lpstr>
      <vt:lpstr>Proposta do trabalho</vt:lpstr>
      <vt:lpstr>ServidorInterface</vt:lpstr>
      <vt:lpstr>Servidor</vt:lpstr>
      <vt:lpstr>Servidor</vt:lpstr>
      <vt:lpstr>Servidor</vt:lpstr>
      <vt:lpstr>Servidor</vt:lpstr>
      <vt:lpstr>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Notepad distribuído</dc:title>
  <dc:creator>Gustavo Nemeth</dc:creator>
  <cp:lastModifiedBy>Gustavo Nemeth</cp:lastModifiedBy>
  <cp:revision>6</cp:revision>
  <dcterms:created xsi:type="dcterms:W3CDTF">2019-11-07T21:07:00Z</dcterms:created>
  <dcterms:modified xsi:type="dcterms:W3CDTF">2019-11-08T18:49:17Z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0x010100F29187E182B26B4993BDD2BC468CDEB2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