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3" r:id="rId5"/>
    <p:sldId id="267" r:id="rId6"/>
    <p:sldId id="258" r:id="rId7"/>
    <p:sldId id="259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0E2638-191D-0B23-34EE-7E4419A14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82B9DBA-1D70-01C3-A7DC-53FA64B88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943F334-27BB-F248-3611-47B370C6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54ED-CC82-40D5-A28F-42EC4CB7D6FA}" type="datetimeFigureOut">
              <a:rPr lang="sk-SK" smtClean="0"/>
              <a:t>26. 5. 2024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F99FBBB-FB98-7565-FCD1-D8FC5AE1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6DD261D-5B36-9429-F63C-FD7BED48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34B6-CBE9-4840-AF40-AA04B1B810F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026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512C88-2FA4-EA6C-96F2-A53E1891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4070484C-007B-9905-D2DE-912B08610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A1269FB-73F5-B168-45E2-F6737896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54ED-CC82-40D5-A28F-42EC4CB7D6FA}" type="datetimeFigureOut">
              <a:rPr lang="sk-SK" smtClean="0"/>
              <a:t>26. 5. 2024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750A78A-075B-C925-8146-B2EA0F42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F2F1BAF-B937-ED5E-2E7E-95C4A5C8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34B6-CBE9-4840-AF40-AA04B1B810F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109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96B2C6A-EF12-45C4-F766-7C1048560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C7F98084-6C33-9852-6DEE-36F8AC6F1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7D83EB0-5EDB-C080-4847-4BE6A45C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54ED-CC82-40D5-A28F-42EC4CB7D6FA}" type="datetimeFigureOut">
              <a:rPr lang="sk-SK" smtClean="0"/>
              <a:t>26. 5. 2024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9041AD7-8133-391F-08AE-8CD1E4F6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DD48C7C-A9C4-8166-70A0-62A81DF6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34B6-CBE9-4840-AF40-AA04B1B810F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615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ADE00B-9FF4-122F-F921-B7C33AFC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7D02AF-C5D3-9615-1FC6-C4F413F65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A28646E-5837-DD27-62F2-CC020BE7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54ED-CC82-40D5-A28F-42EC4CB7D6FA}" type="datetimeFigureOut">
              <a:rPr lang="sk-SK" smtClean="0"/>
              <a:t>26. 5. 2024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B64D861-D213-2F51-52C1-116E781C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706C5EE-8357-F2A6-DB2F-C32354E4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34B6-CBE9-4840-AF40-AA04B1B810F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791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38EEA6-9A5D-3982-BC65-9708F6AD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A380BC-7826-558E-9F11-E8528ECAC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740FA4B-D8C2-F38D-C308-D66DE0B8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54ED-CC82-40D5-A28F-42EC4CB7D6FA}" type="datetimeFigureOut">
              <a:rPr lang="sk-SK" smtClean="0"/>
              <a:t>26. 5. 2024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48BECAC-F196-262B-789B-E8ABF474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264FB1C-1E4E-921C-0FC8-BDAC28B5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34B6-CBE9-4840-AF40-AA04B1B810F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068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77A468-92AE-42DF-6F66-0AEB49B3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7C4C8F-0A1D-1297-5F24-D007272E0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C32EEA5-7CE2-1191-F178-B993766FE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22437DB-48E5-0E8A-9968-A32EFF57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54ED-CC82-40D5-A28F-42EC4CB7D6FA}" type="datetimeFigureOut">
              <a:rPr lang="sk-SK" smtClean="0"/>
              <a:t>26. 5. 2024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0D65C06-4FBD-CBFB-94CE-02615737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BD34B74-EAD0-9D0E-FB42-FAA04102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34B6-CBE9-4840-AF40-AA04B1B810F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877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BDB7FF-1F9B-BE72-FC51-A2BE6F18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B17F5B5-4F30-9C2D-F466-066C2BABE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C963E24-CD96-B19C-AB9B-E90612AA4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90652EC-0E4A-A49B-8166-9F0D21E8C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3716F57-8C52-A60F-C961-072D9873D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62620601-05D9-BE61-CAF4-B13FEB59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54ED-CC82-40D5-A28F-42EC4CB7D6FA}" type="datetimeFigureOut">
              <a:rPr lang="sk-SK" smtClean="0"/>
              <a:t>26. 5. 2024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DEC1D16C-BBD9-3BF0-0ED2-2F0DA561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5538EB47-AFA6-31F1-1213-7948C20B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34B6-CBE9-4840-AF40-AA04B1B810F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401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6887FB-3D78-17A6-32ED-628A865B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B9216C0B-A0D1-8517-3E11-5D4EB66B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54ED-CC82-40D5-A28F-42EC4CB7D6FA}" type="datetimeFigureOut">
              <a:rPr lang="sk-SK" smtClean="0"/>
              <a:t>26. 5. 2024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A1707331-DA8C-E221-9E7D-70941974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111D1BD7-9C51-3744-E127-36D9EADC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34B6-CBE9-4840-AF40-AA04B1B810F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461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45ACC49-831E-2496-5441-D5CD87B6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54ED-CC82-40D5-A28F-42EC4CB7D6FA}" type="datetimeFigureOut">
              <a:rPr lang="sk-SK" smtClean="0"/>
              <a:t>26. 5. 2024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D4DE4A76-088C-EC48-1F95-151965F3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CA99079-E1F0-F445-AE39-BE96A5BC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34B6-CBE9-4840-AF40-AA04B1B810F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242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2DBF57-EB2B-19D8-6061-8C23D217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B392DFE-6005-D493-FA79-E47429B95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5B2AFD9-1A98-6797-1B81-E4DCE94B5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98A7632-2D48-F54A-7627-02AB6934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54ED-CC82-40D5-A28F-42EC4CB7D6FA}" type="datetimeFigureOut">
              <a:rPr lang="sk-SK" smtClean="0"/>
              <a:t>26. 5. 2024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0737544-14CF-07CA-AF74-7BCA0662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F1AF5E1-C778-BBD8-CF3E-E47C4CA0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34B6-CBE9-4840-AF40-AA04B1B810F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037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09F885-259C-D2F9-7696-7C890530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9D7A7D1B-B709-8047-96CE-BB899D46D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E2F9A21-D5CB-9713-A27C-79328EDE2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E85018D-D6A8-3794-17EA-D36A2A24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54ED-CC82-40D5-A28F-42EC4CB7D6FA}" type="datetimeFigureOut">
              <a:rPr lang="sk-SK" smtClean="0"/>
              <a:t>26. 5. 2024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679969F-64EE-0BFE-12E8-4BD0E36E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2E339B8-D016-FB2A-6C14-5AD2600F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34B6-CBE9-4840-AF40-AA04B1B810F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23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3BA7751-05F2-4BF5-3589-AFC87CDA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496B36C-62CE-F71B-634C-52985207D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9BE171A-8EAF-9F9C-A3F8-3F379458F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954ED-CC82-40D5-A28F-42EC4CB7D6FA}" type="datetimeFigureOut">
              <a:rPr lang="sk-SK" smtClean="0"/>
              <a:t>26. 5. 2024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62D5503-64DE-8D8C-18B1-22EB5AE9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1E1ABB1-1B37-99CB-FBFA-7FC4B77E1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5134B6-CBE9-4840-AF40-AA04B1B810F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032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346163D3-B666-4446-84C6-9902EB936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F88242-856C-F291-A1C3-89C2BA0D9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384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n-US"/>
              <a:t>ATM</a:t>
            </a:r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4E819AA-979C-A13D-FFB7-11F9B2920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1384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en-US"/>
              <a:t>Alexander K</a:t>
            </a:r>
            <a:r>
              <a:rPr lang="sk-SK"/>
              <a:t>oštial</a:t>
            </a:r>
          </a:p>
          <a:p>
            <a:pPr algn="l"/>
            <a:r>
              <a:rPr lang="sk-SK"/>
              <a:t>SPŠE Hálova</a:t>
            </a:r>
          </a:p>
        </p:txBody>
      </p: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2069" name="Straight Connector 2068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synchronous Transfer Mode (ATM)">
            <a:extLst>
              <a:ext uri="{FF2B5EF4-FFF2-40B4-BE49-F238E27FC236}">
                <a16:creationId xmlns:a16="http://schemas.microsoft.com/office/drawing/2014/main" id="{0D847ADF-4501-478A-D671-8906799AC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597" y="2026351"/>
            <a:ext cx="5608830" cy="269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218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E5A1AA-B140-F6F8-ADE6-A8C61854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6026AC7-CAEC-E000-176E-1026AEB2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SCALER,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Trapti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Gupta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Asynchronous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Transfer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(ATM), 4.5.2023 [online], [cit. 28.4.2024], Dostupné na: &lt;https://www.scaler.com/topics/asynchronous-transfer-mode/&gt;</a:t>
            </a: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Arjun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Thakur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ATM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Networks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In: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Tutorialspoint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[online], 4.11.2023, [cit. 28.4.2024], ISSN 2278-6236, Dostupné na: https://www.tutorialspoint.com/ATM-Networks</a:t>
            </a: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Margaret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Rouse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Asynchronous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Transfer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In: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Technopedia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31.10.2023 [cit. 28.4.2024],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Dostupn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é na: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https://www.techopedia.com/definition/5339/asynchronous-transfer-mode-atm&gt;</a:t>
            </a: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Adans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J.L., 1995.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Asynchronous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transfer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mode-an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overview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BT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13, pp.9-14. [cit. 28.4.2024]</a:t>
            </a: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Scott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Valcourt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Asynchronous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Transfer Mode: An overview [online], June 24 1997 [cit. 28.4.2024], 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Dostupné na internete: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https://citeseerx.ist.psu.edu/document?repid=rep1&amp;type=pdf&amp;doi=e3b9738a22277a100be08a225b4e8403a5252807</a:t>
            </a:r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Jean-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Yves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Boudec,The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Asynchronous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Transfer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tutorial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Networks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ISDN Systems,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Volume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24,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Issue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4, 1992,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279-309, ISSN 0169-7552, https://doi.org/10.1016/0169-7552(92)90114-6. (https://www.sciencedirect.com/science/article/pii/0169755292901146)</a:t>
            </a:r>
          </a:p>
        </p:txBody>
      </p:sp>
    </p:spTree>
    <p:extLst>
      <p:ext uri="{BB962C8B-B14F-4D97-AF65-F5344CB8AC3E}">
        <p14:creationId xmlns:p14="http://schemas.microsoft.com/office/powerpoint/2010/main" val="203007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8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B071D2A-3BDE-1017-60DE-81D00576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sk-SK" sz="3600" dirty="0"/>
              <a:t>Obsah práce</a:t>
            </a:r>
          </a:p>
        </p:txBody>
      </p:sp>
      <p:sp>
        <p:nvSpPr>
          <p:cNvPr id="52" name="Rectangle 4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87A123-137B-1A16-4555-23F8D0DA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sk-SK" dirty="0"/>
              <a:t>Úvod do témy</a:t>
            </a:r>
          </a:p>
          <a:p>
            <a:r>
              <a:rPr lang="sk-SK" dirty="0"/>
              <a:t>Použitie</a:t>
            </a:r>
          </a:p>
          <a:p>
            <a:r>
              <a:rPr lang="sk-SK" dirty="0"/>
              <a:t>Počiatky ATM</a:t>
            </a:r>
          </a:p>
          <a:p>
            <a:r>
              <a:rPr lang="sk-SK" dirty="0"/>
              <a:t>Tvorba produktu</a:t>
            </a:r>
          </a:p>
          <a:p>
            <a:endParaRPr lang="sk-SK" dirty="0"/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41C4D6B1-EE1C-02EA-EEA5-3CF680DF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971" y="290652"/>
            <a:ext cx="4193498" cy="57690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9126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6B50B-BC75-0494-9BE9-79EEEEC7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sk-SK" sz="3600" dirty="0"/>
              <a:t>Cieľ práce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4824287-AB0C-6334-7D79-6C0DE60A6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sk-SK"/>
              <a:t>Pochopiť ako funguje ATM</a:t>
            </a:r>
          </a:p>
          <a:p>
            <a:r>
              <a:rPr lang="sk-SK"/>
              <a:t>Prečo sa prestal používať</a:t>
            </a:r>
          </a:p>
          <a:p>
            <a:r>
              <a:rPr lang="sk-SK"/>
              <a:t>Vytvoriť prezentáciu k téme</a:t>
            </a:r>
          </a:p>
        </p:txBody>
      </p:sp>
      <p:pic>
        <p:nvPicPr>
          <p:cNvPr id="1028" name="Picture 4" descr="Goal Png Images - Free Download on Freepik">
            <a:extLst>
              <a:ext uri="{FF2B5EF4-FFF2-40B4-BE49-F238E27FC236}">
                <a16:creationId xmlns:a16="http://schemas.microsoft.com/office/drawing/2014/main" id="{91CC75B3-CD33-7A83-7A42-BA08C22FD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r="3487"/>
          <a:stretch/>
        </p:blipFill>
        <p:spPr bwMode="auto">
          <a:xfrm>
            <a:off x="5650992" y="10"/>
            <a:ext cx="654100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70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734DA05-D574-9B46-CF74-7C6BC15B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ATM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33C454B-4CE4-9A2C-E221-13F41F886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4686519" cy="36394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k-SK" kern="1200" dirty="0">
                <a:latin typeface="+mn-lt"/>
                <a:ea typeface="+mn-ea"/>
                <a:cs typeface="+mn-cs"/>
              </a:rPr>
              <a:t>Sieťový protokol prenosu dát</a:t>
            </a:r>
          </a:p>
        </p:txBody>
      </p:sp>
      <p:pic>
        <p:nvPicPr>
          <p:cNvPr id="4" name="Picture 4" descr="Obrázok, na ktorom je text, snímka obrazovky, písmo, číslo&#10;&#10;Automaticky generovaný popis">
            <a:extLst>
              <a:ext uri="{FF2B5EF4-FFF2-40B4-BE49-F238E27FC236}">
                <a16:creationId xmlns:a16="http://schemas.microsoft.com/office/drawing/2014/main" id="{3E57E917-41BA-C05B-EC2D-62360B9ED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931489"/>
            <a:ext cx="5150277" cy="281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2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9EA364-FE33-55A1-3BFA-A4FBA1CD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sk-SK" sz="3600"/>
              <a:t>Tvorba produktu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6B48AE-E3E1-7BD8-BA00-5463AFFB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sk-SK" dirty="0"/>
              <a:t>Vo forme prezentácie</a:t>
            </a:r>
          </a:p>
          <a:p>
            <a:r>
              <a:rPr lang="sk-SK" dirty="0"/>
              <a:t>Zámer na stručné opisy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9642FEF-226A-E577-2EA5-321228E7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418" y="841905"/>
            <a:ext cx="4101201" cy="2317178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6E278E45-C382-A908-9338-6942F3E80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304" y="3703659"/>
            <a:ext cx="4119428" cy="231717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22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7" name="Rectangle 309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174886-7D25-0F31-C3F8-862AA9E8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sk-SK" sz="4000"/>
              <a:t>Obsah produktu </a:t>
            </a:r>
          </a:p>
        </p:txBody>
      </p:sp>
      <p:grpSp>
        <p:nvGrpSpPr>
          <p:cNvPr id="3099" name="Group 309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100" name="Rectangle 309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1" name="Rectangle 310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03" name="Rectangle 310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B1908D1-5B4F-4E5C-F061-F8CEE2338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sk-SK" dirty="0"/>
              <a:t>Vysvetlenie základov</a:t>
            </a:r>
          </a:p>
          <a:p>
            <a:r>
              <a:rPr lang="sk-SK" dirty="0"/>
              <a:t>Dnešné použitia</a:t>
            </a:r>
          </a:p>
          <a:p>
            <a:r>
              <a:rPr lang="sk-SK" dirty="0"/>
              <a:t>Výhody a nevýhody</a:t>
            </a:r>
          </a:p>
          <a:p>
            <a:r>
              <a:rPr lang="sk-SK" dirty="0"/>
              <a:t>Popísanie modelu</a:t>
            </a:r>
          </a:p>
          <a:p>
            <a:r>
              <a:rPr lang="sk-SK" dirty="0"/>
              <a:t>Typy servisov</a:t>
            </a:r>
          </a:p>
        </p:txBody>
      </p:sp>
      <p:sp>
        <p:nvSpPr>
          <p:cNvPr id="3105" name="Rectangle 310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7" name="Rectangle 310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y The Basics Are So Important In Karate - Orillia Academy of Karate">
            <a:extLst>
              <a:ext uri="{FF2B5EF4-FFF2-40B4-BE49-F238E27FC236}">
                <a16:creationId xmlns:a16="http://schemas.microsoft.com/office/drawing/2014/main" id="{DD610AF8-7695-09D2-990D-7119C9658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7135" y="581892"/>
            <a:ext cx="4030009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9" name="Rectangle 310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238A815-3BE6-1FFD-0AFC-E08A160ED7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29"/>
          <a:stretch/>
        </p:blipFill>
        <p:spPr bwMode="auto">
          <a:xfrm>
            <a:off x="7083423" y="3879228"/>
            <a:ext cx="4395569" cy="2176087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358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B0B678-CD10-4371-96E5-2706F4579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44CD388-9CA5-4908-2B2C-10509BD2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anchor="b">
            <a:normAutofit/>
          </a:bodyPr>
          <a:lstStyle/>
          <a:p>
            <a:r>
              <a:rPr lang="en-US" sz="4000"/>
              <a:t>Technick</a:t>
            </a:r>
            <a:r>
              <a:rPr lang="sk-SK" sz="4000"/>
              <a:t>á časť práce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B0BF0C57-E783-9DDF-5569-D77B856D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22" y="774285"/>
            <a:ext cx="2600678" cy="25811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3" descr="Obrázok, na ktorom je text, diagram, číslo, potvrdenie&#10;&#10;Automaticky generovaný popis">
            <a:extLst>
              <a:ext uri="{FF2B5EF4-FFF2-40B4-BE49-F238E27FC236}">
                <a16:creationId xmlns:a16="http://schemas.microsoft.com/office/drawing/2014/main" id="{6B97660F-CFE0-1241-1E0D-A712DCE2E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4614" y="3575074"/>
            <a:ext cx="3128694" cy="2581173"/>
          </a:xfrm>
          <a:prstGeom prst="rect">
            <a:avLst/>
          </a:prstGeom>
          <a:noFill/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63E4D5-56E2-4CDE-8294-A7CEF5CDD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786" y="2508105"/>
            <a:ext cx="5408813" cy="3632493"/>
          </a:xfrm>
        </p:spPr>
        <p:txBody>
          <a:bodyPr anchor="ctr">
            <a:normAutofit/>
          </a:bodyPr>
          <a:lstStyle/>
          <a:p>
            <a:r>
              <a:rPr lang="sk-SK" dirty="0"/>
              <a:t>Rozsiahlejšie popísanie tém</a:t>
            </a:r>
          </a:p>
          <a:p>
            <a:r>
              <a:rPr lang="sk-SK" dirty="0"/>
              <a:t>História ATM</a:t>
            </a:r>
          </a:p>
        </p:txBody>
      </p:sp>
    </p:spTree>
    <p:extLst>
      <p:ext uri="{BB962C8B-B14F-4D97-AF65-F5344CB8AC3E}">
        <p14:creationId xmlns:p14="http://schemas.microsoft.com/office/powerpoint/2010/main" val="341498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EEEEAA75-AA19-426C-A43C-35F6F911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0F8A506-363D-F8F1-6EB4-57543492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7" y="349664"/>
            <a:ext cx="5562868" cy="1638377"/>
          </a:xfrm>
        </p:spPr>
        <p:txBody>
          <a:bodyPr anchor="b">
            <a:normAutofit/>
          </a:bodyPr>
          <a:lstStyle/>
          <a:p>
            <a:r>
              <a:rPr lang="sk-SK" sz="4800"/>
              <a:t>Záver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5D9CA18-015A-55F1-10CA-E4DDBFBB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555425" cy="3023702"/>
          </a:xfrm>
        </p:spPr>
        <p:txBody>
          <a:bodyPr anchor="t">
            <a:normAutofit/>
          </a:bodyPr>
          <a:lstStyle/>
          <a:p>
            <a:r>
              <a:rPr lang="sk-SK" dirty="0"/>
              <a:t>Dôvod pre zánik</a:t>
            </a:r>
          </a:p>
          <a:p>
            <a:r>
              <a:rPr lang="sk-SK" dirty="0"/>
              <a:t>Začiatky telekomunikácie</a:t>
            </a: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9144" y="198171"/>
            <a:ext cx="5191082" cy="3104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own Chart Vector Art PNG Images | Free Download On Pngtree">
            <a:extLst>
              <a:ext uri="{FF2B5EF4-FFF2-40B4-BE49-F238E27FC236}">
                <a16:creationId xmlns:a16="http://schemas.microsoft.com/office/drawing/2014/main" id="{8BBE50A7-B4AC-D7A8-CE25-3B30026C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335" y="417768"/>
            <a:ext cx="3998700" cy="26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1" name="Rectangle 4112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2" name="Rectangle 4114">
            <a:extLst>
              <a:ext uri="{FF2B5EF4-FFF2-40B4-BE49-F238E27FC236}">
                <a16:creationId xmlns:a16="http://schemas.microsoft.com/office/drawing/2014/main" id="{0BB19363-8354-4E75-A15C-A08F75517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9144" y="3527725"/>
            <a:ext cx="5191082" cy="3104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IBM to Acquire The Now Factory">
            <a:extLst>
              <a:ext uri="{FF2B5EF4-FFF2-40B4-BE49-F238E27FC236}">
                <a16:creationId xmlns:a16="http://schemas.microsoft.com/office/drawing/2014/main" id="{87172E4B-660A-DB6A-285E-DA68431CD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9163" y="3844235"/>
            <a:ext cx="4731046" cy="247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3" name="Rectangle 4116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8773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9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8F9B8AD-F260-FA46-C366-68E52854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sk-SK" sz="5400" dirty="0"/>
              <a:t>Ďakujem za pozornosť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Qa Banner Icon In Flat Style Question And Answer Vector Illustration On  White Isolated Background Communication Sign Business Concept Stock  Illustration - Download Image Now - iStock">
            <a:extLst>
              <a:ext uri="{FF2B5EF4-FFF2-40B4-BE49-F238E27FC236}">
                <a16:creationId xmlns:a16="http://schemas.microsoft.com/office/drawing/2014/main" id="{5A2B98D5-10D7-0326-896E-FF8615B5D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45" y="2452963"/>
            <a:ext cx="58293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68467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316</Words>
  <Application>Microsoft Office PowerPoint</Application>
  <PresentationFormat>Širokouhlá</PresentationFormat>
  <Paragraphs>37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Motív Office</vt:lpstr>
      <vt:lpstr>ATM</vt:lpstr>
      <vt:lpstr>Obsah práce</vt:lpstr>
      <vt:lpstr>Cieľ práce</vt:lpstr>
      <vt:lpstr>ATM</vt:lpstr>
      <vt:lpstr>Tvorba produktu</vt:lpstr>
      <vt:lpstr>Obsah produktu </vt:lpstr>
      <vt:lpstr>Technická časť práce</vt:lpstr>
      <vt:lpstr>Záver</vt:lpstr>
      <vt:lpstr>Ďakujem za pozornosť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Kostial Alexander</dc:creator>
  <cp:lastModifiedBy>Kostial Alexander</cp:lastModifiedBy>
  <cp:revision>3</cp:revision>
  <dcterms:created xsi:type="dcterms:W3CDTF">2024-05-26T14:58:01Z</dcterms:created>
  <dcterms:modified xsi:type="dcterms:W3CDTF">2024-05-26T22:01:44Z</dcterms:modified>
</cp:coreProperties>
</file>