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0" r:id="rId4"/>
    <p:sldId id="264" r:id="rId5"/>
    <p:sldId id="257" r:id="rId6"/>
    <p:sldId id="259" r:id="rId7"/>
    <p:sldId id="258" r:id="rId8"/>
    <p:sldId id="266" r:id="rId9"/>
    <p:sldId id="261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F352BF-B562-4934-8A72-74339D280F8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F1523FF-C799-49FD-993D-66A40F699050}">
      <dgm:prSet custT="1"/>
      <dgm:spPr/>
      <dgm:t>
        <a:bodyPr/>
        <a:lstStyle/>
        <a:p>
          <a:r>
            <a:rPr lang="sk-SK" sz="3400" dirty="0"/>
            <a:t>V telekomunikačných systémoch</a:t>
          </a:r>
          <a:endParaRPr lang="en-US" sz="3400" dirty="0"/>
        </a:p>
      </dgm:t>
    </dgm:pt>
    <dgm:pt modelId="{7E6ECF4B-BD50-4BA0-A062-FA515704632F}" type="parTrans" cxnId="{F3EA6905-651D-43FE-9915-F5BDA3A865B6}">
      <dgm:prSet/>
      <dgm:spPr/>
      <dgm:t>
        <a:bodyPr/>
        <a:lstStyle/>
        <a:p>
          <a:endParaRPr lang="en-US" sz="3400"/>
        </a:p>
      </dgm:t>
    </dgm:pt>
    <dgm:pt modelId="{6D4CA40D-E166-48E1-BD47-D8400D57FF13}" type="sibTrans" cxnId="{F3EA6905-651D-43FE-9915-F5BDA3A865B6}">
      <dgm:prSet/>
      <dgm:spPr/>
      <dgm:t>
        <a:bodyPr/>
        <a:lstStyle/>
        <a:p>
          <a:endParaRPr lang="en-US" sz="3400"/>
        </a:p>
      </dgm:t>
    </dgm:pt>
    <dgm:pt modelId="{1255170B-16C3-4F12-A9D8-2EC734420E9C}">
      <dgm:prSet custT="1"/>
      <dgm:spPr/>
      <dgm:t>
        <a:bodyPr/>
        <a:lstStyle/>
        <a:p>
          <a:r>
            <a:rPr lang="en-US" sz="3400" dirty="0"/>
            <a:t>V vy</a:t>
          </a:r>
          <a:r>
            <a:rPr lang="sk-SK" sz="3400" dirty="0"/>
            <a:t>sokorýchlostnom obchodovaní vo finančnom odvetví</a:t>
          </a:r>
          <a:endParaRPr lang="en-US" sz="3400" dirty="0"/>
        </a:p>
      </dgm:t>
    </dgm:pt>
    <dgm:pt modelId="{0353770F-87C1-440E-ACAB-2A1B855ADF95}" type="parTrans" cxnId="{D7799178-1C86-489A-90CF-6D48153B9F2B}">
      <dgm:prSet/>
      <dgm:spPr/>
      <dgm:t>
        <a:bodyPr/>
        <a:lstStyle/>
        <a:p>
          <a:endParaRPr lang="en-US" sz="3400"/>
        </a:p>
      </dgm:t>
    </dgm:pt>
    <dgm:pt modelId="{3F56BB91-606B-4992-8020-28D2D71EC5C8}" type="sibTrans" cxnId="{D7799178-1C86-489A-90CF-6D48153B9F2B}">
      <dgm:prSet/>
      <dgm:spPr/>
      <dgm:t>
        <a:bodyPr/>
        <a:lstStyle/>
        <a:p>
          <a:endParaRPr lang="en-US" sz="3400"/>
        </a:p>
      </dgm:t>
    </dgm:pt>
    <dgm:pt modelId="{C379C7FE-5A49-4EBA-B04C-7CA4046F356D}" type="pres">
      <dgm:prSet presAssocID="{00F352BF-B562-4934-8A72-74339D280F8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6BB202C-0391-4B6F-AB98-62714BE91237}" type="pres">
      <dgm:prSet presAssocID="{DF1523FF-C799-49FD-993D-66A40F699050}" presName="hierRoot1" presStyleCnt="0"/>
      <dgm:spPr/>
    </dgm:pt>
    <dgm:pt modelId="{A4755076-9F82-4AF2-B8A3-A22159B3C49A}" type="pres">
      <dgm:prSet presAssocID="{DF1523FF-C799-49FD-993D-66A40F699050}" presName="composite" presStyleCnt="0"/>
      <dgm:spPr/>
    </dgm:pt>
    <dgm:pt modelId="{9AE78D8E-56E0-43B5-BD06-2796F5E4F2A6}" type="pres">
      <dgm:prSet presAssocID="{DF1523FF-C799-49FD-993D-66A40F699050}" presName="background" presStyleLbl="node0" presStyleIdx="0" presStyleCnt="2"/>
      <dgm:spPr/>
    </dgm:pt>
    <dgm:pt modelId="{95E579AF-8FA4-415C-BFC4-8A7C0B044F55}" type="pres">
      <dgm:prSet presAssocID="{DF1523FF-C799-49FD-993D-66A40F699050}" presName="text" presStyleLbl="fgAcc0" presStyleIdx="0" presStyleCnt="2">
        <dgm:presLayoutVars>
          <dgm:chPref val="3"/>
        </dgm:presLayoutVars>
      </dgm:prSet>
      <dgm:spPr/>
    </dgm:pt>
    <dgm:pt modelId="{96A218EF-FAA8-4FC3-A732-3581DEB14F2C}" type="pres">
      <dgm:prSet presAssocID="{DF1523FF-C799-49FD-993D-66A40F699050}" presName="hierChild2" presStyleCnt="0"/>
      <dgm:spPr/>
    </dgm:pt>
    <dgm:pt modelId="{2999CB80-A2E3-45DD-A5F9-A6174D3BF6A7}" type="pres">
      <dgm:prSet presAssocID="{1255170B-16C3-4F12-A9D8-2EC734420E9C}" presName="hierRoot1" presStyleCnt="0"/>
      <dgm:spPr/>
    </dgm:pt>
    <dgm:pt modelId="{116C030D-DDB3-4C87-A165-D774AFD7BB8E}" type="pres">
      <dgm:prSet presAssocID="{1255170B-16C3-4F12-A9D8-2EC734420E9C}" presName="composite" presStyleCnt="0"/>
      <dgm:spPr/>
    </dgm:pt>
    <dgm:pt modelId="{4742B9B5-7102-4CE8-B413-72990197FA40}" type="pres">
      <dgm:prSet presAssocID="{1255170B-16C3-4F12-A9D8-2EC734420E9C}" presName="background" presStyleLbl="node0" presStyleIdx="1" presStyleCnt="2"/>
      <dgm:spPr/>
    </dgm:pt>
    <dgm:pt modelId="{DF733311-99DF-4B87-AE91-26909B6604E5}" type="pres">
      <dgm:prSet presAssocID="{1255170B-16C3-4F12-A9D8-2EC734420E9C}" presName="text" presStyleLbl="fgAcc0" presStyleIdx="1" presStyleCnt="2">
        <dgm:presLayoutVars>
          <dgm:chPref val="3"/>
        </dgm:presLayoutVars>
      </dgm:prSet>
      <dgm:spPr/>
    </dgm:pt>
    <dgm:pt modelId="{DD0DA443-6843-4D26-9269-C8D399895ED8}" type="pres">
      <dgm:prSet presAssocID="{1255170B-16C3-4F12-A9D8-2EC734420E9C}" presName="hierChild2" presStyleCnt="0"/>
      <dgm:spPr/>
    </dgm:pt>
  </dgm:ptLst>
  <dgm:cxnLst>
    <dgm:cxn modelId="{F3EA6905-651D-43FE-9915-F5BDA3A865B6}" srcId="{00F352BF-B562-4934-8A72-74339D280F80}" destId="{DF1523FF-C799-49FD-993D-66A40F699050}" srcOrd="0" destOrd="0" parTransId="{7E6ECF4B-BD50-4BA0-A062-FA515704632F}" sibTransId="{6D4CA40D-E166-48E1-BD47-D8400D57FF13}"/>
    <dgm:cxn modelId="{83D7F229-5BDC-4D09-9B25-982D245500C4}" type="presOf" srcId="{00F352BF-B562-4934-8A72-74339D280F80}" destId="{C379C7FE-5A49-4EBA-B04C-7CA4046F356D}" srcOrd="0" destOrd="0" presId="urn:microsoft.com/office/officeart/2005/8/layout/hierarchy1"/>
    <dgm:cxn modelId="{D7799178-1C86-489A-90CF-6D48153B9F2B}" srcId="{00F352BF-B562-4934-8A72-74339D280F80}" destId="{1255170B-16C3-4F12-A9D8-2EC734420E9C}" srcOrd="1" destOrd="0" parTransId="{0353770F-87C1-440E-ACAB-2A1B855ADF95}" sibTransId="{3F56BB91-606B-4992-8020-28D2D71EC5C8}"/>
    <dgm:cxn modelId="{D2449D81-E063-4EBC-A162-46E095F2FDB4}" type="presOf" srcId="{1255170B-16C3-4F12-A9D8-2EC734420E9C}" destId="{DF733311-99DF-4B87-AE91-26909B6604E5}" srcOrd="0" destOrd="0" presId="urn:microsoft.com/office/officeart/2005/8/layout/hierarchy1"/>
    <dgm:cxn modelId="{AD7A63FA-A928-4D36-A83E-E0C45941F184}" type="presOf" srcId="{DF1523FF-C799-49FD-993D-66A40F699050}" destId="{95E579AF-8FA4-415C-BFC4-8A7C0B044F55}" srcOrd="0" destOrd="0" presId="urn:microsoft.com/office/officeart/2005/8/layout/hierarchy1"/>
    <dgm:cxn modelId="{0E9CE2F4-A796-49B4-9183-10B334C4A436}" type="presParOf" srcId="{C379C7FE-5A49-4EBA-B04C-7CA4046F356D}" destId="{26BB202C-0391-4B6F-AB98-62714BE91237}" srcOrd="0" destOrd="0" presId="urn:microsoft.com/office/officeart/2005/8/layout/hierarchy1"/>
    <dgm:cxn modelId="{3CC3B672-F69D-4469-9646-110826121F66}" type="presParOf" srcId="{26BB202C-0391-4B6F-AB98-62714BE91237}" destId="{A4755076-9F82-4AF2-B8A3-A22159B3C49A}" srcOrd="0" destOrd="0" presId="urn:microsoft.com/office/officeart/2005/8/layout/hierarchy1"/>
    <dgm:cxn modelId="{E76296A3-8E0D-47DA-A6F1-6F3CA3CD5865}" type="presParOf" srcId="{A4755076-9F82-4AF2-B8A3-A22159B3C49A}" destId="{9AE78D8E-56E0-43B5-BD06-2796F5E4F2A6}" srcOrd="0" destOrd="0" presId="urn:microsoft.com/office/officeart/2005/8/layout/hierarchy1"/>
    <dgm:cxn modelId="{70B8611B-DFCC-4829-BED3-FBADE8E87315}" type="presParOf" srcId="{A4755076-9F82-4AF2-B8A3-A22159B3C49A}" destId="{95E579AF-8FA4-415C-BFC4-8A7C0B044F55}" srcOrd="1" destOrd="0" presId="urn:microsoft.com/office/officeart/2005/8/layout/hierarchy1"/>
    <dgm:cxn modelId="{C5F0DF4B-C3DD-4397-90BD-ED4A49999FB8}" type="presParOf" srcId="{26BB202C-0391-4B6F-AB98-62714BE91237}" destId="{96A218EF-FAA8-4FC3-A732-3581DEB14F2C}" srcOrd="1" destOrd="0" presId="urn:microsoft.com/office/officeart/2005/8/layout/hierarchy1"/>
    <dgm:cxn modelId="{E919F64F-DBEA-4BB5-86A9-49F23C3AC8A5}" type="presParOf" srcId="{C379C7FE-5A49-4EBA-B04C-7CA4046F356D}" destId="{2999CB80-A2E3-45DD-A5F9-A6174D3BF6A7}" srcOrd="1" destOrd="0" presId="urn:microsoft.com/office/officeart/2005/8/layout/hierarchy1"/>
    <dgm:cxn modelId="{54094A4F-8FC3-4CD4-8EF7-DC961330E16E}" type="presParOf" srcId="{2999CB80-A2E3-45DD-A5F9-A6174D3BF6A7}" destId="{116C030D-DDB3-4C87-A165-D774AFD7BB8E}" srcOrd="0" destOrd="0" presId="urn:microsoft.com/office/officeart/2005/8/layout/hierarchy1"/>
    <dgm:cxn modelId="{9745EE16-7FF9-4AA3-B88A-73B41F5F21EE}" type="presParOf" srcId="{116C030D-DDB3-4C87-A165-D774AFD7BB8E}" destId="{4742B9B5-7102-4CE8-B413-72990197FA40}" srcOrd="0" destOrd="0" presId="urn:microsoft.com/office/officeart/2005/8/layout/hierarchy1"/>
    <dgm:cxn modelId="{DC3BF193-2819-4A5B-ACF8-78A7B12F1B0C}" type="presParOf" srcId="{116C030D-DDB3-4C87-A165-D774AFD7BB8E}" destId="{DF733311-99DF-4B87-AE91-26909B6604E5}" srcOrd="1" destOrd="0" presId="urn:microsoft.com/office/officeart/2005/8/layout/hierarchy1"/>
    <dgm:cxn modelId="{E6357EF4-C9B7-4DF5-ABAA-59D38A2E5165}" type="presParOf" srcId="{2999CB80-A2E3-45DD-A5F9-A6174D3BF6A7}" destId="{DD0DA443-6843-4D26-9269-C8D399895ED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F8DB8F-0585-470B-805E-2DE1851124BA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3AA338-73E7-4FFF-9525-76A8E1CAD171}">
      <dgm:prSet/>
      <dgm:spPr/>
      <dgm:t>
        <a:bodyPr/>
        <a:lstStyle/>
        <a:p>
          <a:r>
            <a:rPr lang="en-US" dirty="0"/>
            <a:t>Kon</a:t>
          </a:r>
          <a:r>
            <a:rPr lang="sk-SK" dirty="0"/>
            <a:t>š</a:t>
          </a:r>
          <a:r>
            <a:rPr lang="en-US" dirty="0"/>
            <a:t>tantn</a:t>
          </a:r>
          <a:r>
            <a:rPr lang="sk-SK" dirty="0"/>
            <a:t>ý</a:t>
          </a:r>
          <a:r>
            <a:rPr lang="en-US" dirty="0"/>
            <a:t> bit rate (CBR)</a:t>
          </a:r>
        </a:p>
      </dgm:t>
    </dgm:pt>
    <dgm:pt modelId="{698A351A-387E-48B4-81DB-A11EA891FC5C}" type="parTrans" cxnId="{CF74D657-1A89-4715-BC5D-47DAC4B8927B}">
      <dgm:prSet/>
      <dgm:spPr/>
      <dgm:t>
        <a:bodyPr/>
        <a:lstStyle/>
        <a:p>
          <a:endParaRPr lang="en-US"/>
        </a:p>
      </dgm:t>
    </dgm:pt>
    <dgm:pt modelId="{5552F5E7-B4F2-4060-B48B-615AA6D53EFC}" type="sibTrans" cxnId="{CF74D657-1A89-4715-BC5D-47DAC4B8927B}">
      <dgm:prSet/>
      <dgm:spPr/>
      <dgm:t>
        <a:bodyPr/>
        <a:lstStyle/>
        <a:p>
          <a:endParaRPr lang="en-US"/>
        </a:p>
      </dgm:t>
    </dgm:pt>
    <dgm:pt modelId="{CD538EA9-D394-4882-B3F1-287AD5FFD126}">
      <dgm:prSet/>
      <dgm:spPr/>
      <dgm:t>
        <a:bodyPr/>
        <a:lstStyle/>
        <a:p>
          <a:r>
            <a:rPr lang="en-US" dirty="0"/>
            <a:t>Variabiln</a:t>
          </a:r>
          <a:r>
            <a:rPr lang="sk-SK" dirty="0"/>
            <a:t>ý</a:t>
          </a:r>
          <a:r>
            <a:rPr lang="en-US" dirty="0"/>
            <a:t> bit rate/Realtime (VBR-RT)</a:t>
          </a:r>
        </a:p>
      </dgm:t>
    </dgm:pt>
    <dgm:pt modelId="{458A113F-F8E4-484A-AF29-54C9ACC746FF}" type="parTrans" cxnId="{225BBB7F-7350-4B30-B3C0-CD142F1ECBED}">
      <dgm:prSet/>
      <dgm:spPr/>
      <dgm:t>
        <a:bodyPr/>
        <a:lstStyle/>
        <a:p>
          <a:endParaRPr lang="en-US"/>
        </a:p>
      </dgm:t>
    </dgm:pt>
    <dgm:pt modelId="{DCACAAD9-67AE-42C7-AF87-3B2923077C3A}" type="sibTrans" cxnId="{225BBB7F-7350-4B30-B3C0-CD142F1ECBED}">
      <dgm:prSet/>
      <dgm:spPr/>
      <dgm:t>
        <a:bodyPr/>
        <a:lstStyle/>
        <a:p>
          <a:endParaRPr lang="en-US"/>
        </a:p>
      </dgm:t>
    </dgm:pt>
    <dgm:pt modelId="{57CE525E-D65D-4996-8B3C-2F38A05F44F0}">
      <dgm:prSet/>
      <dgm:spPr/>
      <dgm:t>
        <a:bodyPr/>
        <a:lstStyle/>
        <a:p>
          <a:r>
            <a:rPr lang="en-US" dirty="0"/>
            <a:t>Variabiln</a:t>
          </a:r>
          <a:r>
            <a:rPr lang="sk-SK" dirty="0"/>
            <a:t>ý</a:t>
          </a:r>
          <a:r>
            <a:rPr lang="en-US" dirty="0"/>
            <a:t> bit rate/Non-Realtime (VBR-NRT)</a:t>
          </a:r>
        </a:p>
      </dgm:t>
    </dgm:pt>
    <dgm:pt modelId="{6F99648C-3A2D-4771-BFF7-DEB063482EAA}" type="parTrans" cxnId="{85F99B59-DD31-4F64-B334-369C99EE9B09}">
      <dgm:prSet/>
      <dgm:spPr/>
      <dgm:t>
        <a:bodyPr/>
        <a:lstStyle/>
        <a:p>
          <a:endParaRPr lang="en-US"/>
        </a:p>
      </dgm:t>
    </dgm:pt>
    <dgm:pt modelId="{965FC65E-C6E7-4A57-AF6F-27C86645A0F0}" type="sibTrans" cxnId="{85F99B59-DD31-4F64-B334-369C99EE9B09}">
      <dgm:prSet/>
      <dgm:spPr/>
      <dgm:t>
        <a:bodyPr/>
        <a:lstStyle/>
        <a:p>
          <a:endParaRPr lang="en-US"/>
        </a:p>
      </dgm:t>
    </dgm:pt>
    <dgm:pt modelId="{2B31F997-B2F4-4A7D-986A-11488B0DD155}">
      <dgm:prSet/>
      <dgm:spPr/>
      <dgm:t>
        <a:bodyPr/>
        <a:lstStyle/>
        <a:p>
          <a:r>
            <a:rPr lang="en-US" dirty="0"/>
            <a:t>Unspecified bit rate (UBR) alebo Available bit rate (ABR)</a:t>
          </a:r>
        </a:p>
      </dgm:t>
    </dgm:pt>
    <dgm:pt modelId="{2F658F19-B43C-4E6D-A46B-E21C2FE9074B}" type="parTrans" cxnId="{F8BAC669-CE61-44D5-BF58-DA5B2FA91191}">
      <dgm:prSet/>
      <dgm:spPr/>
      <dgm:t>
        <a:bodyPr/>
        <a:lstStyle/>
        <a:p>
          <a:endParaRPr lang="en-US"/>
        </a:p>
      </dgm:t>
    </dgm:pt>
    <dgm:pt modelId="{31EBA4DE-E104-44F5-879B-4F3A007CFB79}" type="sibTrans" cxnId="{F8BAC669-CE61-44D5-BF58-DA5B2FA91191}">
      <dgm:prSet/>
      <dgm:spPr/>
      <dgm:t>
        <a:bodyPr/>
        <a:lstStyle/>
        <a:p>
          <a:endParaRPr lang="en-US"/>
        </a:p>
      </dgm:t>
    </dgm:pt>
    <dgm:pt modelId="{5511BE07-7DE5-4793-8F9A-0A7F45BCF85E}" type="pres">
      <dgm:prSet presAssocID="{4AF8DB8F-0585-470B-805E-2DE1851124BA}" presName="vert0" presStyleCnt="0">
        <dgm:presLayoutVars>
          <dgm:dir/>
          <dgm:animOne val="branch"/>
          <dgm:animLvl val="lvl"/>
        </dgm:presLayoutVars>
      </dgm:prSet>
      <dgm:spPr/>
    </dgm:pt>
    <dgm:pt modelId="{BFEF3873-DE5A-47F6-85F5-4BAEA70AB3D3}" type="pres">
      <dgm:prSet presAssocID="{553AA338-73E7-4FFF-9525-76A8E1CAD171}" presName="thickLine" presStyleLbl="alignNode1" presStyleIdx="0" presStyleCnt="4"/>
      <dgm:spPr/>
    </dgm:pt>
    <dgm:pt modelId="{2F46DCE4-643F-4E4E-B598-CF25E94DE2DD}" type="pres">
      <dgm:prSet presAssocID="{553AA338-73E7-4FFF-9525-76A8E1CAD171}" presName="horz1" presStyleCnt="0"/>
      <dgm:spPr/>
    </dgm:pt>
    <dgm:pt modelId="{3AD7A471-B75F-40B4-A3ED-5326C5E068A4}" type="pres">
      <dgm:prSet presAssocID="{553AA338-73E7-4FFF-9525-76A8E1CAD171}" presName="tx1" presStyleLbl="revTx" presStyleIdx="0" presStyleCnt="4"/>
      <dgm:spPr/>
    </dgm:pt>
    <dgm:pt modelId="{8E29C7DC-88FE-4301-B2CF-5D6DCD8D4371}" type="pres">
      <dgm:prSet presAssocID="{553AA338-73E7-4FFF-9525-76A8E1CAD171}" presName="vert1" presStyleCnt="0"/>
      <dgm:spPr/>
    </dgm:pt>
    <dgm:pt modelId="{34BE8415-C41F-4DCB-AD0E-28FD24A56BFA}" type="pres">
      <dgm:prSet presAssocID="{CD538EA9-D394-4882-B3F1-287AD5FFD126}" presName="thickLine" presStyleLbl="alignNode1" presStyleIdx="1" presStyleCnt="4"/>
      <dgm:spPr/>
    </dgm:pt>
    <dgm:pt modelId="{565138B8-F816-499D-ABC7-61147136DBE9}" type="pres">
      <dgm:prSet presAssocID="{CD538EA9-D394-4882-B3F1-287AD5FFD126}" presName="horz1" presStyleCnt="0"/>
      <dgm:spPr/>
    </dgm:pt>
    <dgm:pt modelId="{32C98E83-B95B-45F1-B9EA-AF14C66125D1}" type="pres">
      <dgm:prSet presAssocID="{CD538EA9-D394-4882-B3F1-287AD5FFD126}" presName="tx1" presStyleLbl="revTx" presStyleIdx="1" presStyleCnt="4"/>
      <dgm:spPr/>
    </dgm:pt>
    <dgm:pt modelId="{0F59BA00-8481-49B9-8DD3-44276E147BE0}" type="pres">
      <dgm:prSet presAssocID="{CD538EA9-D394-4882-B3F1-287AD5FFD126}" presName="vert1" presStyleCnt="0"/>
      <dgm:spPr/>
    </dgm:pt>
    <dgm:pt modelId="{939ED899-3CAC-4855-B010-FACC2F12BC22}" type="pres">
      <dgm:prSet presAssocID="{57CE525E-D65D-4996-8B3C-2F38A05F44F0}" presName="thickLine" presStyleLbl="alignNode1" presStyleIdx="2" presStyleCnt="4"/>
      <dgm:spPr/>
    </dgm:pt>
    <dgm:pt modelId="{7CAC1A98-CC60-442F-BF54-39644FAC6CC3}" type="pres">
      <dgm:prSet presAssocID="{57CE525E-D65D-4996-8B3C-2F38A05F44F0}" presName="horz1" presStyleCnt="0"/>
      <dgm:spPr/>
    </dgm:pt>
    <dgm:pt modelId="{5F2341C0-CF16-4FB9-89FD-47FC9E074C5E}" type="pres">
      <dgm:prSet presAssocID="{57CE525E-D65D-4996-8B3C-2F38A05F44F0}" presName="tx1" presStyleLbl="revTx" presStyleIdx="2" presStyleCnt="4"/>
      <dgm:spPr/>
    </dgm:pt>
    <dgm:pt modelId="{4C37BFFE-254A-4F7C-9966-06AD51D64490}" type="pres">
      <dgm:prSet presAssocID="{57CE525E-D65D-4996-8B3C-2F38A05F44F0}" presName="vert1" presStyleCnt="0"/>
      <dgm:spPr/>
    </dgm:pt>
    <dgm:pt modelId="{680131EB-448E-43A1-9834-F72C891879A4}" type="pres">
      <dgm:prSet presAssocID="{2B31F997-B2F4-4A7D-986A-11488B0DD155}" presName="thickLine" presStyleLbl="alignNode1" presStyleIdx="3" presStyleCnt="4"/>
      <dgm:spPr/>
    </dgm:pt>
    <dgm:pt modelId="{E36FA8A7-983E-4109-BAD3-6B74A572F168}" type="pres">
      <dgm:prSet presAssocID="{2B31F997-B2F4-4A7D-986A-11488B0DD155}" presName="horz1" presStyleCnt="0"/>
      <dgm:spPr/>
    </dgm:pt>
    <dgm:pt modelId="{F2A2D04F-BD20-410C-866D-9549921A5CC0}" type="pres">
      <dgm:prSet presAssocID="{2B31F997-B2F4-4A7D-986A-11488B0DD155}" presName="tx1" presStyleLbl="revTx" presStyleIdx="3" presStyleCnt="4"/>
      <dgm:spPr/>
    </dgm:pt>
    <dgm:pt modelId="{17B44F41-DD62-442C-BA37-97D5D8E31F99}" type="pres">
      <dgm:prSet presAssocID="{2B31F997-B2F4-4A7D-986A-11488B0DD155}" presName="vert1" presStyleCnt="0"/>
      <dgm:spPr/>
    </dgm:pt>
  </dgm:ptLst>
  <dgm:cxnLst>
    <dgm:cxn modelId="{19ED2A30-BBD5-46B2-8482-36813FBC9769}" type="presOf" srcId="{553AA338-73E7-4FFF-9525-76A8E1CAD171}" destId="{3AD7A471-B75F-40B4-A3ED-5326C5E068A4}" srcOrd="0" destOrd="0" presId="urn:microsoft.com/office/officeart/2008/layout/LinedList"/>
    <dgm:cxn modelId="{F8BAC669-CE61-44D5-BF58-DA5B2FA91191}" srcId="{4AF8DB8F-0585-470B-805E-2DE1851124BA}" destId="{2B31F997-B2F4-4A7D-986A-11488B0DD155}" srcOrd="3" destOrd="0" parTransId="{2F658F19-B43C-4E6D-A46B-E21C2FE9074B}" sibTransId="{31EBA4DE-E104-44F5-879B-4F3A007CFB79}"/>
    <dgm:cxn modelId="{CF74D657-1A89-4715-BC5D-47DAC4B8927B}" srcId="{4AF8DB8F-0585-470B-805E-2DE1851124BA}" destId="{553AA338-73E7-4FFF-9525-76A8E1CAD171}" srcOrd="0" destOrd="0" parTransId="{698A351A-387E-48B4-81DB-A11EA891FC5C}" sibTransId="{5552F5E7-B4F2-4060-B48B-615AA6D53EFC}"/>
    <dgm:cxn modelId="{85F99B59-DD31-4F64-B334-369C99EE9B09}" srcId="{4AF8DB8F-0585-470B-805E-2DE1851124BA}" destId="{57CE525E-D65D-4996-8B3C-2F38A05F44F0}" srcOrd="2" destOrd="0" parTransId="{6F99648C-3A2D-4771-BFF7-DEB063482EAA}" sibTransId="{965FC65E-C6E7-4A57-AF6F-27C86645A0F0}"/>
    <dgm:cxn modelId="{225BBB7F-7350-4B30-B3C0-CD142F1ECBED}" srcId="{4AF8DB8F-0585-470B-805E-2DE1851124BA}" destId="{CD538EA9-D394-4882-B3F1-287AD5FFD126}" srcOrd="1" destOrd="0" parTransId="{458A113F-F8E4-484A-AF29-54C9ACC746FF}" sibTransId="{DCACAAD9-67AE-42C7-AF87-3B2923077C3A}"/>
    <dgm:cxn modelId="{D2B6EEBA-B60A-4DCE-B2B6-E03A0C68D443}" type="presOf" srcId="{CD538EA9-D394-4882-B3F1-287AD5FFD126}" destId="{32C98E83-B95B-45F1-B9EA-AF14C66125D1}" srcOrd="0" destOrd="0" presId="urn:microsoft.com/office/officeart/2008/layout/LinedList"/>
    <dgm:cxn modelId="{809095D3-460F-4FD3-97B6-0928EFFAD39C}" type="presOf" srcId="{4AF8DB8F-0585-470B-805E-2DE1851124BA}" destId="{5511BE07-7DE5-4793-8F9A-0A7F45BCF85E}" srcOrd="0" destOrd="0" presId="urn:microsoft.com/office/officeart/2008/layout/LinedList"/>
    <dgm:cxn modelId="{B4AD07ED-F4B0-4B48-840D-36B101DB84EC}" type="presOf" srcId="{2B31F997-B2F4-4A7D-986A-11488B0DD155}" destId="{F2A2D04F-BD20-410C-866D-9549921A5CC0}" srcOrd="0" destOrd="0" presId="urn:microsoft.com/office/officeart/2008/layout/LinedList"/>
    <dgm:cxn modelId="{A37CEBF8-BF0A-4085-B4EA-9CDF504830D2}" type="presOf" srcId="{57CE525E-D65D-4996-8B3C-2F38A05F44F0}" destId="{5F2341C0-CF16-4FB9-89FD-47FC9E074C5E}" srcOrd="0" destOrd="0" presId="urn:microsoft.com/office/officeart/2008/layout/LinedList"/>
    <dgm:cxn modelId="{2DF78E96-4E0E-4C90-A7C8-704845EF3B9B}" type="presParOf" srcId="{5511BE07-7DE5-4793-8F9A-0A7F45BCF85E}" destId="{BFEF3873-DE5A-47F6-85F5-4BAEA70AB3D3}" srcOrd="0" destOrd="0" presId="urn:microsoft.com/office/officeart/2008/layout/LinedList"/>
    <dgm:cxn modelId="{9966E17E-D603-42EF-83DC-A76A34244805}" type="presParOf" srcId="{5511BE07-7DE5-4793-8F9A-0A7F45BCF85E}" destId="{2F46DCE4-643F-4E4E-B598-CF25E94DE2DD}" srcOrd="1" destOrd="0" presId="urn:microsoft.com/office/officeart/2008/layout/LinedList"/>
    <dgm:cxn modelId="{400BFB2F-C807-40EF-BC55-6782FDA31B3D}" type="presParOf" srcId="{2F46DCE4-643F-4E4E-B598-CF25E94DE2DD}" destId="{3AD7A471-B75F-40B4-A3ED-5326C5E068A4}" srcOrd="0" destOrd="0" presId="urn:microsoft.com/office/officeart/2008/layout/LinedList"/>
    <dgm:cxn modelId="{E2BB3CAA-24E3-48DD-90C6-0A93B8886317}" type="presParOf" srcId="{2F46DCE4-643F-4E4E-B598-CF25E94DE2DD}" destId="{8E29C7DC-88FE-4301-B2CF-5D6DCD8D4371}" srcOrd="1" destOrd="0" presId="urn:microsoft.com/office/officeart/2008/layout/LinedList"/>
    <dgm:cxn modelId="{749ABCE0-2CBB-4F5B-8117-D96C7E66536E}" type="presParOf" srcId="{5511BE07-7DE5-4793-8F9A-0A7F45BCF85E}" destId="{34BE8415-C41F-4DCB-AD0E-28FD24A56BFA}" srcOrd="2" destOrd="0" presId="urn:microsoft.com/office/officeart/2008/layout/LinedList"/>
    <dgm:cxn modelId="{DF337282-17BB-4B88-B530-90243FB392C8}" type="presParOf" srcId="{5511BE07-7DE5-4793-8F9A-0A7F45BCF85E}" destId="{565138B8-F816-499D-ABC7-61147136DBE9}" srcOrd="3" destOrd="0" presId="urn:microsoft.com/office/officeart/2008/layout/LinedList"/>
    <dgm:cxn modelId="{6481E2FE-959B-4354-A59E-A50EBFE108F3}" type="presParOf" srcId="{565138B8-F816-499D-ABC7-61147136DBE9}" destId="{32C98E83-B95B-45F1-B9EA-AF14C66125D1}" srcOrd="0" destOrd="0" presId="urn:microsoft.com/office/officeart/2008/layout/LinedList"/>
    <dgm:cxn modelId="{CC4EA4C4-9FDD-4F17-AAA9-9A791C26E873}" type="presParOf" srcId="{565138B8-F816-499D-ABC7-61147136DBE9}" destId="{0F59BA00-8481-49B9-8DD3-44276E147BE0}" srcOrd="1" destOrd="0" presId="urn:microsoft.com/office/officeart/2008/layout/LinedList"/>
    <dgm:cxn modelId="{B7A27A49-B7DC-4182-9D94-B433AC72019A}" type="presParOf" srcId="{5511BE07-7DE5-4793-8F9A-0A7F45BCF85E}" destId="{939ED899-3CAC-4855-B010-FACC2F12BC22}" srcOrd="4" destOrd="0" presId="urn:microsoft.com/office/officeart/2008/layout/LinedList"/>
    <dgm:cxn modelId="{9B2BBEFC-373C-4E4F-AC4F-73C16A927C13}" type="presParOf" srcId="{5511BE07-7DE5-4793-8F9A-0A7F45BCF85E}" destId="{7CAC1A98-CC60-442F-BF54-39644FAC6CC3}" srcOrd="5" destOrd="0" presId="urn:microsoft.com/office/officeart/2008/layout/LinedList"/>
    <dgm:cxn modelId="{20AB5EFE-8B1F-4C1A-8AA4-9E397A99808A}" type="presParOf" srcId="{7CAC1A98-CC60-442F-BF54-39644FAC6CC3}" destId="{5F2341C0-CF16-4FB9-89FD-47FC9E074C5E}" srcOrd="0" destOrd="0" presId="urn:microsoft.com/office/officeart/2008/layout/LinedList"/>
    <dgm:cxn modelId="{FC355558-2953-4DC0-8169-FA5425B4D353}" type="presParOf" srcId="{7CAC1A98-CC60-442F-BF54-39644FAC6CC3}" destId="{4C37BFFE-254A-4F7C-9966-06AD51D64490}" srcOrd="1" destOrd="0" presId="urn:microsoft.com/office/officeart/2008/layout/LinedList"/>
    <dgm:cxn modelId="{422D045C-0F33-4C8B-8DA4-92436E9B50D5}" type="presParOf" srcId="{5511BE07-7DE5-4793-8F9A-0A7F45BCF85E}" destId="{680131EB-448E-43A1-9834-F72C891879A4}" srcOrd="6" destOrd="0" presId="urn:microsoft.com/office/officeart/2008/layout/LinedList"/>
    <dgm:cxn modelId="{B43721C3-6E08-468E-84ED-1CE27F2EE9C0}" type="presParOf" srcId="{5511BE07-7DE5-4793-8F9A-0A7F45BCF85E}" destId="{E36FA8A7-983E-4109-BAD3-6B74A572F168}" srcOrd="7" destOrd="0" presId="urn:microsoft.com/office/officeart/2008/layout/LinedList"/>
    <dgm:cxn modelId="{ABB17C0D-BD51-4379-841F-6B6F1A8F4CEE}" type="presParOf" srcId="{E36FA8A7-983E-4109-BAD3-6B74A572F168}" destId="{F2A2D04F-BD20-410C-866D-9549921A5CC0}" srcOrd="0" destOrd="0" presId="urn:microsoft.com/office/officeart/2008/layout/LinedList"/>
    <dgm:cxn modelId="{C2768A33-E548-41F3-A6E8-4971B242F67F}" type="presParOf" srcId="{E36FA8A7-983E-4109-BAD3-6B74A572F168}" destId="{17B44F41-DD62-442C-BA37-97D5D8E31F9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6B023F-292B-4440-80AE-DAE813F22D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4204588-4498-4E70-8B22-BA0D2B83E41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sk-SK" sz="2100" dirty="0"/>
            <a:t>Vysokorýchlostná, rýchlo prepájaná integrovaná dátová, hlasová a video komunikácia</a:t>
          </a:r>
          <a:endParaRPr lang="en-US" sz="2100" dirty="0"/>
        </a:p>
      </dgm:t>
    </dgm:pt>
    <dgm:pt modelId="{A904911E-1F80-408F-974E-EB5FC5B25060}" type="parTrans" cxnId="{7CCF2048-B7E2-4C7D-97E0-4E0A96A8A0C3}">
      <dgm:prSet/>
      <dgm:spPr/>
      <dgm:t>
        <a:bodyPr/>
        <a:lstStyle/>
        <a:p>
          <a:endParaRPr lang="en-US" sz="2100"/>
        </a:p>
      </dgm:t>
    </dgm:pt>
    <dgm:pt modelId="{72920896-0360-42EB-BA73-25CCF37B3830}" type="sibTrans" cxnId="{7CCF2048-B7E2-4C7D-97E0-4E0A96A8A0C3}">
      <dgm:prSet/>
      <dgm:spPr/>
      <dgm:t>
        <a:bodyPr/>
        <a:lstStyle/>
        <a:p>
          <a:endParaRPr lang="en-US" sz="2100"/>
        </a:p>
      </dgm:t>
    </dgm:pt>
    <dgm:pt modelId="{7561EE5C-7253-4AFA-A419-F9C63F4F33C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sk-SK" sz="2100" dirty="0"/>
            <a:t>Riešenie založené na štandardoch, ktoré formalizovala Medzinárodná telekomunikačná únia (ITU)</a:t>
          </a:r>
          <a:endParaRPr lang="en-US" sz="2100" dirty="0"/>
        </a:p>
      </dgm:t>
    </dgm:pt>
    <dgm:pt modelId="{E848BF18-6B84-48BA-AE16-370FB6AFAF77}" type="parTrans" cxnId="{D36A081F-FB76-4394-A174-257FB5731628}">
      <dgm:prSet/>
      <dgm:spPr/>
      <dgm:t>
        <a:bodyPr/>
        <a:lstStyle/>
        <a:p>
          <a:endParaRPr lang="en-US" sz="2100"/>
        </a:p>
      </dgm:t>
    </dgm:pt>
    <dgm:pt modelId="{A9C094B3-9924-455B-A171-10865B5A58AB}" type="sibTrans" cxnId="{D36A081F-FB76-4394-A174-257FB5731628}">
      <dgm:prSet/>
      <dgm:spPr/>
      <dgm:t>
        <a:bodyPr/>
        <a:lstStyle/>
        <a:p>
          <a:endParaRPr lang="en-US" sz="2100"/>
        </a:p>
      </dgm:t>
    </dgm:pt>
    <dgm:pt modelId="{4BB1DCB5-1474-4560-998C-0FDA348C594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2100" dirty="0"/>
            <a:t>Interoperabilita so štandardnými technológiami LAN/WAN</a:t>
          </a:r>
          <a:endParaRPr lang="en-US" sz="2100" dirty="0"/>
        </a:p>
      </dgm:t>
    </dgm:pt>
    <dgm:pt modelId="{CF1E8C67-5324-443B-8A10-36DD0481BAB5}" type="parTrans" cxnId="{10065FC3-6FE4-4CC4-85AE-B2F5C7C67254}">
      <dgm:prSet/>
      <dgm:spPr/>
      <dgm:t>
        <a:bodyPr/>
        <a:lstStyle/>
        <a:p>
          <a:endParaRPr lang="en-US" sz="2100"/>
        </a:p>
      </dgm:t>
    </dgm:pt>
    <dgm:pt modelId="{B304837D-3E60-492E-A325-2F1FCA47F5EA}" type="sibTrans" cxnId="{10065FC3-6FE4-4CC4-85AE-B2F5C7C67254}">
      <dgm:prSet/>
      <dgm:spPr/>
      <dgm:t>
        <a:bodyPr/>
        <a:lstStyle/>
        <a:p>
          <a:endParaRPr lang="en-US" sz="2100"/>
        </a:p>
      </dgm:t>
    </dgm:pt>
    <dgm:pt modelId="{B640900A-F3B9-40CE-973F-510227C5073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sk-SK" sz="2100" dirty="0"/>
            <a:t>Technológie QoS, ktoré umožňujú jednému sieťovému pripojeniu spoľahlivo prenášať hlasové dáta a video súčasne.</a:t>
          </a:r>
          <a:endParaRPr lang="en-US" sz="2100" dirty="0"/>
        </a:p>
      </dgm:t>
    </dgm:pt>
    <dgm:pt modelId="{A79CA9BF-AEC8-46E8-BE41-5AC9536876E6}" type="parTrans" cxnId="{EBC29577-B5F3-4051-A1EC-1B6248378306}">
      <dgm:prSet/>
      <dgm:spPr/>
      <dgm:t>
        <a:bodyPr/>
        <a:lstStyle/>
        <a:p>
          <a:endParaRPr lang="en-US" sz="2100"/>
        </a:p>
      </dgm:t>
    </dgm:pt>
    <dgm:pt modelId="{66A05315-FCC5-4461-BDD4-2A4695AA76AA}" type="sibTrans" cxnId="{EBC29577-B5F3-4051-A1EC-1B6248378306}">
      <dgm:prSet/>
      <dgm:spPr/>
      <dgm:t>
        <a:bodyPr/>
        <a:lstStyle/>
        <a:p>
          <a:endParaRPr lang="en-US" sz="2100"/>
        </a:p>
      </dgm:t>
    </dgm:pt>
    <dgm:pt modelId="{54FEA69E-8758-4319-9A43-A0C0BAAEEECD}" type="pres">
      <dgm:prSet presAssocID="{566B023F-292B-4440-80AE-DAE813F22DA8}" presName="root" presStyleCnt="0">
        <dgm:presLayoutVars>
          <dgm:dir/>
          <dgm:resizeHandles val="exact"/>
        </dgm:presLayoutVars>
      </dgm:prSet>
      <dgm:spPr/>
    </dgm:pt>
    <dgm:pt modelId="{A0280512-CCF3-49AF-A19D-FDED4B92808D}" type="pres">
      <dgm:prSet presAssocID="{7561EE5C-7253-4AFA-A419-F9C63F4F33CD}" presName="compNode" presStyleCnt="0"/>
      <dgm:spPr/>
    </dgm:pt>
    <dgm:pt modelId="{62659A2F-44D5-4DF7-BB00-640AFBFC297E}" type="pres">
      <dgm:prSet presAssocID="{7561EE5C-7253-4AFA-A419-F9C63F4F33CD}" presName="bgRect" presStyleLbl="bgShp" presStyleIdx="0" presStyleCnt="4"/>
      <dgm:spPr/>
    </dgm:pt>
    <dgm:pt modelId="{1E4DC89C-EDDA-4AF6-8178-92179FA7FA19}" type="pres">
      <dgm:prSet presAssocID="{7561EE5C-7253-4AFA-A419-F9C63F4F33C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48106503-CA66-485B-A032-7A6E53451DA6}" type="pres">
      <dgm:prSet presAssocID="{7561EE5C-7253-4AFA-A419-F9C63F4F33CD}" presName="spaceRect" presStyleCnt="0"/>
      <dgm:spPr/>
    </dgm:pt>
    <dgm:pt modelId="{CA2B2C9C-1C4F-471E-9865-9303715F31D4}" type="pres">
      <dgm:prSet presAssocID="{7561EE5C-7253-4AFA-A419-F9C63F4F33CD}" presName="parTx" presStyleLbl="revTx" presStyleIdx="0" presStyleCnt="4">
        <dgm:presLayoutVars>
          <dgm:chMax val="0"/>
          <dgm:chPref val="0"/>
        </dgm:presLayoutVars>
      </dgm:prSet>
      <dgm:spPr/>
    </dgm:pt>
    <dgm:pt modelId="{0D06755B-F0A0-4ABF-A154-D3056F98D3A6}" type="pres">
      <dgm:prSet presAssocID="{A9C094B3-9924-455B-A171-10865B5A58AB}" presName="sibTrans" presStyleCnt="0"/>
      <dgm:spPr/>
    </dgm:pt>
    <dgm:pt modelId="{9F5DB48A-9A46-4B12-98FB-0E14D846CD37}" type="pres">
      <dgm:prSet presAssocID="{B4204588-4498-4E70-8B22-BA0D2B83E419}" presName="compNode" presStyleCnt="0"/>
      <dgm:spPr/>
    </dgm:pt>
    <dgm:pt modelId="{07D3DB1D-F1B7-4728-902E-05ADBA8ED57C}" type="pres">
      <dgm:prSet presAssocID="{B4204588-4498-4E70-8B22-BA0D2B83E419}" presName="bgRect" presStyleLbl="bgShp" presStyleIdx="1" presStyleCnt="4"/>
      <dgm:spPr/>
    </dgm:pt>
    <dgm:pt modelId="{3C65422D-A668-4CD5-9630-9E1A2FA68F19}" type="pres">
      <dgm:prSet presAssocID="{B4204588-4498-4E70-8B22-BA0D2B83E4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34A65B3A-9AE7-45F2-B5DF-C5DBEE648F03}" type="pres">
      <dgm:prSet presAssocID="{B4204588-4498-4E70-8B22-BA0D2B83E419}" presName="spaceRect" presStyleCnt="0"/>
      <dgm:spPr/>
    </dgm:pt>
    <dgm:pt modelId="{C692EF1C-D12C-4F7D-93EC-D202E2531524}" type="pres">
      <dgm:prSet presAssocID="{B4204588-4498-4E70-8B22-BA0D2B83E419}" presName="parTx" presStyleLbl="revTx" presStyleIdx="1" presStyleCnt="4">
        <dgm:presLayoutVars>
          <dgm:chMax val="0"/>
          <dgm:chPref val="0"/>
        </dgm:presLayoutVars>
      </dgm:prSet>
      <dgm:spPr/>
    </dgm:pt>
    <dgm:pt modelId="{FA5BC4AB-3411-4326-B6EB-5686AFCF8CB8}" type="pres">
      <dgm:prSet presAssocID="{72920896-0360-42EB-BA73-25CCF37B3830}" presName="sibTrans" presStyleCnt="0"/>
      <dgm:spPr/>
    </dgm:pt>
    <dgm:pt modelId="{7453C53A-A6BE-4B59-A5C2-B34ADAF418A5}" type="pres">
      <dgm:prSet presAssocID="{4BB1DCB5-1474-4560-998C-0FDA348C5942}" presName="compNode" presStyleCnt="0"/>
      <dgm:spPr/>
    </dgm:pt>
    <dgm:pt modelId="{759E1707-3D4A-49E5-8DBC-B84C28A6F117}" type="pres">
      <dgm:prSet presAssocID="{4BB1DCB5-1474-4560-998C-0FDA348C5942}" presName="bgRect" presStyleLbl="bgShp" presStyleIdx="2" presStyleCnt="4"/>
      <dgm:spPr/>
    </dgm:pt>
    <dgm:pt modelId="{F0F264EF-161D-4A93-BD25-D40E5002A56D}" type="pres">
      <dgm:prSet presAssocID="{4BB1DCB5-1474-4560-998C-0FDA348C594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C17B6BB1-3296-4541-891D-90C061D19D97}" type="pres">
      <dgm:prSet presAssocID="{4BB1DCB5-1474-4560-998C-0FDA348C5942}" presName="spaceRect" presStyleCnt="0"/>
      <dgm:spPr/>
    </dgm:pt>
    <dgm:pt modelId="{716C5B84-4219-4DA5-A16C-2CDED90C142D}" type="pres">
      <dgm:prSet presAssocID="{4BB1DCB5-1474-4560-998C-0FDA348C5942}" presName="parTx" presStyleLbl="revTx" presStyleIdx="2" presStyleCnt="4">
        <dgm:presLayoutVars>
          <dgm:chMax val="0"/>
          <dgm:chPref val="0"/>
        </dgm:presLayoutVars>
      </dgm:prSet>
      <dgm:spPr/>
    </dgm:pt>
    <dgm:pt modelId="{F4245BC1-17D2-41E7-8AE7-2D2CD055C899}" type="pres">
      <dgm:prSet presAssocID="{B304837D-3E60-492E-A325-2F1FCA47F5EA}" presName="sibTrans" presStyleCnt="0"/>
      <dgm:spPr/>
    </dgm:pt>
    <dgm:pt modelId="{C7C443CE-2D6C-400E-BBBF-8F62B2F57A57}" type="pres">
      <dgm:prSet presAssocID="{B640900A-F3B9-40CE-973F-510227C5073D}" presName="compNode" presStyleCnt="0"/>
      <dgm:spPr/>
    </dgm:pt>
    <dgm:pt modelId="{035157CF-2F7D-45EB-B361-BA7B81490E3B}" type="pres">
      <dgm:prSet presAssocID="{B640900A-F3B9-40CE-973F-510227C5073D}" presName="bgRect" presStyleLbl="bgShp" presStyleIdx="3" presStyleCnt="4"/>
      <dgm:spPr/>
    </dgm:pt>
    <dgm:pt modelId="{62AD3BF5-2F4A-4DF2-8F71-4B18E0C1E026}" type="pres">
      <dgm:prSet presAssocID="{B640900A-F3B9-40CE-973F-510227C5073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6BC11119-7E5A-4867-B931-D8C2BD40D58C}" type="pres">
      <dgm:prSet presAssocID="{B640900A-F3B9-40CE-973F-510227C5073D}" presName="spaceRect" presStyleCnt="0"/>
      <dgm:spPr/>
    </dgm:pt>
    <dgm:pt modelId="{0C06C2EF-8394-4F7A-8349-C9B551A4755A}" type="pres">
      <dgm:prSet presAssocID="{B640900A-F3B9-40CE-973F-510227C5073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50DB814-9547-43F2-8B70-74D584A42EFB}" type="presOf" srcId="{B4204588-4498-4E70-8B22-BA0D2B83E419}" destId="{C692EF1C-D12C-4F7D-93EC-D202E2531524}" srcOrd="0" destOrd="0" presId="urn:microsoft.com/office/officeart/2018/2/layout/IconVerticalSolidList"/>
    <dgm:cxn modelId="{D36A081F-FB76-4394-A174-257FB5731628}" srcId="{566B023F-292B-4440-80AE-DAE813F22DA8}" destId="{7561EE5C-7253-4AFA-A419-F9C63F4F33CD}" srcOrd="0" destOrd="0" parTransId="{E848BF18-6B84-48BA-AE16-370FB6AFAF77}" sibTransId="{A9C094B3-9924-455B-A171-10865B5A58AB}"/>
    <dgm:cxn modelId="{44B17730-FAE7-467F-BE0F-451F57487DEE}" type="presOf" srcId="{4BB1DCB5-1474-4560-998C-0FDA348C5942}" destId="{716C5B84-4219-4DA5-A16C-2CDED90C142D}" srcOrd="0" destOrd="0" presId="urn:microsoft.com/office/officeart/2018/2/layout/IconVerticalSolidList"/>
    <dgm:cxn modelId="{3A3B0F36-2D8A-4F70-8205-B715234FD239}" type="presOf" srcId="{7561EE5C-7253-4AFA-A419-F9C63F4F33CD}" destId="{CA2B2C9C-1C4F-471E-9865-9303715F31D4}" srcOrd="0" destOrd="0" presId="urn:microsoft.com/office/officeart/2018/2/layout/IconVerticalSolidList"/>
    <dgm:cxn modelId="{6CF4DE41-BDDA-4F07-AA95-C6DBD2018D64}" type="presOf" srcId="{566B023F-292B-4440-80AE-DAE813F22DA8}" destId="{54FEA69E-8758-4319-9A43-A0C0BAAEEECD}" srcOrd="0" destOrd="0" presId="urn:microsoft.com/office/officeart/2018/2/layout/IconVerticalSolidList"/>
    <dgm:cxn modelId="{7CCF2048-B7E2-4C7D-97E0-4E0A96A8A0C3}" srcId="{566B023F-292B-4440-80AE-DAE813F22DA8}" destId="{B4204588-4498-4E70-8B22-BA0D2B83E419}" srcOrd="1" destOrd="0" parTransId="{A904911E-1F80-408F-974E-EB5FC5B25060}" sibTransId="{72920896-0360-42EB-BA73-25CCF37B3830}"/>
    <dgm:cxn modelId="{EBC29577-B5F3-4051-A1EC-1B6248378306}" srcId="{566B023F-292B-4440-80AE-DAE813F22DA8}" destId="{B640900A-F3B9-40CE-973F-510227C5073D}" srcOrd="3" destOrd="0" parTransId="{A79CA9BF-AEC8-46E8-BE41-5AC9536876E6}" sibTransId="{66A05315-FCC5-4461-BDD4-2A4695AA76AA}"/>
    <dgm:cxn modelId="{7451D0AD-0ECA-43D8-9CF1-831C7415591B}" type="presOf" srcId="{B640900A-F3B9-40CE-973F-510227C5073D}" destId="{0C06C2EF-8394-4F7A-8349-C9B551A4755A}" srcOrd="0" destOrd="0" presId="urn:microsoft.com/office/officeart/2018/2/layout/IconVerticalSolidList"/>
    <dgm:cxn modelId="{10065FC3-6FE4-4CC4-85AE-B2F5C7C67254}" srcId="{566B023F-292B-4440-80AE-DAE813F22DA8}" destId="{4BB1DCB5-1474-4560-998C-0FDA348C5942}" srcOrd="2" destOrd="0" parTransId="{CF1E8C67-5324-443B-8A10-36DD0481BAB5}" sibTransId="{B304837D-3E60-492E-A325-2F1FCA47F5EA}"/>
    <dgm:cxn modelId="{267D4D47-2136-4D26-9955-B6BA730E356A}" type="presParOf" srcId="{54FEA69E-8758-4319-9A43-A0C0BAAEEECD}" destId="{A0280512-CCF3-49AF-A19D-FDED4B92808D}" srcOrd="0" destOrd="0" presId="urn:microsoft.com/office/officeart/2018/2/layout/IconVerticalSolidList"/>
    <dgm:cxn modelId="{165D498B-B9C4-48CE-BFE0-962DF3B12473}" type="presParOf" srcId="{A0280512-CCF3-49AF-A19D-FDED4B92808D}" destId="{62659A2F-44D5-4DF7-BB00-640AFBFC297E}" srcOrd="0" destOrd="0" presId="urn:microsoft.com/office/officeart/2018/2/layout/IconVerticalSolidList"/>
    <dgm:cxn modelId="{B5D525BD-307F-423D-819D-11A02B1A2522}" type="presParOf" srcId="{A0280512-CCF3-49AF-A19D-FDED4B92808D}" destId="{1E4DC89C-EDDA-4AF6-8178-92179FA7FA19}" srcOrd="1" destOrd="0" presId="urn:microsoft.com/office/officeart/2018/2/layout/IconVerticalSolidList"/>
    <dgm:cxn modelId="{60AC530B-98EB-4DFF-BF43-0C6A84AC5EBC}" type="presParOf" srcId="{A0280512-CCF3-49AF-A19D-FDED4B92808D}" destId="{48106503-CA66-485B-A032-7A6E53451DA6}" srcOrd="2" destOrd="0" presId="urn:microsoft.com/office/officeart/2018/2/layout/IconVerticalSolidList"/>
    <dgm:cxn modelId="{E9787FCF-CBA2-4DD5-91EA-64E78D15F298}" type="presParOf" srcId="{A0280512-CCF3-49AF-A19D-FDED4B92808D}" destId="{CA2B2C9C-1C4F-471E-9865-9303715F31D4}" srcOrd="3" destOrd="0" presId="urn:microsoft.com/office/officeart/2018/2/layout/IconVerticalSolidList"/>
    <dgm:cxn modelId="{44024C62-C777-4FF6-AB18-AF02543ABAE1}" type="presParOf" srcId="{54FEA69E-8758-4319-9A43-A0C0BAAEEECD}" destId="{0D06755B-F0A0-4ABF-A154-D3056F98D3A6}" srcOrd="1" destOrd="0" presId="urn:microsoft.com/office/officeart/2018/2/layout/IconVerticalSolidList"/>
    <dgm:cxn modelId="{4D59F917-B1E9-402C-B451-25E4E41C5069}" type="presParOf" srcId="{54FEA69E-8758-4319-9A43-A0C0BAAEEECD}" destId="{9F5DB48A-9A46-4B12-98FB-0E14D846CD37}" srcOrd="2" destOrd="0" presId="urn:microsoft.com/office/officeart/2018/2/layout/IconVerticalSolidList"/>
    <dgm:cxn modelId="{F95162CA-D585-468B-9345-AFC72BF14E7A}" type="presParOf" srcId="{9F5DB48A-9A46-4B12-98FB-0E14D846CD37}" destId="{07D3DB1D-F1B7-4728-902E-05ADBA8ED57C}" srcOrd="0" destOrd="0" presId="urn:microsoft.com/office/officeart/2018/2/layout/IconVerticalSolidList"/>
    <dgm:cxn modelId="{A21D8FDA-DA04-42C9-9FB6-9AB0CA683098}" type="presParOf" srcId="{9F5DB48A-9A46-4B12-98FB-0E14D846CD37}" destId="{3C65422D-A668-4CD5-9630-9E1A2FA68F19}" srcOrd="1" destOrd="0" presId="urn:microsoft.com/office/officeart/2018/2/layout/IconVerticalSolidList"/>
    <dgm:cxn modelId="{F76ADC82-FC1F-4E90-9FE7-6A3C35D80A96}" type="presParOf" srcId="{9F5DB48A-9A46-4B12-98FB-0E14D846CD37}" destId="{34A65B3A-9AE7-45F2-B5DF-C5DBEE648F03}" srcOrd="2" destOrd="0" presId="urn:microsoft.com/office/officeart/2018/2/layout/IconVerticalSolidList"/>
    <dgm:cxn modelId="{48F02E9C-C606-42FD-88A4-AA5344FE4B65}" type="presParOf" srcId="{9F5DB48A-9A46-4B12-98FB-0E14D846CD37}" destId="{C692EF1C-D12C-4F7D-93EC-D202E2531524}" srcOrd="3" destOrd="0" presId="urn:microsoft.com/office/officeart/2018/2/layout/IconVerticalSolidList"/>
    <dgm:cxn modelId="{BFA4A147-D2D1-4E2D-A94B-3EE139E2153D}" type="presParOf" srcId="{54FEA69E-8758-4319-9A43-A0C0BAAEEECD}" destId="{FA5BC4AB-3411-4326-B6EB-5686AFCF8CB8}" srcOrd="3" destOrd="0" presId="urn:microsoft.com/office/officeart/2018/2/layout/IconVerticalSolidList"/>
    <dgm:cxn modelId="{3C97192D-AA4B-4E7A-BEF5-D7B565963F3E}" type="presParOf" srcId="{54FEA69E-8758-4319-9A43-A0C0BAAEEECD}" destId="{7453C53A-A6BE-4B59-A5C2-B34ADAF418A5}" srcOrd="4" destOrd="0" presId="urn:microsoft.com/office/officeart/2018/2/layout/IconVerticalSolidList"/>
    <dgm:cxn modelId="{239048D4-3D46-44CB-B7DB-6A6318B03C09}" type="presParOf" srcId="{7453C53A-A6BE-4B59-A5C2-B34ADAF418A5}" destId="{759E1707-3D4A-49E5-8DBC-B84C28A6F117}" srcOrd="0" destOrd="0" presId="urn:microsoft.com/office/officeart/2018/2/layout/IconVerticalSolidList"/>
    <dgm:cxn modelId="{798DBC0E-B54F-4D95-A281-CB900C846C80}" type="presParOf" srcId="{7453C53A-A6BE-4B59-A5C2-B34ADAF418A5}" destId="{F0F264EF-161D-4A93-BD25-D40E5002A56D}" srcOrd="1" destOrd="0" presId="urn:microsoft.com/office/officeart/2018/2/layout/IconVerticalSolidList"/>
    <dgm:cxn modelId="{E133C77C-444B-4BDA-9050-74E3B7015190}" type="presParOf" srcId="{7453C53A-A6BE-4B59-A5C2-B34ADAF418A5}" destId="{C17B6BB1-3296-4541-891D-90C061D19D97}" srcOrd="2" destOrd="0" presId="urn:microsoft.com/office/officeart/2018/2/layout/IconVerticalSolidList"/>
    <dgm:cxn modelId="{ACE24EB8-D5DE-4EC3-88D3-6103F01A250B}" type="presParOf" srcId="{7453C53A-A6BE-4B59-A5C2-B34ADAF418A5}" destId="{716C5B84-4219-4DA5-A16C-2CDED90C142D}" srcOrd="3" destOrd="0" presId="urn:microsoft.com/office/officeart/2018/2/layout/IconVerticalSolidList"/>
    <dgm:cxn modelId="{9A453738-01E5-495F-ADD6-77588F3863B7}" type="presParOf" srcId="{54FEA69E-8758-4319-9A43-A0C0BAAEEECD}" destId="{F4245BC1-17D2-41E7-8AE7-2D2CD055C899}" srcOrd="5" destOrd="0" presId="urn:microsoft.com/office/officeart/2018/2/layout/IconVerticalSolidList"/>
    <dgm:cxn modelId="{65806E66-CAF4-4127-9330-EE968972FE8F}" type="presParOf" srcId="{54FEA69E-8758-4319-9A43-A0C0BAAEEECD}" destId="{C7C443CE-2D6C-400E-BBBF-8F62B2F57A57}" srcOrd="6" destOrd="0" presId="urn:microsoft.com/office/officeart/2018/2/layout/IconVerticalSolidList"/>
    <dgm:cxn modelId="{77116E9A-EE12-4F5C-8A71-A0FB50E9D25B}" type="presParOf" srcId="{C7C443CE-2D6C-400E-BBBF-8F62B2F57A57}" destId="{035157CF-2F7D-45EB-B361-BA7B81490E3B}" srcOrd="0" destOrd="0" presId="urn:microsoft.com/office/officeart/2018/2/layout/IconVerticalSolidList"/>
    <dgm:cxn modelId="{6DC9BA09-CC47-40A5-B79A-19165563DDB1}" type="presParOf" srcId="{C7C443CE-2D6C-400E-BBBF-8F62B2F57A57}" destId="{62AD3BF5-2F4A-4DF2-8F71-4B18E0C1E026}" srcOrd="1" destOrd="0" presId="urn:microsoft.com/office/officeart/2018/2/layout/IconVerticalSolidList"/>
    <dgm:cxn modelId="{71789478-DAFD-446E-A1B1-A87C622F91F7}" type="presParOf" srcId="{C7C443CE-2D6C-400E-BBBF-8F62B2F57A57}" destId="{6BC11119-7E5A-4867-B931-D8C2BD40D58C}" srcOrd="2" destOrd="0" presId="urn:microsoft.com/office/officeart/2018/2/layout/IconVerticalSolidList"/>
    <dgm:cxn modelId="{21619887-6F15-468D-83F5-07B56830D8CF}" type="presParOf" srcId="{C7C443CE-2D6C-400E-BBBF-8F62B2F57A57}" destId="{0C06C2EF-8394-4F7A-8349-C9B551A475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6B023F-292B-4440-80AE-DAE813F22D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4204588-4498-4E70-8B22-BA0D2B83E41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sk-SK" sz="2100" dirty="0"/>
            <a:t>Dosiahnutie </a:t>
          </a:r>
          <a:r>
            <a:rPr lang="sk-SK" sz="2100" dirty="0" err="1"/>
            <a:t>QoS</a:t>
          </a:r>
          <a:r>
            <a:rPr lang="sk-SK" sz="2100" dirty="0"/>
            <a:t> má zložitý mechanizmus.</a:t>
          </a:r>
          <a:endParaRPr lang="en-US" sz="2100" dirty="0"/>
        </a:p>
      </dgm:t>
    </dgm:pt>
    <dgm:pt modelId="{A904911E-1F80-408F-974E-EB5FC5B25060}" type="parTrans" cxnId="{7CCF2048-B7E2-4C7D-97E0-4E0A96A8A0C3}">
      <dgm:prSet/>
      <dgm:spPr/>
      <dgm:t>
        <a:bodyPr/>
        <a:lstStyle/>
        <a:p>
          <a:endParaRPr lang="en-US" sz="2100"/>
        </a:p>
      </dgm:t>
    </dgm:pt>
    <dgm:pt modelId="{72920896-0360-42EB-BA73-25CCF37B3830}" type="sibTrans" cxnId="{7CCF2048-B7E2-4C7D-97E0-4E0A96A8A0C3}">
      <dgm:prSet/>
      <dgm:spPr/>
      <dgm:t>
        <a:bodyPr/>
        <a:lstStyle/>
        <a:p>
          <a:endParaRPr lang="en-US" sz="2100"/>
        </a:p>
      </dgm:t>
    </dgm:pt>
    <dgm:pt modelId="{7561EE5C-7253-4AFA-A419-F9C63F4F33C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sk-SK" sz="2100" dirty="0"/>
            <a:t>Je tu pridaná hlavička bunky (5 bajtov na bunku)</a:t>
          </a:r>
          <a:endParaRPr lang="en-US" sz="2100" dirty="0"/>
        </a:p>
      </dgm:t>
    </dgm:pt>
    <dgm:pt modelId="{E848BF18-6B84-48BA-AE16-370FB6AFAF77}" type="parTrans" cxnId="{D36A081F-FB76-4394-A174-257FB5731628}">
      <dgm:prSet/>
      <dgm:spPr/>
      <dgm:t>
        <a:bodyPr/>
        <a:lstStyle/>
        <a:p>
          <a:endParaRPr lang="en-US" sz="2100"/>
        </a:p>
      </dgm:t>
    </dgm:pt>
    <dgm:pt modelId="{A9C094B3-9924-455B-A171-10865B5A58AB}" type="sibTrans" cxnId="{D36A081F-FB76-4394-A174-257FB5731628}">
      <dgm:prSet/>
      <dgm:spPr/>
      <dgm:t>
        <a:bodyPr/>
        <a:lstStyle/>
        <a:p>
          <a:endParaRPr lang="en-US" sz="2100"/>
        </a:p>
      </dgm:t>
    </dgm:pt>
    <dgm:pt modelId="{4BB1DCB5-1474-4560-998C-0FDA348C594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sk-SK" sz="2100" dirty="0"/>
            <a:t>Môže dôjsť k strate bunky v dôsledku </a:t>
          </a:r>
          <a:r>
            <a:rPr lang="sk-SK" sz="2100" dirty="0" err="1"/>
            <a:t>kongescie</a:t>
          </a:r>
          <a:r>
            <a:rPr lang="sk-SK" sz="2100" dirty="0"/>
            <a:t>.</a:t>
          </a:r>
          <a:endParaRPr lang="en-US" sz="2100" dirty="0"/>
        </a:p>
      </dgm:t>
    </dgm:pt>
    <dgm:pt modelId="{CF1E8C67-5324-443B-8A10-36DD0481BAB5}" type="parTrans" cxnId="{10065FC3-6FE4-4CC4-85AE-B2F5C7C67254}">
      <dgm:prSet/>
      <dgm:spPr/>
      <dgm:t>
        <a:bodyPr/>
        <a:lstStyle/>
        <a:p>
          <a:endParaRPr lang="en-US" sz="2100"/>
        </a:p>
      </dgm:t>
    </dgm:pt>
    <dgm:pt modelId="{B304837D-3E60-492E-A325-2F1FCA47F5EA}" type="sibTrans" cxnId="{10065FC3-6FE4-4CC4-85AE-B2F5C7C67254}">
      <dgm:prSet/>
      <dgm:spPr/>
      <dgm:t>
        <a:bodyPr/>
        <a:lstStyle/>
        <a:p>
          <a:endParaRPr lang="en-US" sz="2100"/>
        </a:p>
      </dgm:t>
    </dgm:pt>
    <dgm:pt modelId="{B640900A-F3B9-40CE-973F-510227C5073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sk-SK" sz="2100" dirty="0"/>
            <a:t>V porovnaní s hardvérom LAN sú </a:t>
          </a:r>
          <a:r>
            <a:rPr lang="sk-SK" sz="2100" dirty="0" err="1"/>
            <a:t>switche</a:t>
          </a:r>
          <a:r>
            <a:rPr lang="sk-SK" sz="2100" dirty="0"/>
            <a:t> ATM veľmi drahé.</a:t>
          </a:r>
          <a:endParaRPr lang="en-US" sz="2100" dirty="0"/>
        </a:p>
      </dgm:t>
    </dgm:pt>
    <dgm:pt modelId="{A79CA9BF-AEC8-46E8-BE41-5AC9536876E6}" type="parTrans" cxnId="{EBC29577-B5F3-4051-A1EC-1B6248378306}">
      <dgm:prSet/>
      <dgm:spPr/>
      <dgm:t>
        <a:bodyPr/>
        <a:lstStyle/>
        <a:p>
          <a:endParaRPr lang="en-US" sz="2100"/>
        </a:p>
      </dgm:t>
    </dgm:pt>
    <dgm:pt modelId="{66A05315-FCC5-4461-BDD4-2A4695AA76AA}" type="sibTrans" cxnId="{EBC29577-B5F3-4051-A1EC-1B6248378306}">
      <dgm:prSet/>
      <dgm:spPr/>
      <dgm:t>
        <a:bodyPr/>
        <a:lstStyle/>
        <a:p>
          <a:endParaRPr lang="en-US" sz="2100"/>
        </a:p>
      </dgm:t>
    </dgm:pt>
    <dgm:pt modelId="{54FEA69E-8758-4319-9A43-A0C0BAAEEECD}" type="pres">
      <dgm:prSet presAssocID="{566B023F-292B-4440-80AE-DAE813F22DA8}" presName="root" presStyleCnt="0">
        <dgm:presLayoutVars>
          <dgm:dir/>
          <dgm:resizeHandles val="exact"/>
        </dgm:presLayoutVars>
      </dgm:prSet>
      <dgm:spPr/>
    </dgm:pt>
    <dgm:pt modelId="{A0280512-CCF3-49AF-A19D-FDED4B92808D}" type="pres">
      <dgm:prSet presAssocID="{7561EE5C-7253-4AFA-A419-F9C63F4F33CD}" presName="compNode" presStyleCnt="0"/>
      <dgm:spPr/>
    </dgm:pt>
    <dgm:pt modelId="{62659A2F-44D5-4DF7-BB00-640AFBFC297E}" type="pres">
      <dgm:prSet presAssocID="{7561EE5C-7253-4AFA-A419-F9C63F4F33CD}" presName="bgRect" presStyleLbl="bgShp" presStyleIdx="0" presStyleCnt="4"/>
      <dgm:spPr/>
    </dgm:pt>
    <dgm:pt modelId="{1E4DC89C-EDDA-4AF6-8178-92179FA7FA19}" type="pres">
      <dgm:prSet presAssocID="{7561EE5C-7253-4AFA-A419-F9C63F4F33C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ešať výplň plnou farbou"/>
        </a:ext>
      </dgm:extLst>
    </dgm:pt>
    <dgm:pt modelId="{48106503-CA66-485B-A032-7A6E53451DA6}" type="pres">
      <dgm:prSet presAssocID="{7561EE5C-7253-4AFA-A419-F9C63F4F33CD}" presName="spaceRect" presStyleCnt="0"/>
      <dgm:spPr/>
    </dgm:pt>
    <dgm:pt modelId="{CA2B2C9C-1C4F-471E-9865-9303715F31D4}" type="pres">
      <dgm:prSet presAssocID="{7561EE5C-7253-4AFA-A419-F9C63F4F33CD}" presName="parTx" presStyleLbl="revTx" presStyleIdx="0" presStyleCnt="4">
        <dgm:presLayoutVars>
          <dgm:chMax val="0"/>
          <dgm:chPref val="0"/>
        </dgm:presLayoutVars>
      </dgm:prSet>
      <dgm:spPr/>
    </dgm:pt>
    <dgm:pt modelId="{0D06755B-F0A0-4ABF-A154-D3056F98D3A6}" type="pres">
      <dgm:prSet presAssocID="{A9C094B3-9924-455B-A171-10865B5A58AB}" presName="sibTrans" presStyleCnt="0"/>
      <dgm:spPr/>
    </dgm:pt>
    <dgm:pt modelId="{9F5DB48A-9A46-4B12-98FB-0E14D846CD37}" type="pres">
      <dgm:prSet presAssocID="{B4204588-4498-4E70-8B22-BA0D2B83E419}" presName="compNode" presStyleCnt="0"/>
      <dgm:spPr/>
    </dgm:pt>
    <dgm:pt modelId="{07D3DB1D-F1B7-4728-902E-05ADBA8ED57C}" type="pres">
      <dgm:prSet presAssocID="{B4204588-4498-4E70-8B22-BA0D2B83E419}" presName="bgRect" presStyleLbl="bgShp" presStyleIdx="1" presStyleCnt="4"/>
      <dgm:spPr/>
    </dgm:pt>
    <dgm:pt modelId="{3C65422D-A668-4CD5-9630-9E1A2FA68F19}" type="pres">
      <dgm:prSet presAssocID="{B4204588-4498-4E70-8B22-BA0D2B83E4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oznam, všetky položky prečiarknuté výplň plnou farbou"/>
        </a:ext>
      </dgm:extLst>
    </dgm:pt>
    <dgm:pt modelId="{34A65B3A-9AE7-45F2-B5DF-C5DBEE648F03}" type="pres">
      <dgm:prSet presAssocID="{B4204588-4498-4E70-8B22-BA0D2B83E419}" presName="spaceRect" presStyleCnt="0"/>
      <dgm:spPr/>
    </dgm:pt>
    <dgm:pt modelId="{C692EF1C-D12C-4F7D-93EC-D202E2531524}" type="pres">
      <dgm:prSet presAssocID="{B4204588-4498-4E70-8B22-BA0D2B83E419}" presName="parTx" presStyleLbl="revTx" presStyleIdx="1" presStyleCnt="4">
        <dgm:presLayoutVars>
          <dgm:chMax val="0"/>
          <dgm:chPref val="0"/>
        </dgm:presLayoutVars>
      </dgm:prSet>
      <dgm:spPr/>
    </dgm:pt>
    <dgm:pt modelId="{FA5BC4AB-3411-4326-B6EB-5686AFCF8CB8}" type="pres">
      <dgm:prSet presAssocID="{72920896-0360-42EB-BA73-25CCF37B3830}" presName="sibTrans" presStyleCnt="0"/>
      <dgm:spPr/>
    </dgm:pt>
    <dgm:pt modelId="{7453C53A-A6BE-4B59-A5C2-B34ADAF418A5}" type="pres">
      <dgm:prSet presAssocID="{4BB1DCB5-1474-4560-998C-0FDA348C5942}" presName="compNode" presStyleCnt="0"/>
      <dgm:spPr/>
    </dgm:pt>
    <dgm:pt modelId="{759E1707-3D4A-49E5-8DBC-B84C28A6F117}" type="pres">
      <dgm:prSet presAssocID="{4BB1DCB5-1474-4560-998C-0FDA348C5942}" presName="bgRect" presStyleLbl="bgShp" presStyleIdx="2" presStyleCnt="4"/>
      <dgm:spPr/>
    </dgm:pt>
    <dgm:pt modelId="{F0F264EF-161D-4A93-BD25-D40E5002A56D}" type="pres">
      <dgm:prSet presAssocID="{4BB1DCB5-1474-4560-998C-0FDA348C594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apojené/odpojené výplň plnou farbou"/>
        </a:ext>
      </dgm:extLst>
    </dgm:pt>
    <dgm:pt modelId="{C17B6BB1-3296-4541-891D-90C061D19D97}" type="pres">
      <dgm:prSet presAssocID="{4BB1DCB5-1474-4560-998C-0FDA348C5942}" presName="spaceRect" presStyleCnt="0"/>
      <dgm:spPr/>
    </dgm:pt>
    <dgm:pt modelId="{716C5B84-4219-4DA5-A16C-2CDED90C142D}" type="pres">
      <dgm:prSet presAssocID="{4BB1DCB5-1474-4560-998C-0FDA348C5942}" presName="parTx" presStyleLbl="revTx" presStyleIdx="2" presStyleCnt="4">
        <dgm:presLayoutVars>
          <dgm:chMax val="0"/>
          <dgm:chPref val="0"/>
        </dgm:presLayoutVars>
      </dgm:prSet>
      <dgm:spPr/>
    </dgm:pt>
    <dgm:pt modelId="{F4245BC1-17D2-41E7-8AE7-2D2CD055C899}" type="pres">
      <dgm:prSet presAssocID="{B304837D-3E60-492E-A325-2F1FCA47F5EA}" presName="sibTrans" presStyleCnt="0"/>
      <dgm:spPr/>
    </dgm:pt>
    <dgm:pt modelId="{C7C443CE-2D6C-400E-BBBF-8F62B2F57A57}" type="pres">
      <dgm:prSet presAssocID="{B640900A-F3B9-40CE-973F-510227C5073D}" presName="compNode" presStyleCnt="0"/>
      <dgm:spPr/>
    </dgm:pt>
    <dgm:pt modelId="{035157CF-2F7D-45EB-B361-BA7B81490E3B}" type="pres">
      <dgm:prSet presAssocID="{B640900A-F3B9-40CE-973F-510227C5073D}" presName="bgRect" presStyleLbl="bgShp" presStyleIdx="3" presStyleCnt="4"/>
      <dgm:spPr/>
    </dgm:pt>
    <dgm:pt modelId="{62AD3BF5-2F4A-4DF2-8F71-4B18E0C1E026}" type="pres">
      <dgm:prSet presAssocID="{B640900A-F3B9-40CE-973F-510227C5073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uro výplň plnou farbou"/>
        </a:ext>
      </dgm:extLst>
    </dgm:pt>
    <dgm:pt modelId="{6BC11119-7E5A-4867-B931-D8C2BD40D58C}" type="pres">
      <dgm:prSet presAssocID="{B640900A-F3B9-40CE-973F-510227C5073D}" presName="spaceRect" presStyleCnt="0"/>
      <dgm:spPr/>
    </dgm:pt>
    <dgm:pt modelId="{0C06C2EF-8394-4F7A-8349-C9B551A4755A}" type="pres">
      <dgm:prSet presAssocID="{B640900A-F3B9-40CE-973F-510227C5073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50DB814-9547-43F2-8B70-74D584A42EFB}" type="presOf" srcId="{B4204588-4498-4E70-8B22-BA0D2B83E419}" destId="{C692EF1C-D12C-4F7D-93EC-D202E2531524}" srcOrd="0" destOrd="0" presId="urn:microsoft.com/office/officeart/2018/2/layout/IconVerticalSolidList"/>
    <dgm:cxn modelId="{D36A081F-FB76-4394-A174-257FB5731628}" srcId="{566B023F-292B-4440-80AE-DAE813F22DA8}" destId="{7561EE5C-7253-4AFA-A419-F9C63F4F33CD}" srcOrd="0" destOrd="0" parTransId="{E848BF18-6B84-48BA-AE16-370FB6AFAF77}" sibTransId="{A9C094B3-9924-455B-A171-10865B5A58AB}"/>
    <dgm:cxn modelId="{44B17730-FAE7-467F-BE0F-451F57487DEE}" type="presOf" srcId="{4BB1DCB5-1474-4560-998C-0FDA348C5942}" destId="{716C5B84-4219-4DA5-A16C-2CDED90C142D}" srcOrd="0" destOrd="0" presId="urn:microsoft.com/office/officeart/2018/2/layout/IconVerticalSolidList"/>
    <dgm:cxn modelId="{3A3B0F36-2D8A-4F70-8205-B715234FD239}" type="presOf" srcId="{7561EE5C-7253-4AFA-A419-F9C63F4F33CD}" destId="{CA2B2C9C-1C4F-471E-9865-9303715F31D4}" srcOrd="0" destOrd="0" presId="urn:microsoft.com/office/officeart/2018/2/layout/IconVerticalSolidList"/>
    <dgm:cxn modelId="{6CF4DE41-BDDA-4F07-AA95-C6DBD2018D64}" type="presOf" srcId="{566B023F-292B-4440-80AE-DAE813F22DA8}" destId="{54FEA69E-8758-4319-9A43-A0C0BAAEEECD}" srcOrd="0" destOrd="0" presId="urn:microsoft.com/office/officeart/2018/2/layout/IconVerticalSolidList"/>
    <dgm:cxn modelId="{7CCF2048-B7E2-4C7D-97E0-4E0A96A8A0C3}" srcId="{566B023F-292B-4440-80AE-DAE813F22DA8}" destId="{B4204588-4498-4E70-8B22-BA0D2B83E419}" srcOrd="1" destOrd="0" parTransId="{A904911E-1F80-408F-974E-EB5FC5B25060}" sibTransId="{72920896-0360-42EB-BA73-25CCF37B3830}"/>
    <dgm:cxn modelId="{EBC29577-B5F3-4051-A1EC-1B6248378306}" srcId="{566B023F-292B-4440-80AE-DAE813F22DA8}" destId="{B640900A-F3B9-40CE-973F-510227C5073D}" srcOrd="3" destOrd="0" parTransId="{A79CA9BF-AEC8-46E8-BE41-5AC9536876E6}" sibTransId="{66A05315-FCC5-4461-BDD4-2A4695AA76AA}"/>
    <dgm:cxn modelId="{7451D0AD-0ECA-43D8-9CF1-831C7415591B}" type="presOf" srcId="{B640900A-F3B9-40CE-973F-510227C5073D}" destId="{0C06C2EF-8394-4F7A-8349-C9B551A4755A}" srcOrd="0" destOrd="0" presId="urn:microsoft.com/office/officeart/2018/2/layout/IconVerticalSolidList"/>
    <dgm:cxn modelId="{10065FC3-6FE4-4CC4-85AE-B2F5C7C67254}" srcId="{566B023F-292B-4440-80AE-DAE813F22DA8}" destId="{4BB1DCB5-1474-4560-998C-0FDA348C5942}" srcOrd="2" destOrd="0" parTransId="{CF1E8C67-5324-443B-8A10-36DD0481BAB5}" sibTransId="{B304837D-3E60-492E-A325-2F1FCA47F5EA}"/>
    <dgm:cxn modelId="{267D4D47-2136-4D26-9955-B6BA730E356A}" type="presParOf" srcId="{54FEA69E-8758-4319-9A43-A0C0BAAEEECD}" destId="{A0280512-CCF3-49AF-A19D-FDED4B92808D}" srcOrd="0" destOrd="0" presId="urn:microsoft.com/office/officeart/2018/2/layout/IconVerticalSolidList"/>
    <dgm:cxn modelId="{165D498B-B9C4-48CE-BFE0-962DF3B12473}" type="presParOf" srcId="{A0280512-CCF3-49AF-A19D-FDED4B92808D}" destId="{62659A2F-44D5-4DF7-BB00-640AFBFC297E}" srcOrd="0" destOrd="0" presId="urn:microsoft.com/office/officeart/2018/2/layout/IconVerticalSolidList"/>
    <dgm:cxn modelId="{B5D525BD-307F-423D-819D-11A02B1A2522}" type="presParOf" srcId="{A0280512-CCF3-49AF-A19D-FDED4B92808D}" destId="{1E4DC89C-EDDA-4AF6-8178-92179FA7FA19}" srcOrd="1" destOrd="0" presId="urn:microsoft.com/office/officeart/2018/2/layout/IconVerticalSolidList"/>
    <dgm:cxn modelId="{60AC530B-98EB-4DFF-BF43-0C6A84AC5EBC}" type="presParOf" srcId="{A0280512-CCF3-49AF-A19D-FDED4B92808D}" destId="{48106503-CA66-485B-A032-7A6E53451DA6}" srcOrd="2" destOrd="0" presId="urn:microsoft.com/office/officeart/2018/2/layout/IconVerticalSolidList"/>
    <dgm:cxn modelId="{E9787FCF-CBA2-4DD5-91EA-64E78D15F298}" type="presParOf" srcId="{A0280512-CCF3-49AF-A19D-FDED4B92808D}" destId="{CA2B2C9C-1C4F-471E-9865-9303715F31D4}" srcOrd="3" destOrd="0" presId="urn:microsoft.com/office/officeart/2018/2/layout/IconVerticalSolidList"/>
    <dgm:cxn modelId="{44024C62-C777-4FF6-AB18-AF02543ABAE1}" type="presParOf" srcId="{54FEA69E-8758-4319-9A43-A0C0BAAEEECD}" destId="{0D06755B-F0A0-4ABF-A154-D3056F98D3A6}" srcOrd="1" destOrd="0" presId="urn:microsoft.com/office/officeart/2018/2/layout/IconVerticalSolidList"/>
    <dgm:cxn modelId="{4D59F917-B1E9-402C-B451-25E4E41C5069}" type="presParOf" srcId="{54FEA69E-8758-4319-9A43-A0C0BAAEEECD}" destId="{9F5DB48A-9A46-4B12-98FB-0E14D846CD37}" srcOrd="2" destOrd="0" presId="urn:microsoft.com/office/officeart/2018/2/layout/IconVerticalSolidList"/>
    <dgm:cxn modelId="{F95162CA-D585-468B-9345-AFC72BF14E7A}" type="presParOf" srcId="{9F5DB48A-9A46-4B12-98FB-0E14D846CD37}" destId="{07D3DB1D-F1B7-4728-902E-05ADBA8ED57C}" srcOrd="0" destOrd="0" presId="urn:microsoft.com/office/officeart/2018/2/layout/IconVerticalSolidList"/>
    <dgm:cxn modelId="{A21D8FDA-DA04-42C9-9FB6-9AB0CA683098}" type="presParOf" srcId="{9F5DB48A-9A46-4B12-98FB-0E14D846CD37}" destId="{3C65422D-A668-4CD5-9630-9E1A2FA68F19}" srcOrd="1" destOrd="0" presId="urn:microsoft.com/office/officeart/2018/2/layout/IconVerticalSolidList"/>
    <dgm:cxn modelId="{F76ADC82-FC1F-4E90-9FE7-6A3C35D80A96}" type="presParOf" srcId="{9F5DB48A-9A46-4B12-98FB-0E14D846CD37}" destId="{34A65B3A-9AE7-45F2-B5DF-C5DBEE648F03}" srcOrd="2" destOrd="0" presId="urn:microsoft.com/office/officeart/2018/2/layout/IconVerticalSolidList"/>
    <dgm:cxn modelId="{48F02E9C-C606-42FD-88A4-AA5344FE4B65}" type="presParOf" srcId="{9F5DB48A-9A46-4B12-98FB-0E14D846CD37}" destId="{C692EF1C-D12C-4F7D-93EC-D202E2531524}" srcOrd="3" destOrd="0" presId="urn:microsoft.com/office/officeart/2018/2/layout/IconVerticalSolidList"/>
    <dgm:cxn modelId="{BFA4A147-D2D1-4E2D-A94B-3EE139E2153D}" type="presParOf" srcId="{54FEA69E-8758-4319-9A43-A0C0BAAEEECD}" destId="{FA5BC4AB-3411-4326-B6EB-5686AFCF8CB8}" srcOrd="3" destOrd="0" presId="urn:microsoft.com/office/officeart/2018/2/layout/IconVerticalSolidList"/>
    <dgm:cxn modelId="{3C97192D-AA4B-4E7A-BEF5-D7B565963F3E}" type="presParOf" srcId="{54FEA69E-8758-4319-9A43-A0C0BAAEEECD}" destId="{7453C53A-A6BE-4B59-A5C2-B34ADAF418A5}" srcOrd="4" destOrd="0" presId="urn:microsoft.com/office/officeart/2018/2/layout/IconVerticalSolidList"/>
    <dgm:cxn modelId="{239048D4-3D46-44CB-B7DB-6A6318B03C09}" type="presParOf" srcId="{7453C53A-A6BE-4B59-A5C2-B34ADAF418A5}" destId="{759E1707-3D4A-49E5-8DBC-B84C28A6F117}" srcOrd="0" destOrd="0" presId="urn:microsoft.com/office/officeart/2018/2/layout/IconVerticalSolidList"/>
    <dgm:cxn modelId="{798DBC0E-B54F-4D95-A281-CB900C846C80}" type="presParOf" srcId="{7453C53A-A6BE-4B59-A5C2-B34ADAF418A5}" destId="{F0F264EF-161D-4A93-BD25-D40E5002A56D}" srcOrd="1" destOrd="0" presId="urn:microsoft.com/office/officeart/2018/2/layout/IconVerticalSolidList"/>
    <dgm:cxn modelId="{E133C77C-444B-4BDA-9050-74E3B7015190}" type="presParOf" srcId="{7453C53A-A6BE-4B59-A5C2-B34ADAF418A5}" destId="{C17B6BB1-3296-4541-891D-90C061D19D97}" srcOrd="2" destOrd="0" presId="urn:microsoft.com/office/officeart/2018/2/layout/IconVerticalSolidList"/>
    <dgm:cxn modelId="{ACE24EB8-D5DE-4EC3-88D3-6103F01A250B}" type="presParOf" srcId="{7453C53A-A6BE-4B59-A5C2-B34ADAF418A5}" destId="{716C5B84-4219-4DA5-A16C-2CDED90C142D}" srcOrd="3" destOrd="0" presId="urn:microsoft.com/office/officeart/2018/2/layout/IconVerticalSolidList"/>
    <dgm:cxn modelId="{9A453738-01E5-495F-ADD6-77588F3863B7}" type="presParOf" srcId="{54FEA69E-8758-4319-9A43-A0C0BAAEEECD}" destId="{F4245BC1-17D2-41E7-8AE7-2D2CD055C899}" srcOrd="5" destOrd="0" presId="urn:microsoft.com/office/officeart/2018/2/layout/IconVerticalSolidList"/>
    <dgm:cxn modelId="{65806E66-CAF4-4127-9330-EE968972FE8F}" type="presParOf" srcId="{54FEA69E-8758-4319-9A43-A0C0BAAEEECD}" destId="{C7C443CE-2D6C-400E-BBBF-8F62B2F57A57}" srcOrd="6" destOrd="0" presId="urn:microsoft.com/office/officeart/2018/2/layout/IconVerticalSolidList"/>
    <dgm:cxn modelId="{77116E9A-EE12-4F5C-8A71-A0FB50E9D25B}" type="presParOf" srcId="{C7C443CE-2D6C-400E-BBBF-8F62B2F57A57}" destId="{035157CF-2F7D-45EB-B361-BA7B81490E3B}" srcOrd="0" destOrd="0" presId="urn:microsoft.com/office/officeart/2018/2/layout/IconVerticalSolidList"/>
    <dgm:cxn modelId="{6DC9BA09-CC47-40A5-B79A-19165563DDB1}" type="presParOf" srcId="{C7C443CE-2D6C-400E-BBBF-8F62B2F57A57}" destId="{62AD3BF5-2F4A-4DF2-8F71-4B18E0C1E026}" srcOrd="1" destOrd="0" presId="urn:microsoft.com/office/officeart/2018/2/layout/IconVerticalSolidList"/>
    <dgm:cxn modelId="{71789478-DAFD-446E-A1B1-A87C622F91F7}" type="presParOf" srcId="{C7C443CE-2D6C-400E-BBBF-8F62B2F57A57}" destId="{6BC11119-7E5A-4867-B931-D8C2BD40D58C}" srcOrd="2" destOrd="0" presId="urn:microsoft.com/office/officeart/2018/2/layout/IconVerticalSolidList"/>
    <dgm:cxn modelId="{21619887-6F15-468D-83F5-07B56830D8CF}" type="presParOf" srcId="{C7C443CE-2D6C-400E-BBBF-8F62B2F57A57}" destId="{0C06C2EF-8394-4F7A-8349-C9B551A475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78D8E-56E0-43B5-BD06-2796F5E4F2A6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579AF-8FA4-415C-BFC4-8A7C0B044F55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400" kern="1200" dirty="0"/>
            <a:t>V telekomunikačných systémoch</a:t>
          </a:r>
          <a:endParaRPr lang="en-US" sz="3400" kern="1200" dirty="0"/>
        </a:p>
      </dsp:txBody>
      <dsp:txXfrm>
        <a:off x="585701" y="1066737"/>
        <a:ext cx="4337991" cy="2693452"/>
      </dsp:txXfrm>
    </dsp:sp>
    <dsp:sp modelId="{4742B9B5-7102-4CE8-B413-72990197FA40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33311-99DF-4B87-AE91-26909B6604E5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 vy</a:t>
          </a:r>
          <a:r>
            <a:rPr lang="sk-SK" sz="3400" kern="1200" dirty="0"/>
            <a:t>sokorýchlostnom obchodovaní vo finančnom odvetví</a:t>
          </a:r>
          <a:endParaRPr lang="en-US" sz="3400" kern="1200" dirty="0"/>
        </a:p>
      </dsp:txBody>
      <dsp:txXfrm>
        <a:off x="6092527" y="1066737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F3873-DE5A-47F6-85F5-4BAEA70AB3D3}">
      <dsp:nvSpPr>
        <dsp:cNvPr id="0" name=""/>
        <dsp:cNvSpPr/>
      </dsp:nvSpPr>
      <dsp:spPr>
        <a:xfrm>
          <a:off x="0" y="0"/>
          <a:ext cx="34550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AD7A471-B75F-40B4-A3ED-5326C5E068A4}">
      <dsp:nvSpPr>
        <dsp:cNvPr id="0" name=""/>
        <dsp:cNvSpPr/>
      </dsp:nvSpPr>
      <dsp:spPr>
        <a:xfrm>
          <a:off x="0" y="0"/>
          <a:ext cx="3455097" cy="989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Kon</a:t>
          </a:r>
          <a:r>
            <a:rPr lang="sk-SK" sz="2000" kern="1200" dirty="0"/>
            <a:t>š</a:t>
          </a:r>
          <a:r>
            <a:rPr lang="en-US" sz="2000" kern="1200" dirty="0"/>
            <a:t>tantn</a:t>
          </a:r>
          <a:r>
            <a:rPr lang="sk-SK" sz="2000" kern="1200" dirty="0"/>
            <a:t>ý</a:t>
          </a:r>
          <a:r>
            <a:rPr lang="en-US" sz="2000" kern="1200" dirty="0"/>
            <a:t> bit rate (CBR)</a:t>
          </a:r>
        </a:p>
      </dsp:txBody>
      <dsp:txXfrm>
        <a:off x="0" y="0"/>
        <a:ext cx="3455097" cy="989837"/>
      </dsp:txXfrm>
    </dsp:sp>
    <dsp:sp modelId="{34BE8415-C41F-4DCB-AD0E-28FD24A56BFA}">
      <dsp:nvSpPr>
        <dsp:cNvPr id="0" name=""/>
        <dsp:cNvSpPr/>
      </dsp:nvSpPr>
      <dsp:spPr>
        <a:xfrm>
          <a:off x="0" y="989837"/>
          <a:ext cx="34550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2C98E83-B95B-45F1-B9EA-AF14C66125D1}">
      <dsp:nvSpPr>
        <dsp:cNvPr id="0" name=""/>
        <dsp:cNvSpPr/>
      </dsp:nvSpPr>
      <dsp:spPr>
        <a:xfrm>
          <a:off x="0" y="989837"/>
          <a:ext cx="3455097" cy="989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Variabiln</a:t>
          </a:r>
          <a:r>
            <a:rPr lang="sk-SK" sz="2000" kern="1200" dirty="0"/>
            <a:t>ý</a:t>
          </a:r>
          <a:r>
            <a:rPr lang="en-US" sz="2000" kern="1200" dirty="0"/>
            <a:t> bit rate/Realtime (VBR-RT)</a:t>
          </a:r>
        </a:p>
      </dsp:txBody>
      <dsp:txXfrm>
        <a:off x="0" y="989837"/>
        <a:ext cx="3455097" cy="989837"/>
      </dsp:txXfrm>
    </dsp:sp>
    <dsp:sp modelId="{939ED899-3CAC-4855-B010-FACC2F12BC22}">
      <dsp:nvSpPr>
        <dsp:cNvPr id="0" name=""/>
        <dsp:cNvSpPr/>
      </dsp:nvSpPr>
      <dsp:spPr>
        <a:xfrm>
          <a:off x="0" y="1979675"/>
          <a:ext cx="34550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F2341C0-CF16-4FB9-89FD-47FC9E074C5E}">
      <dsp:nvSpPr>
        <dsp:cNvPr id="0" name=""/>
        <dsp:cNvSpPr/>
      </dsp:nvSpPr>
      <dsp:spPr>
        <a:xfrm>
          <a:off x="0" y="1979675"/>
          <a:ext cx="3455097" cy="989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Variabiln</a:t>
          </a:r>
          <a:r>
            <a:rPr lang="sk-SK" sz="2000" kern="1200" dirty="0"/>
            <a:t>ý</a:t>
          </a:r>
          <a:r>
            <a:rPr lang="en-US" sz="2000" kern="1200" dirty="0"/>
            <a:t> bit rate/Non-Realtime (VBR-NRT)</a:t>
          </a:r>
        </a:p>
      </dsp:txBody>
      <dsp:txXfrm>
        <a:off x="0" y="1979675"/>
        <a:ext cx="3455097" cy="989837"/>
      </dsp:txXfrm>
    </dsp:sp>
    <dsp:sp modelId="{680131EB-448E-43A1-9834-F72C891879A4}">
      <dsp:nvSpPr>
        <dsp:cNvPr id="0" name=""/>
        <dsp:cNvSpPr/>
      </dsp:nvSpPr>
      <dsp:spPr>
        <a:xfrm>
          <a:off x="0" y="2969513"/>
          <a:ext cx="34550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2A2D04F-BD20-410C-866D-9549921A5CC0}">
      <dsp:nvSpPr>
        <dsp:cNvPr id="0" name=""/>
        <dsp:cNvSpPr/>
      </dsp:nvSpPr>
      <dsp:spPr>
        <a:xfrm>
          <a:off x="0" y="2969513"/>
          <a:ext cx="3455097" cy="989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Unspecified bit rate (UBR) alebo Available bit rate (ABR)</a:t>
          </a:r>
        </a:p>
      </dsp:txBody>
      <dsp:txXfrm>
        <a:off x="0" y="2969513"/>
        <a:ext cx="3455097" cy="9898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59A2F-44D5-4DF7-BB00-640AFBFC297E}">
      <dsp:nvSpPr>
        <dsp:cNvPr id="0" name=""/>
        <dsp:cNvSpPr/>
      </dsp:nvSpPr>
      <dsp:spPr>
        <a:xfrm>
          <a:off x="0" y="4978"/>
          <a:ext cx="6364224" cy="10593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DC89C-EDDA-4AF6-8178-92179FA7FA19}">
      <dsp:nvSpPr>
        <dsp:cNvPr id="0" name=""/>
        <dsp:cNvSpPr/>
      </dsp:nvSpPr>
      <dsp:spPr>
        <a:xfrm>
          <a:off x="320466" y="243341"/>
          <a:ext cx="583235" cy="5826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B2C9C-1C4F-471E-9865-9303715F31D4}">
      <dsp:nvSpPr>
        <dsp:cNvPr id="0" name=""/>
        <dsp:cNvSpPr/>
      </dsp:nvSpPr>
      <dsp:spPr>
        <a:xfrm>
          <a:off x="1224167" y="4978"/>
          <a:ext cx="5084751" cy="1158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30" tIns="122630" rIns="122630" bIns="12263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100" kern="1200" dirty="0"/>
            <a:t>Riešenie založené na štandardoch, ktoré formalizovala Medzinárodná telekomunikačná únia (ITU)</a:t>
          </a:r>
          <a:endParaRPr lang="en-US" sz="2100" kern="1200" dirty="0"/>
        </a:p>
      </dsp:txBody>
      <dsp:txXfrm>
        <a:off x="1224167" y="4978"/>
        <a:ext cx="5084751" cy="1158710"/>
      </dsp:txXfrm>
    </dsp:sp>
    <dsp:sp modelId="{07D3DB1D-F1B7-4728-902E-05ADBA8ED57C}">
      <dsp:nvSpPr>
        <dsp:cNvPr id="0" name=""/>
        <dsp:cNvSpPr/>
      </dsp:nvSpPr>
      <dsp:spPr>
        <a:xfrm>
          <a:off x="0" y="1453366"/>
          <a:ext cx="6364224" cy="10593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5422D-A668-4CD5-9630-9E1A2FA68F19}">
      <dsp:nvSpPr>
        <dsp:cNvPr id="0" name=""/>
        <dsp:cNvSpPr/>
      </dsp:nvSpPr>
      <dsp:spPr>
        <a:xfrm>
          <a:off x="320466" y="1691729"/>
          <a:ext cx="583235" cy="5826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92EF1C-D12C-4F7D-93EC-D202E2531524}">
      <dsp:nvSpPr>
        <dsp:cNvPr id="0" name=""/>
        <dsp:cNvSpPr/>
      </dsp:nvSpPr>
      <dsp:spPr>
        <a:xfrm>
          <a:off x="1224167" y="1453366"/>
          <a:ext cx="5084751" cy="1158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30" tIns="122630" rIns="122630" bIns="12263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100" kern="1200" dirty="0"/>
            <a:t>Vysokorýchlostná, rýchlo prepájaná integrovaná dátová, hlasová a video komunikácia</a:t>
          </a:r>
          <a:endParaRPr lang="en-US" sz="2100" kern="1200" dirty="0"/>
        </a:p>
      </dsp:txBody>
      <dsp:txXfrm>
        <a:off x="1224167" y="1453366"/>
        <a:ext cx="5084751" cy="1158710"/>
      </dsp:txXfrm>
    </dsp:sp>
    <dsp:sp modelId="{759E1707-3D4A-49E5-8DBC-B84C28A6F117}">
      <dsp:nvSpPr>
        <dsp:cNvPr id="0" name=""/>
        <dsp:cNvSpPr/>
      </dsp:nvSpPr>
      <dsp:spPr>
        <a:xfrm>
          <a:off x="0" y="2901754"/>
          <a:ext cx="6364224" cy="10593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264EF-161D-4A93-BD25-D40E5002A56D}">
      <dsp:nvSpPr>
        <dsp:cNvPr id="0" name=""/>
        <dsp:cNvSpPr/>
      </dsp:nvSpPr>
      <dsp:spPr>
        <a:xfrm>
          <a:off x="320466" y="3140118"/>
          <a:ext cx="583235" cy="5826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C5B84-4219-4DA5-A16C-2CDED90C142D}">
      <dsp:nvSpPr>
        <dsp:cNvPr id="0" name=""/>
        <dsp:cNvSpPr/>
      </dsp:nvSpPr>
      <dsp:spPr>
        <a:xfrm>
          <a:off x="1224167" y="2901754"/>
          <a:ext cx="5084751" cy="1158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30" tIns="122630" rIns="122630" bIns="12263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Interoperabilita so štandardnými technológiami LAN/WAN</a:t>
          </a:r>
          <a:endParaRPr lang="en-US" sz="2100" kern="1200" dirty="0"/>
        </a:p>
      </dsp:txBody>
      <dsp:txXfrm>
        <a:off x="1224167" y="2901754"/>
        <a:ext cx="5084751" cy="1158710"/>
      </dsp:txXfrm>
    </dsp:sp>
    <dsp:sp modelId="{035157CF-2F7D-45EB-B361-BA7B81490E3B}">
      <dsp:nvSpPr>
        <dsp:cNvPr id="0" name=""/>
        <dsp:cNvSpPr/>
      </dsp:nvSpPr>
      <dsp:spPr>
        <a:xfrm>
          <a:off x="0" y="4350142"/>
          <a:ext cx="6364224" cy="10593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AD3BF5-2F4A-4DF2-8F71-4B18E0C1E026}">
      <dsp:nvSpPr>
        <dsp:cNvPr id="0" name=""/>
        <dsp:cNvSpPr/>
      </dsp:nvSpPr>
      <dsp:spPr>
        <a:xfrm>
          <a:off x="320466" y="4588506"/>
          <a:ext cx="583235" cy="5826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6C2EF-8394-4F7A-8349-C9B551A4755A}">
      <dsp:nvSpPr>
        <dsp:cNvPr id="0" name=""/>
        <dsp:cNvSpPr/>
      </dsp:nvSpPr>
      <dsp:spPr>
        <a:xfrm>
          <a:off x="1224167" y="4350142"/>
          <a:ext cx="5084751" cy="1158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30" tIns="122630" rIns="122630" bIns="12263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100" kern="1200" dirty="0"/>
            <a:t>Technológie QoS, ktoré umožňujú jednému sieťovému pripojeniu spoľahlivo prenášať hlasové dáta a video súčasne.</a:t>
          </a:r>
          <a:endParaRPr lang="en-US" sz="2100" kern="1200" dirty="0"/>
        </a:p>
      </dsp:txBody>
      <dsp:txXfrm>
        <a:off x="1224167" y="4350142"/>
        <a:ext cx="5084751" cy="11587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59A2F-44D5-4DF7-BB00-640AFBFC297E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DC89C-EDDA-4AF6-8178-92179FA7FA19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B2C9C-1C4F-471E-9865-9303715F31D4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100" kern="1200" dirty="0"/>
            <a:t>Je tu pridaná hlavička bunky (5 bajtov na bunku)</a:t>
          </a:r>
          <a:endParaRPr lang="en-US" sz="2100" kern="1200" dirty="0"/>
        </a:p>
      </dsp:txBody>
      <dsp:txXfrm>
        <a:off x="1339618" y="2288"/>
        <a:ext cx="5024605" cy="1159843"/>
      </dsp:txXfrm>
    </dsp:sp>
    <dsp:sp modelId="{07D3DB1D-F1B7-4728-902E-05ADBA8ED57C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5422D-A668-4CD5-9630-9E1A2FA68F19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92EF1C-D12C-4F7D-93EC-D202E2531524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100" kern="1200" dirty="0"/>
            <a:t>Dosiahnutie </a:t>
          </a:r>
          <a:r>
            <a:rPr lang="sk-SK" sz="2100" kern="1200" dirty="0" err="1"/>
            <a:t>QoS</a:t>
          </a:r>
          <a:r>
            <a:rPr lang="sk-SK" sz="2100" kern="1200" dirty="0"/>
            <a:t> má zložitý mechanizmus.</a:t>
          </a:r>
          <a:endParaRPr lang="en-US" sz="2100" kern="1200" dirty="0"/>
        </a:p>
      </dsp:txBody>
      <dsp:txXfrm>
        <a:off x="1339618" y="1452092"/>
        <a:ext cx="5024605" cy="1159843"/>
      </dsp:txXfrm>
    </dsp:sp>
    <dsp:sp modelId="{759E1707-3D4A-49E5-8DBC-B84C28A6F117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264EF-161D-4A93-BD25-D40E5002A56D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C5B84-4219-4DA5-A16C-2CDED90C142D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100" kern="1200" dirty="0"/>
            <a:t>Môže dôjsť k strate bunky v dôsledku </a:t>
          </a:r>
          <a:r>
            <a:rPr lang="sk-SK" sz="2100" kern="1200" dirty="0" err="1"/>
            <a:t>kongescie</a:t>
          </a:r>
          <a:r>
            <a:rPr lang="sk-SK" sz="2100" kern="1200" dirty="0"/>
            <a:t>.</a:t>
          </a:r>
          <a:endParaRPr lang="en-US" sz="2100" kern="1200" dirty="0"/>
        </a:p>
      </dsp:txBody>
      <dsp:txXfrm>
        <a:off x="1339618" y="2901896"/>
        <a:ext cx="5024605" cy="1159843"/>
      </dsp:txXfrm>
    </dsp:sp>
    <dsp:sp modelId="{035157CF-2F7D-45EB-B361-BA7B81490E3B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AD3BF5-2F4A-4DF2-8F71-4B18E0C1E026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6C2EF-8394-4F7A-8349-C9B551A4755A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100" kern="1200" dirty="0"/>
            <a:t>V porovnaní s hardvérom LAN sú </a:t>
          </a:r>
          <a:r>
            <a:rPr lang="sk-SK" sz="2100" kern="1200" dirty="0" err="1"/>
            <a:t>switche</a:t>
          </a:r>
          <a:r>
            <a:rPr lang="sk-SK" sz="2100" kern="1200" dirty="0"/>
            <a:t> ATM veľmi drahé.</a:t>
          </a:r>
          <a:endParaRPr lang="en-US" sz="2100" kern="1200" dirty="0"/>
        </a:p>
      </dsp:txBody>
      <dsp:txXfrm>
        <a:off x="1339618" y="4351700"/>
        <a:ext cx="5024605" cy="1159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66F2D-06E1-47E8-9D6A-F1DA03A85D68}" type="datetimeFigureOut">
              <a:rPr lang="sk-SK" smtClean="0"/>
              <a:t>28. 4. 2024</a:t>
            </a:fld>
            <a:endParaRPr lang="sk-SK" dirty="0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4634A-8204-4716-B33D-C4C278C5BFEF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11778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noProof="0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4634A-8204-4716-B33D-C4C278C5BFEF}" type="slidenum">
              <a:rPr lang="sk-SK" smtClean="0"/>
              <a:t>5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29351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4634A-8204-4716-B33D-C4C278C5BFEF}" type="slidenum">
              <a:rPr lang="sk-SK" smtClean="0"/>
              <a:t>7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43704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4634A-8204-4716-B33D-C4C278C5BFEF}" type="slidenum">
              <a:rPr lang="sk-SK" smtClean="0"/>
              <a:t>8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2485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D68450-63E9-8410-0ED1-F584AE3F9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9709386-9107-F1D8-0E78-033B1F442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507046B-5E72-7DAA-27FC-7B73BD65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EEF5-6B09-4FC2-8A5D-71422FC1E1BC}" type="datetimeFigureOut">
              <a:rPr lang="sk-SK" smtClean="0"/>
              <a:t>28. 4. 2024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CB6FB52-3F37-66B5-AEA8-0C4C1793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B1A7B33-374E-5D2B-17FA-D95D9AF8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2536-7AA8-44C8-853A-41D97CFA92C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1308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F9F1F7-F125-C12D-5078-A3A8048B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3C1B61B3-451A-BB9D-D278-0E465F4A0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15FF7A2-D5D9-A69A-4965-20A6E03C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EEF5-6B09-4FC2-8A5D-71422FC1E1BC}" type="datetimeFigureOut">
              <a:rPr lang="sk-SK" smtClean="0"/>
              <a:t>28. 4. 2024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5C9FC55-DCCC-94A5-7FCF-2F02E0AA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D4C3297-F52E-DD8E-964B-850BD440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2536-7AA8-44C8-853A-41D97CFA92C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6533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40738DB1-742E-5078-37AC-09E2E353A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9480D91D-4ACA-E3D9-0081-BBBC53212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BB3EAD2-618B-1B9D-4464-7735F0E4F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EEF5-6B09-4FC2-8A5D-71422FC1E1BC}" type="datetimeFigureOut">
              <a:rPr lang="sk-SK" smtClean="0"/>
              <a:t>28. 4. 2024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6C9FB37-BCFF-7FCC-32CA-F7D0D7228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FBF39B9-00D8-D64B-2078-054D75E7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2536-7AA8-44C8-853A-41D97CFA92C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6898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E09A88-7E4B-854D-1FDD-048FFFA4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2C2504C-ADD1-0EDE-3242-B399D028A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650FF9B-E1E9-2EF5-E60F-2F5D4DDA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EEF5-6B09-4FC2-8A5D-71422FC1E1BC}" type="datetimeFigureOut">
              <a:rPr lang="sk-SK" smtClean="0"/>
              <a:t>28. 4. 2024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7BF4520-E824-96F6-92AB-36B1A5AC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7D11699-69D2-1368-6B5D-C01CA5C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2536-7AA8-44C8-853A-41D97CFA92C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654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F0FA8A-33E8-5D7D-0EEB-5C0C27F3F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6847175-A1FD-834F-B5EA-47C6BF691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224318E-5617-5A1D-7228-308F5336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EEF5-6B09-4FC2-8A5D-71422FC1E1BC}" type="datetimeFigureOut">
              <a:rPr lang="sk-SK" smtClean="0"/>
              <a:t>28. 4. 2024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EB7F106-B2F1-6C1F-1313-AFA39CE8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F9E815B-8565-5534-20D3-12FEE50E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2536-7AA8-44C8-853A-41D97CFA92C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2026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1B8C64-31A9-1370-582B-A8518C67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AEF636D-A252-6558-2C71-80305BB70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111A8FC-5363-C19F-5451-8231769F2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51E30BA-C10E-5AC9-199B-08C790AF3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EEF5-6B09-4FC2-8A5D-71422FC1E1BC}" type="datetimeFigureOut">
              <a:rPr lang="sk-SK" smtClean="0"/>
              <a:t>28. 4. 2024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D0948F8-E0DD-44E7-1E67-B90F58D33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92B9447-7FD7-9C0D-8F6F-DD6EC5E4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2536-7AA8-44C8-853A-41D97CFA92C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7639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2BD636-3563-677B-12E2-B70A283A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06587A7-CAFE-40EA-F56C-3E8316025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C476526-3999-C2D6-7521-B760EAB92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FF19D1A-4F20-F934-20EE-2BF063B59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36792D95-FDEA-A470-019E-6B4A2DAB8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F341B458-3180-9E05-8364-EAF114DAF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EEF5-6B09-4FC2-8A5D-71422FC1E1BC}" type="datetimeFigureOut">
              <a:rPr lang="sk-SK" smtClean="0"/>
              <a:t>28. 4. 2024</a:t>
            </a:fld>
            <a:endParaRPr lang="sk-SK" dirty="0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9BB25A08-6CFC-36DB-8C34-AA82CF7C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F06F6B10-C509-C2A9-CF29-123474A5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2536-7AA8-44C8-853A-41D97CFA92C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8730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43601D-AB82-054A-14C1-B465987C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DEC0BF3B-5625-47A4-B29F-C8B5B5F1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EEF5-6B09-4FC2-8A5D-71422FC1E1BC}" type="datetimeFigureOut">
              <a:rPr lang="sk-SK" smtClean="0"/>
              <a:t>28. 4. 2024</a:t>
            </a:fld>
            <a:endParaRPr lang="sk-SK" dirty="0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586EC54D-9CCD-829F-3E83-FACEAE54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A0096454-030A-40A7-E928-32D295D39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2536-7AA8-44C8-853A-41D97CFA92C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9242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E7A6F08C-7E08-E485-66B7-97E19A07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EEF5-6B09-4FC2-8A5D-71422FC1E1BC}" type="datetimeFigureOut">
              <a:rPr lang="sk-SK" smtClean="0"/>
              <a:t>28. 4. 2024</a:t>
            </a:fld>
            <a:endParaRPr lang="sk-SK" dirty="0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2BDF5A4B-8DCB-9694-C6EA-7C12F8F8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55D6D066-4A76-4FD4-763D-B07BDD7B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2536-7AA8-44C8-853A-41D97CFA92C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2012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BE0583-7146-D289-F198-B4F9D6932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CB6B43-38F5-E801-E77D-B078CAC54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47C891D-B739-7AFD-306D-8A1184F21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5DD5FD33-F5F0-012C-E1CF-CA15ACE0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EEF5-6B09-4FC2-8A5D-71422FC1E1BC}" type="datetimeFigureOut">
              <a:rPr lang="sk-SK" smtClean="0"/>
              <a:t>28. 4. 2024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241F455-7894-962F-728E-A0F56DE1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2D6DD96-5DC8-1A17-6945-3B9E2E12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2536-7AA8-44C8-853A-41D97CFA92C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9457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09A3B0-635E-539A-5CA2-4FBA265CF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815E9EF3-7605-ECB1-581B-84996429F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366A0BF-2297-4F2C-4972-DF315ED5D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AEEC76C0-913D-E22F-E577-9A63B970D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EEF5-6B09-4FC2-8A5D-71422FC1E1BC}" type="datetimeFigureOut">
              <a:rPr lang="sk-SK" smtClean="0"/>
              <a:t>28. 4. 2024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CC69D7E-7C7D-BC25-4D8B-3FA7BBE5C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ADA42527-179D-128B-35C8-660154FA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2536-7AA8-44C8-853A-41D97CFA92C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2739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7B453773-CD2A-E958-A77E-33C491C52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80E9E21-D48D-A386-1652-93B9F2BDA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4D57211-75C3-9F6E-90EE-878C40E17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14EEF5-6B09-4FC2-8A5D-71422FC1E1BC}" type="datetimeFigureOut">
              <a:rPr lang="sk-SK" smtClean="0"/>
              <a:t>28. 4. 2024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2F1C25D-42A8-715A-E2EA-C4463AA6F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ACBF16D-74AE-0B7D-C6AB-D93F3A977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2C2536-7AA8-44C8-853A-41D97CFA92C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1145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805E331-14A3-B252-57A0-FCC981022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sk-SK" sz="2800" b="1" dirty="0">
                <a:solidFill>
                  <a:schemeClr val="tx2"/>
                </a:solidFill>
              </a:rPr>
              <a:t>Asynchrónny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prenosový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sk-SK" sz="2800" b="1" dirty="0">
                <a:solidFill>
                  <a:schemeClr val="tx2"/>
                </a:solidFill>
              </a:rPr>
              <a:t>režim</a:t>
            </a:r>
            <a:br>
              <a:rPr lang="en-US" sz="2800" b="1" dirty="0">
                <a:solidFill>
                  <a:schemeClr val="tx2"/>
                </a:solidFill>
              </a:rPr>
            </a:br>
            <a:r>
              <a:rPr lang="en-US" sz="2800" b="1" dirty="0">
                <a:solidFill>
                  <a:schemeClr val="tx2"/>
                </a:solidFill>
              </a:rPr>
              <a:t>(ATM) </a:t>
            </a:r>
            <a:endParaRPr lang="sk-SK" sz="2800" b="1" dirty="0">
              <a:solidFill>
                <a:schemeClr val="tx2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01638A6-CC38-1DC2-04A9-53E1FCAA4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Alexander Ko</a:t>
            </a:r>
            <a:r>
              <a:rPr lang="sk-SK" sz="2000" dirty="0">
                <a:solidFill>
                  <a:schemeClr val="tx2"/>
                </a:solidFill>
              </a:rPr>
              <a:t>štial</a:t>
            </a:r>
          </a:p>
        </p:txBody>
      </p:sp>
      <p:pic>
        <p:nvPicPr>
          <p:cNvPr id="7" name="Graphic 6" descr="Miešať výplň plnou farbou">
            <a:extLst>
              <a:ext uri="{FF2B5EF4-FFF2-40B4-BE49-F238E27FC236}">
                <a16:creationId xmlns:a16="http://schemas.microsoft.com/office/drawing/2014/main" id="{2E3EAEBF-114E-95E1-C71C-34F81F36D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278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4B21050-9A9F-5F62-969E-74121F2A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sk-SK" sz="4000" dirty="0"/>
              <a:t>Čo je ATM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Zástupný objekt pre obsah 2">
            <a:extLst>
              <a:ext uri="{FF2B5EF4-FFF2-40B4-BE49-F238E27FC236}">
                <a16:creationId xmlns:a16="http://schemas.microsoft.com/office/drawing/2014/main" id="{E619CE99-C06B-8DCB-9041-0E30408AC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sk-SK" sz="2200" dirty="0"/>
              <a:t>Prepájacia technika, ktorá na dátovú komunikáciu využíva multiplexovanie s časovým delením (TDM)</a:t>
            </a:r>
          </a:p>
          <a:p>
            <a:r>
              <a:rPr lang="sk-SK" sz="2200" dirty="0"/>
              <a:t>Sieťová technológia, ktorá podporuje hlasovú, video a dátovú komunikáciu</a:t>
            </a:r>
          </a:p>
          <a:p>
            <a:r>
              <a:rPr lang="sk-SK" sz="2200" dirty="0"/>
              <a:t>ATM kóduje dáta do malých buniek fixnej veľkosti tak, aby boli vhodné pre TDM, a prenáša ich cez fyzické médium.</a:t>
            </a:r>
          </a:p>
          <a:p>
            <a:r>
              <a:rPr lang="sk-SK" sz="2200" dirty="0"/>
              <a:t>ATM je hlavný protokol používaný na  synchrónnej optickej sieti (SONET) a Digitálnej siete integrovaných služieb (ISDN)</a:t>
            </a:r>
          </a:p>
        </p:txBody>
      </p:sp>
    </p:spTree>
    <p:extLst>
      <p:ext uri="{BB962C8B-B14F-4D97-AF65-F5344CB8AC3E}">
        <p14:creationId xmlns:p14="http://schemas.microsoft.com/office/powerpoint/2010/main" val="177716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9815BB-01A7-8580-9747-32E63533E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Dnešné použitia ATM</a:t>
            </a:r>
          </a:p>
        </p:txBody>
      </p:sp>
      <p:graphicFrame>
        <p:nvGraphicFramePr>
          <p:cNvPr id="7" name="Zástupný objekt pre obsah 2">
            <a:extLst>
              <a:ext uri="{FF2B5EF4-FFF2-40B4-BE49-F238E27FC236}">
                <a16:creationId xmlns:a16="http://schemas.microsoft.com/office/drawing/2014/main" id="{37D8DC7C-45D8-358B-2474-725B5FB9B9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2066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230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8" name="Rectangle 2067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3EAB497-149A-B26D-540B-FF75C280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sk-SK" sz="3400" dirty="0"/>
              <a:t>Referenčný model ATM</a:t>
            </a:r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72" name="Rectangle 2071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27D3982-1AB5-5D22-70D6-8163FAE69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sk-SK" sz="1800" b="1" dirty="0"/>
              <a:t>Adaptačná vrstva ATM (AAL) </a:t>
            </a:r>
            <a:r>
              <a:rPr lang="sk-SK" sz="1800" dirty="0"/>
              <a:t>- je zhodná so sieťovou vrstvou modelu OSI. Poskytuje prostriedky pre už existujúce siete na využívanie služieb ATM.</a:t>
            </a:r>
          </a:p>
          <a:p>
            <a:r>
              <a:rPr lang="sk-SK" sz="1800" b="1" dirty="0"/>
              <a:t>Vrstva ATM </a:t>
            </a:r>
            <a:r>
              <a:rPr lang="sk-SK" sz="1800" dirty="0"/>
              <a:t>- porovnateľná s dátovou vrstvou modelu OSI. 48-bajtové segmenty z vyššej vrstvy konvertuje na 53-bajtové bunky.</a:t>
            </a:r>
          </a:p>
          <a:p>
            <a:r>
              <a:rPr lang="sk-SK" sz="1800" b="1" dirty="0"/>
              <a:t>Fyzická vrstva </a:t>
            </a:r>
            <a:r>
              <a:rPr lang="sk-SK" sz="1800" dirty="0"/>
              <a:t>- je zhodná s fyzickou vrstvou modelu OSI. Na tejto vrstve sa bunky konvertujú na bitové streamy a prenášajú sa cez fyzické médium.</a:t>
            </a:r>
          </a:p>
        </p:txBody>
      </p:sp>
      <p:pic>
        <p:nvPicPr>
          <p:cNvPr id="2052" name="Picture 4" descr="Obrázok, na ktorom je text, snímka obrazovky, písmo, číslo&#10;&#10;Automaticky generovaný popis">
            <a:extLst>
              <a:ext uri="{FF2B5EF4-FFF2-40B4-BE49-F238E27FC236}">
                <a16:creationId xmlns:a16="http://schemas.microsoft.com/office/drawing/2014/main" id="{019A796C-7004-0CD5-8A35-A2A5C9003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0096" y="1613375"/>
            <a:ext cx="6440424" cy="352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97098263-F822-41BE-2EB8-5DB973A23495}"/>
              </a:ext>
            </a:extLst>
          </p:cNvPr>
          <p:cNvSpPr txBox="1"/>
          <p:nvPr/>
        </p:nvSpPr>
        <p:spPr>
          <a:xfrm>
            <a:off x="5548604" y="2034074"/>
            <a:ext cx="978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/>
              <a:t>Napr. router</a:t>
            </a:r>
          </a:p>
        </p:txBody>
      </p:sp>
    </p:spTree>
    <p:extLst>
      <p:ext uri="{BB962C8B-B14F-4D97-AF65-F5344CB8AC3E}">
        <p14:creationId xmlns:p14="http://schemas.microsoft.com/office/powerpoint/2010/main" val="127119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67F4DC1-DF1A-C737-3A81-3AB6C2176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dirty="0"/>
              <a:t>Typy ATM servisov</a:t>
            </a:r>
            <a:endParaRPr lang="sk-SK" sz="3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63A3781A-E14D-D450-B993-9BF9CDAAAD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283532"/>
              </p:ext>
            </p:extLst>
          </p:nvPr>
        </p:nvGraphicFramePr>
        <p:xfrm>
          <a:off x="7938752" y="2020824"/>
          <a:ext cx="3455097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Obrázok 3" descr="Obrázok, na ktorom je text, snímka obrazovky, písmo, elektrická modrá&#10;&#10;Automaticky generovaný popis">
            <a:extLst>
              <a:ext uri="{FF2B5EF4-FFF2-40B4-BE49-F238E27FC236}">
                <a16:creationId xmlns:a16="http://schemas.microsoft.com/office/drawing/2014/main" id="{2406013A-7E81-640D-F950-A24EB0588C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79" y="2434830"/>
            <a:ext cx="6519044" cy="309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2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3">
            <a:extLst>
              <a:ext uri="{FF2B5EF4-FFF2-40B4-BE49-F238E27FC236}">
                <a16:creationId xmlns:a16="http://schemas.microsoft.com/office/drawing/2014/main" id="{49B9E8A9-352D-4DCB-9485-C777000D4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7800F98-38B0-DD88-614C-3212F9FDB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/>
          <a:p>
            <a:r>
              <a:rPr lang="sk-SK" sz="5200" dirty="0"/>
              <a:t>Typické</a:t>
            </a:r>
            <a:r>
              <a:rPr lang="en-US" sz="5200" dirty="0"/>
              <a:t> r</a:t>
            </a:r>
            <a:r>
              <a:rPr lang="sk-SK" sz="5200" dirty="0"/>
              <a:t>ý</a:t>
            </a:r>
            <a:r>
              <a:rPr lang="en-US" sz="5200" dirty="0"/>
              <a:t>chlosti ATM</a:t>
            </a:r>
            <a:endParaRPr lang="sk-SK" sz="5200" dirty="0"/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C2A9B0E5-C2C1-4B85-99A9-117A659D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3A8AEACA-9535-4BE8-A91B-8BE82BA54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USB výplň plnou farbou">
            <a:extLst>
              <a:ext uri="{FF2B5EF4-FFF2-40B4-BE49-F238E27FC236}">
                <a16:creationId xmlns:a16="http://schemas.microsoft.com/office/drawing/2014/main" id="{5CABE8D8-CE82-C855-075E-6502552EB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8381574" y="331311"/>
            <a:ext cx="2834640" cy="2834640"/>
          </a:xfrm>
          <a:prstGeom prst="rect">
            <a:avLst/>
          </a:prstGeom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004093A-E4C6-A094-44B3-E02C28816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25 Mbps </a:t>
            </a:r>
            <a:r>
              <a:rPr lang="sk-SK" sz="2200" dirty="0"/>
              <a:t>cez</a:t>
            </a:r>
            <a:r>
              <a:rPr lang="en-US" sz="2200" dirty="0"/>
              <a:t> UTP kateg</a:t>
            </a:r>
            <a:r>
              <a:rPr lang="sk-SK" sz="2200" dirty="0"/>
              <a:t>ó</a:t>
            </a:r>
            <a:r>
              <a:rPr lang="en-US" sz="2200" dirty="0"/>
              <a:t>ria 5 k</a:t>
            </a:r>
            <a:r>
              <a:rPr lang="sk-SK" sz="2200" dirty="0"/>
              <a:t>á</a:t>
            </a:r>
            <a:r>
              <a:rPr lang="en-US" sz="2200" dirty="0"/>
              <a:t>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155 Mbps cez bud UTP alebo </a:t>
            </a:r>
            <a:r>
              <a:rPr lang="sk-SK" sz="2200" dirty="0"/>
              <a:t>optické</a:t>
            </a:r>
            <a:r>
              <a:rPr lang="en-US" sz="2200" dirty="0"/>
              <a:t> k</a:t>
            </a:r>
            <a:r>
              <a:rPr lang="sk-SK" sz="2200" dirty="0"/>
              <a:t>á</a:t>
            </a:r>
            <a:r>
              <a:rPr lang="en-US" sz="2200" dirty="0"/>
              <a:t>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622 Mbps a 4,8 Gbps cez iba optick</a:t>
            </a:r>
            <a:r>
              <a:rPr lang="sk-SK" sz="2200" dirty="0"/>
              <a:t>é</a:t>
            </a:r>
            <a:r>
              <a:rPr lang="en-US" sz="2200" dirty="0"/>
              <a:t> k</a:t>
            </a:r>
            <a:r>
              <a:rPr lang="sk-SK" sz="2200" dirty="0"/>
              <a:t>á</a:t>
            </a:r>
            <a:r>
              <a:rPr lang="en-US" sz="2200" dirty="0"/>
              <a:t>ble</a:t>
            </a:r>
            <a:endParaRPr lang="sk-SK" sz="2200" dirty="0"/>
          </a:p>
        </p:txBody>
      </p:sp>
      <p:pic>
        <p:nvPicPr>
          <p:cNvPr id="1029" name="Picture 5" descr="Optical fiber - Free networking icons">
            <a:extLst>
              <a:ext uri="{FF2B5EF4-FFF2-40B4-BE49-F238E27FC236}">
                <a16:creationId xmlns:a16="http://schemas.microsoft.com/office/drawing/2014/main" id="{F5AF6890-69A7-6755-44FC-6A349CEAC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1574" y="3343830"/>
            <a:ext cx="2834640" cy="283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714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ADBE241-FA49-C78C-0BF1-DFD78AA9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/>
              <a:t>V</a:t>
            </a:r>
            <a:r>
              <a:rPr lang="sk-SK" sz="4000" dirty="0"/>
              <a:t>výhody ATM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723E9A94-7622-8717-265A-CDBE35934D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49810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697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ADBE241-FA49-C78C-0BF1-DFD78AA9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sk-SK" sz="4000" dirty="0"/>
              <a:t>Nevýhody ATM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723E9A94-7622-8717-265A-CDBE35934D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16835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506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CA3EA4E-B57A-97ED-046D-8907E849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sk-SK" sz="5400" dirty="0"/>
              <a:t>Koniec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D0D580F-6B9D-CB8B-8A83-CFC067AB0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63" y="2615838"/>
            <a:ext cx="4318119" cy="134967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k-SK" sz="2000" dirty="0"/>
              <a:t>Toto boli základné informácie o technológii ATM, dúfam že ste sa niečo naučili a ďakujem za vašu pozornosť</a:t>
            </a:r>
            <a:r>
              <a:rPr lang="en-US" sz="2000" dirty="0"/>
              <a:t>!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31799545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368</Words>
  <Application>Microsoft Office PowerPoint</Application>
  <PresentationFormat>Širokouhlá</PresentationFormat>
  <Paragraphs>39</Paragraphs>
  <Slides>9</Slides>
  <Notes>3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Wingdings</vt:lpstr>
      <vt:lpstr>Motív Office</vt:lpstr>
      <vt:lpstr>Asynchrónny prenosový režim (ATM) </vt:lpstr>
      <vt:lpstr>Čo je ATM</vt:lpstr>
      <vt:lpstr>Dnešné použitia ATM</vt:lpstr>
      <vt:lpstr>Referenčný model ATM</vt:lpstr>
      <vt:lpstr>Typy ATM servisov</vt:lpstr>
      <vt:lpstr>Typické rýchlosti ATM</vt:lpstr>
      <vt:lpstr>Vvýhody ATM</vt:lpstr>
      <vt:lpstr>Nevýhody ATM </vt:lpstr>
      <vt:lpstr>Koniec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transfer mode (ATM) </dc:title>
  <dc:creator>Kostial Alexander</dc:creator>
  <cp:lastModifiedBy>Kostial Alexander</cp:lastModifiedBy>
  <cp:revision>5</cp:revision>
  <dcterms:created xsi:type="dcterms:W3CDTF">2024-04-13T07:55:47Z</dcterms:created>
  <dcterms:modified xsi:type="dcterms:W3CDTF">2024-04-28T19:01:33Z</dcterms:modified>
</cp:coreProperties>
</file>