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2" r:id="rId2"/>
  </p:sldMasterIdLst>
  <p:notesMasterIdLst>
    <p:notesMasterId r:id="rId45"/>
  </p:notesMasterIdLst>
  <p:sldIdLst>
    <p:sldId id="256" r:id="rId3"/>
    <p:sldId id="257" r:id="rId4"/>
    <p:sldId id="288" r:id="rId5"/>
    <p:sldId id="283" r:id="rId6"/>
    <p:sldId id="284" r:id="rId7"/>
    <p:sldId id="289" r:id="rId8"/>
    <p:sldId id="293" r:id="rId9"/>
    <p:sldId id="290" r:id="rId10"/>
    <p:sldId id="291" r:id="rId11"/>
    <p:sldId id="292" r:id="rId12"/>
    <p:sldId id="294" r:id="rId13"/>
    <p:sldId id="295" r:id="rId14"/>
    <p:sldId id="296" r:id="rId15"/>
    <p:sldId id="325" r:id="rId16"/>
    <p:sldId id="297" r:id="rId17"/>
    <p:sldId id="298" r:id="rId18"/>
    <p:sldId id="299" r:id="rId19"/>
    <p:sldId id="300" r:id="rId20"/>
    <p:sldId id="301" r:id="rId21"/>
    <p:sldId id="302" r:id="rId22"/>
    <p:sldId id="308" r:id="rId23"/>
    <p:sldId id="303" r:id="rId24"/>
    <p:sldId id="309" r:id="rId25"/>
    <p:sldId id="304" r:id="rId26"/>
    <p:sldId id="310" r:id="rId27"/>
    <p:sldId id="305" r:id="rId28"/>
    <p:sldId id="306" r:id="rId29"/>
    <p:sldId id="307"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2D050"/>
    <a:srgbClr val="3EBE34"/>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91182" autoAdjust="0"/>
  </p:normalViewPr>
  <p:slideViewPr>
    <p:cSldViewPr snapToGrid="0">
      <p:cViewPr varScale="1">
        <p:scale>
          <a:sx n="142" d="100"/>
          <a:sy n="142" d="100"/>
        </p:scale>
        <p:origin x="56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NAZRULAZHAR BIN BAHAMAN" userId="8720c3e7-0613-440a-9e59-3ac06b856f23" providerId="ADAL" clId="{13AECEAB-1538-438A-894F-05F1BB2B1F24}"/>
    <pc:docChg chg="custSel modSld modMainMaster modNotesMaster">
      <pc:chgData name="DR. NAZRULAZHAR BIN BAHAMAN" userId="8720c3e7-0613-440a-9e59-3ac06b856f23" providerId="ADAL" clId="{13AECEAB-1538-438A-894F-05F1BB2B1F24}" dt="2023-06-16T08:00:09.981" v="97" actId="14100"/>
      <pc:docMkLst>
        <pc:docMk/>
      </pc:docMkLst>
      <pc:sldChg chg="modSp">
        <pc:chgData name="DR. NAZRULAZHAR BIN BAHAMAN" userId="8720c3e7-0613-440a-9e59-3ac06b856f23" providerId="ADAL" clId="{13AECEAB-1538-438A-894F-05F1BB2B1F24}" dt="2023-06-16T07:52:39.334" v="3"/>
        <pc:sldMkLst>
          <pc:docMk/>
          <pc:sldMk cId="879849028" sldId="256"/>
        </pc:sldMkLst>
        <pc:spChg chg="mod">
          <ac:chgData name="DR. NAZRULAZHAR BIN BAHAMAN" userId="8720c3e7-0613-440a-9e59-3ac06b856f23" providerId="ADAL" clId="{13AECEAB-1538-438A-894F-05F1BB2B1F24}" dt="2023-06-16T07:52:39.334" v="3"/>
          <ac:spMkLst>
            <pc:docMk/>
            <pc:sldMk cId="879849028" sldId="256"/>
            <ac:spMk id="2" creationId="{00000000-0000-0000-0000-000000000000}"/>
          </ac:spMkLst>
        </pc:spChg>
        <pc:spChg chg="mod">
          <ac:chgData name="DR. NAZRULAZHAR BIN BAHAMAN" userId="8720c3e7-0613-440a-9e59-3ac06b856f23" providerId="ADAL" clId="{13AECEAB-1538-438A-894F-05F1BB2B1F24}" dt="2023-06-16T07:52:39.334" v="3"/>
          <ac:spMkLst>
            <pc:docMk/>
            <pc:sldMk cId="879849028" sldId="256"/>
            <ac:spMk id="3" creationId="{00000000-0000-0000-0000-000000000000}"/>
          </ac:spMkLst>
        </pc:spChg>
        <pc:spChg chg="mod">
          <ac:chgData name="DR. NAZRULAZHAR BIN BAHAMAN" userId="8720c3e7-0613-440a-9e59-3ac06b856f23" providerId="ADAL" clId="{13AECEAB-1538-438A-894F-05F1BB2B1F24}" dt="2023-06-16T07:52:39.334" v="3"/>
          <ac:spMkLst>
            <pc:docMk/>
            <pc:sldMk cId="879849028" sldId="256"/>
            <ac:spMk id="4" creationId="{00000000-0000-0000-0000-000000000000}"/>
          </ac:spMkLst>
        </pc:spChg>
      </pc:sldChg>
      <pc:sldChg chg="modSp">
        <pc:chgData name="DR. NAZRULAZHAR BIN BAHAMAN" userId="8720c3e7-0613-440a-9e59-3ac06b856f23" providerId="ADAL" clId="{13AECEAB-1538-438A-894F-05F1BB2B1F24}" dt="2023-06-16T07:52:39.334" v="3"/>
        <pc:sldMkLst>
          <pc:docMk/>
          <pc:sldMk cId="2612457910" sldId="257"/>
        </pc:sldMkLst>
        <pc:spChg chg="mod">
          <ac:chgData name="DR. NAZRULAZHAR BIN BAHAMAN" userId="8720c3e7-0613-440a-9e59-3ac06b856f23" providerId="ADAL" clId="{13AECEAB-1538-438A-894F-05F1BB2B1F24}" dt="2023-06-16T07:52:39.334" v="3"/>
          <ac:spMkLst>
            <pc:docMk/>
            <pc:sldMk cId="2612457910" sldId="257"/>
            <ac:spMk id="2" creationId="{00000000-0000-0000-0000-000000000000}"/>
          </ac:spMkLst>
        </pc:spChg>
        <pc:spChg chg="mod">
          <ac:chgData name="DR. NAZRULAZHAR BIN BAHAMAN" userId="8720c3e7-0613-440a-9e59-3ac06b856f23" providerId="ADAL" clId="{13AECEAB-1538-438A-894F-05F1BB2B1F24}" dt="2023-06-16T07:52:39.334" v="3"/>
          <ac:spMkLst>
            <pc:docMk/>
            <pc:sldMk cId="2612457910" sldId="257"/>
            <ac:spMk id="3" creationId="{00000000-0000-0000-0000-000000000000}"/>
          </ac:spMkLst>
        </pc:spChg>
        <pc:spChg chg="mod">
          <ac:chgData name="DR. NAZRULAZHAR BIN BAHAMAN" userId="8720c3e7-0613-440a-9e59-3ac06b856f23" providerId="ADAL" clId="{13AECEAB-1538-438A-894F-05F1BB2B1F24}" dt="2023-06-16T07:52:39.334" v="3"/>
          <ac:spMkLst>
            <pc:docMk/>
            <pc:sldMk cId="2612457910" sldId="257"/>
            <ac:spMk id="5" creationId="{00000000-0000-0000-0000-000000000000}"/>
          </ac:spMkLst>
        </pc:spChg>
        <pc:picChg chg="mod">
          <ac:chgData name="DR. NAZRULAZHAR BIN BAHAMAN" userId="8720c3e7-0613-440a-9e59-3ac06b856f23" providerId="ADAL" clId="{13AECEAB-1538-438A-894F-05F1BB2B1F24}" dt="2023-06-16T07:52:17.302" v="0"/>
          <ac:picMkLst>
            <pc:docMk/>
            <pc:sldMk cId="2612457910" sldId="257"/>
            <ac:picMk id="6" creationId="{00000000-0000-0000-0000-000000000000}"/>
          </ac:picMkLst>
        </pc:picChg>
      </pc:sldChg>
      <pc:sldChg chg="modSp">
        <pc:chgData name="DR. NAZRULAZHAR BIN BAHAMAN" userId="8720c3e7-0613-440a-9e59-3ac06b856f23" providerId="ADAL" clId="{13AECEAB-1538-438A-894F-05F1BB2B1F24}" dt="2023-06-16T07:52:39.334" v="3"/>
        <pc:sldMkLst>
          <pc:docMk/>
          <pc:sldMk cId="3575522395" sldId="283"/>
        </pc:sldMkLst>
        <pc:spChg chg="mod">
          <ac:chgData name="DR. NAZRULAZHAR BIN BAHAMAN" userId="8720c3e7-0613-440a-9e59-3ac06b856f23" providerId="ADAL" clId="{13AECEAB-1538-438A-894F-05F1BB2B1F24}" dt="2023-06-16T07:52:39.334" v="3"/>
          <ac:spMkLst>
            <pc:docMk/>
            <pc:sldMk cId="3575522395" sldId="283"/>
            <ac:spMk id="2" creationId="{00000000-0000-0000-0000-000000000000}"/>
          </ac:spMkLst>
        </pc:spChg>
        <pc:spChg chg="mod">
          <ac:chgData name="DR. NAZRULAZHAR BIN BAHAMAN" userId="8720c3e7-0613-440a-9e59-3ac06b856f23" providerId="ADAL" clId="{13AECEAB-1538-438A-894F-05F1BB2B1F24}" dt="2023-06-16T07:52:39.334" v="3"/>
          <ac:spMkLst>
            <pc:docMk/>
            <pc:sldMk cId="3575522395" sldId="283"/>
            <ac:spMk id="5" creationId="{00000000-0000-0000-0000-000000000000}"/>
          </ac:spMkLst>
        </pc:spChg>
        <pc:spChg chg="mod">
          <ac:chgData name="DR. NAZRULAZHAR BIN BAHAMAN" userId="8720c3e7-0613-440a-9e59-3ac06b856f23" providerId="ADAL" clId="{13AECEAB-1538-438A-894F-05F1BB2B1F24}" dt="2023-06-16T07:52:39.334" v="3"/>
          <ac:spMkLst>
            <pc:docMk/>
            <pc:sldMk cId="3575522395" sldId="283"/>
            <ac:spMk id="6" creationId="{00000000-0000-0000-0000-000000000000}"/>
          </ac:spMkLst>
        </pc:spChg>
        <pc:spChg chg="mod">
          <ac:chgData name="DR. NAZRULAZHAR BIN BAHAMAN" userId="8720c3e7-0613-440a-9e59-3ac06b856f23" providerId="ADAL" clId="{13AECEAB-1538-438A-894F-05F1BB2B1F24}" dt="2023-06-16T07:52:39.334" v="3"/>
          <ac:spMkLst>
            <pc:docMk/>
            <pc:sldMk cId="3575522395" sldId="283"/>
            <ac:spMk id="7" creationId="{00000000-0000-0000-0000-000000000000}"/>
          </ac:spMkLst>
        </pc:spChg>
        <pc:spChg chg="mod">
          <ac:chgData name="DR. NAZRULAZHAR BIN BAHAMAN" userId="8720c3e7-0613-440a-9e59-3ac06b856f23" providerId="ADAL" clId="{13AECEAB-1538-438A-894F-05F1BB2B1F24}" dt="2023-06-16T07:52:39.334" v="3"/>
          <ac:spMkLst>
            <pc:docMk/>
            <pc:sldMk cId="3575522395" sldId="283"/>
            <ac:spMk id="8" creationId="{00000000-0000-0000-0000-000000000000}"/>
          </ac:spMkLst>
        </pc:spChg>
        <pc:spChg chg="mod">
          <ac:chgData name="DR. NAZRULAZHAR BIN BAHAMAN" userId="8720c3e7-0613-440a-9e59-3ac06b856f23" providerId="ADAL" clId="{13AECEAB-1538-438A-894F-05F1BB2B1F24}" dt="2023-06-16T07:52:39.334" v="3"/>
          <ac:spMkLst>
            <pc:docMk/>
            <pc:sldMk cId="3575522395" sldId="283"/>
            <ac:spMk id="9" creationId="{00000000-0000-0000-0000-000000000000}"/>
          </ac:spMkLst>
        </pc:spChg>
        <pc:picChg chg="mod">
          <ac:chgData name="DR. NAZRULAZHAR BIN BAHAMAN" userId="8720c3e7-0613-440a-9e59-3ac06b856f23" providerId="ADAL" clId="{13AECEAB-1538-438A-894F-05F1BB2B1F24}" dt="2023-06-16T07:52:17.302" v="0"/>
          <ac:picMkLst>
            <pc:docMk/>
            <pc:sldMk cId="3575522395" sldId="283"/>
            <ac:picMk id="1026" creationId="{00000000-0000-0000-0000-000000000000}"/>
          </ac:picMkLst>
        </pc:picChg>
      </pc:sldChg>
      <pc:sldChg chg="modSp">
        <pc:chgData name="DR. NAZRULAZHAR BIN BAHAMAN" userId="8720c3e7-0613-440a-9e59-3ac06b856f23" providerId="ADAL" clId="{13AECEAB-1538-438A-894F-05F1BB2B1F24}" dt="2023-06-16T07:52:39.334" v="3"/>
        <pc:sldMkLst>
          <pc:docMk/>
          <pc:sldMk cId="3071351803" sldId="284"/>
        </pc:sldMkLst>
        <pc:spChg chg="mod">
          <ac:chgData name="DR. NAZRULAZHAR BIN BAHAMAN" userId="8720c3e7-0613-440a-9e59-3ac06b856f23" providerId="ADAL" clId="{13AECEAB-1538-438A-894F-05F1BB2B1F24}" dt="2023-06-16T07:52:39.334" v="3"/>
          <ac:spMkLst>
            <pc:docMk/>
            <pc:sldMk cId="3071351803" sldId="284"/>
            <ac:spMk id="2" creationId="{00000000-0000-0000-0000-000000000000}"/>
          </ac:spMkLst>
        </pc:spChg>
        <pc:spChg chg="mod">
          <ac:chgData name="DR. NAZRULAZHAR BIN BAHAMAN" userId="8720c3e7-0613-440a-9e59-3ac06b856f23" providerId="ADAL" clId="{13AECEAB-1538-438A-894F-05F1BB2B1F24}" dt="2023-06-16T07:52:39.334" v="3"/>
          <ac:spMkLst>
            <pc:docMk/>
            <pc:sldMk cId="3071351803" sldId="284"/>
            <ac:spMk id="3" creationId="{00000000-0000-0000-0000-000000000000}"/>
          </ac:spMkLst>
        </pc:spChg>
        <pc:spChg chg="mod">
          <ac:chgData name="DR. NAZRULAZHAR BIN BAHAMAN" userId="8720c3e7-0613-440a-9e59-3ac06b856f23" providerId="ADAL" clId="{13AECEAB-1538-438A-894F-05F1BB2B1F24}" dt="2023-06-16T07:52:39.334" v="3"/>
          <ac:spMkLst>
            <pc:docMk/>
            <pc:sldMk cId="3071351803" sldId="284"/>
            <ac:spMk id="7" creationId="{00000000-0000-0000-0000-000000000000}"/>
          </ac:spMkLst>
        </pc:spChg>
      </pc:sldChg>
      <pc:sldChg chg="modSp">
        <pc:chgData name="DR. NAZRULAZHAR BIN BAHAMAN" userId="8720c3e7-0613-440a-9e59-3ac06b856f23" providerId="ADAL" clId="{13AECEAB-1538-438A-894F-05F1BB2B1F24}" dt="2023-06-16T07:52:39.334" v="3"/>
        <pc:sldMkLst>
          <pc:docMk/>
          <pc:sldMk cId="542637421" sldId="288"/>
        </pc:sldMkLst>
        <pc:spChg chg="mod">
          <ac:chgData name="DR. NAZRULAZHAR BIN BAHAMAN" userId="8720c3e7-0613-440a-9e59-3ac06b856f23" providerId="ADAL" clId="{13AECEAB-1538-438A-894F-05F1BB2B1F24}" dt="2023-06-16T07:52:39.334" v="3"/>
          <ac:spMkLst>
            <pc:docMk/>
            <pc:sldMk cId="542637421" sldId="288"/>
            <ac:spMk id="2" creationId="{00000000-0000-0000-0000-000000000000}"/>
          </ac:spMkLst>
        </pc:spChg>
        <pc:spChg chg="mod">
          <ac:chgData name="DR. NAZRULAZHAR BIN BAHAMAN" userId="8720c3e7-0613-440a-9e59-3ac06b856f23" providerId="ADAL" clId="{13AECEAB-1538-438A-894F-05F1BB2B1F24}" dt="2023-06-16T07:52:39.334" v="3"/>
          <ac:spMkLst>
            <pc:docMk/>
            <pc:sldMk cId="542637421" sldId="288"/>
            <ac:spMk id="4" creationId="{00000000-0000-0000-0000-000000000000}"/>
          </ac:spMkLst>
        </pc:spChg>
        <pc:picChg chg="mod">
          <ac:chgData name="DR. NAZRULAZHAR BIN BAHAMAN" userId="8720c3e7-0613-440a-9e59-3ac06b856f23" providerId="ADAL" clId="{13AECEAB-1538-438A-894F-05F1BB2B1F24}" dt="2023-06-16T07:52:39.334" v="3"/>
          <ac:picMkLst>
            <pc:docMk/>
            <pc:sldMk cId="542637421" sldId="288"/>
            <ac:picMk id="2050" creationId="{00000000-0000-0000-0000-000000000000}"/>
          </ac:picMkLst>
        </pc:picChg>
      </pc:sldChg>
      <pc:sldChg chg="modSp">
        <pc:chgData name="DR. NAZRULAZHAR BIN BAHAMAN" userId="8720c3e7-0613-440a-9e59-3ac06b856f23" providerId="ADAL" clId="{13AECEAB-1538-438A-894F-05F1BB2B1F24}" dt="2023-06-16T07:53:26.651" v="16" actId="1076"/>
        <pc:sldMkLst>
          <pc:docMk/>
          <pc:sldMk cId="4099344893" sldId="289"/>
        </pc:sldMkLst>
        <pc:spChg chg="mod">
          <ac:chgData name="DR. NAZRULAZHAR BIN BAHAMAN" userId="8720c3e7-0613-440a-9e59-3ac06b856f23" providerId="ADAL" clId="{13AECEAB-1538-438A-894F-05F1BB2B1F24}" dt="2023-06-16T07:52:39.334" v="3"/>
          <ac:spMkLst>
            <pc:docMk/>
            <pc:sldMk cId="4099344893" sldId="289"/>
            <ac:spMk id="2" creationId="{00000000-0000-0000-0000-000000000000}"/>
          </ac:spMkLst>
        </pc:spChg>
        <pc:spChg chg="mod">
          <ac:chgData name="DR. NAZRULAZHAR BIN BAHAMAN" userId="8720c3e7-0613-440a-9e59-3ac06b856f23" providerId="ADAL" clId="{13AECEAB-1538-438A-894F-05F1BB2B1F24}" dt="2023-06-16T07:52:39.334" v="3"/>
          <ac:spMkLst>
            <pc:docMk/>
            <pc:sldMk cId="4099344893" sldId="289"/>
            <ac:spMk id="4" creationId="{00000000-0000-0000-0000-000000000000}"/>
          </ac:spMkLst>
        </pc:spChg>
        <pc:picChg chg="mod">
          <ac:chgData name="DR. NAZRULAZHAR BIN BAHAMAN" userId="8720c3e7-0613-440a-9e59-3ac06b856f23" providerId="ADAL" clId="{13AECEAB-1538-438A-894F-05F1BB2B1F24}" dt="2023-06-16T07:53:26.651" v="16" actId="1076"/>
          <ac:picMkLst>
            <pc:docMk/>
            <pc:sldMk cId="4099344893" sldId="289"/>
            <ac:picMk id="5" creationId="{00000000-0000-0000-0000-000000000000}"/>
          </ac:picMkLst>
        </pc:picChg>
      </pc:sldChg>
      <pc:sldChg chg="modSp">
        <pc:chgData name="DR. NAZRULAZHAR BIN BAHAMAN" userId="8720c3e7-0613-440a-9e59-3ac06b856f23" providerId="ADAL" clId="{13AECEAB-1538-438A-894F-05F1BB2B1F24}" dt="2023-06-16T07:52:39.334" v="3"/>
        <pc:sldMkLst>
          <pc:docMk/>
          <pc:sldMk cId="253267647" sldId="290"/>
        </pc:sldMkLst>
        <pc:spChg chg="mod">
          <ac:chgData name="DR. NAZRULAZHAR BIN BAHAMAN" userId="8720c3e7-0613-440a-9e59-3ac06b856f23" providerId="ADAL" clId="{13AECEAB-1538-438A-894F-05F1BB2B1F24}" dt="2023-06-16T07:52:39.334" v="3"/>
          <ac:spMkLst>
            <pc:docMk/>
            <pc:sldMk cId="253267647" sldId="290"/>
            <ac:spMk id="2" creationId="{00000000-0000-0000-0000-000000000000}"/>
          </ac:spMkLst>
        </pc:spChg>
        <pc:spChg chg="mod">
          <ac:chgData name="DR. NAZRULAZHAR BIN BAHAMAN" userId="8720c3e7-0613-440a-9e59-3ac06b856f23" providerId="ADAL" clId="{13AECEAB-1538-438A-894F-05F1BB2B1F24}" dt="2023-06-16T07:52:39.334" v="3"/>
          <ac:spMkLst>
            <pc:docMk/>
            <pc:sldMk cId="253267647" sldId="290"/>
            <ac:spMk id="3" creationId="{00000000-0000-0000-0000-000000000000}"/>
          </ac:spMkLst>
        </pc:spChg>
        <pc:spChg chg="mod">
          <ac:chgData name="DR. NAZRULAZHAR BIN BAHAMAN" userId="8720c3e7-0613-440a-9e59-3ac06b856f23" providerId="ADAL" clId="{13AECEAB-1538-438A-894F-05F1BB2B1F24}" dt="2023-06-16T07:52:39.334" v="3"/>
          <ac:spMkLst>
            <pc:docMk/>
            <pc:sldMk cId="253267647" sldId="290"/>
            <ac:spMk id="4" creationId="{00000000-0000-0000-0000-000000000000}"/>
          </ac:spMkLst>
        </pc:spChg>
        <pc:picChg chg="mod">
          <ac:chgData name="DR. NAZRULAZHAR BIN BAHAMAN" userId="8720c3e7-0613-440a-9e59-3ac06b856f23" providerId="ADAL" clId="{13AECEAB-1538-438A-894F-05F1BB2B1F24}" dt="2023-06-16T07:52:17.302" v="0"/>
          <ac:picMkLst>
            <pc:docMk/>
            <pc:sldMk cId="253267647" sldId="290"/>
            <ac:picMk id="5" creationId="{00000000-0000-0000-0000-000000000000}"/>
          </ac:picMkLst>
        </pc:picChg>
      </pc:sldChg>
      <pc:sldChg chg="modSp mod">
        <pc:chgData name="DR. NAZRULAZHAR BIN BAHAMAN" userId="8720c3e7-0613-440a-9e59-3ac06b856f23" providerId="ADAL" clId="{13AECEAB-1538-438A-894F-05F1BB2B1F24}" dt="2023-06-16T07:53:39.988" v="18" actId="1076"/>
        <pc:sldMkLst>
          <pc:docMk/>
          <pc:sldMk cId="1188637623" sldId="291"/>
        </pc:sldMkLst>
        <pc:spChg chg="mod">
          <ac:chgData name="DR. NAZRULAZHAR BIN BAHAMAN" userId="8720c3e7-0613-440a-9e59-3ac06b856f23" providerId="ADAL" clId="{13AECEAB-1538-438A-894F-05F1BB2B1F24}" dt="2023-06-16T07:52:39.334" v="3"/>
          <ac:spMkLst>
            <pc:docMk/>
            <pc:sldMk cId="1188637623" sldId="291"/>
            <ac:spMk id="2" creationId="{00000000-0000-0000-0000-000000000000}"/>
          </ac:spMkLst>
        </pc:spChg>
        <pc:spChg chg="mod">
          <ac:chgData name="DR. NAZRULAZHAR BIN BAHAMAN" userId="8720c3e7-0613-440a-9e59-3ac06b856f23" providerId="ADAL" clId="{13AECEAB-1538-438A-894F-05F1BB2B1F24}" dt="2023-06-16T07:53:39.988" v="18" actId="1076"/>
          <ac:spMkLst>
            <pc:docMk/>
            <pc:sldMk cId="1188637623" sldId="291"/>
            <ac:spMk id="3" creationId="{00000000-0000-0000-0000-000000000000}"/>
          </ac:spMkLst>
        </pc:spChg>
        <pc:spChg chg="mod">
          <ac:chgData name="DR. NAZRULAZHAR BIN BAHAMAN" userId="8720c3e7-0613-440a-9e59-3ac06b856f23" providerId="ADAL" clId="{13AECEAB-1538-438A-894F-05F1BB2B1F24}" dt="2023-06-16T07:52:39.334" v="3"/>
          <ac:spMkLst>
            <pc:docMk/>
            <pc:sldMk cId="1188637623" sldId="291"/>
            <ac:spMk id="4" creationId="{00000000-0000-0000-0000-000000000000}"/>
          </ac:spMkLst>
        </pc:spChg>
        <pc:picChg chg="mod">
          <ac:chgData name="DR. NAZRULAZHAR BIN BAHAMAN" userId="8720c3e7-0613-440a-9e59-3ac06b856f23" providerId="ADAL" clId="{13AECEAB-1538-438A-894F-05F1BB2B1F24}" dt="2023-06-16T07:53:35.937" v="17" actId="1076"/>
          <ac:picMkLst>
            <pc:docMk/>
            <pc:sldMk cId="1188637623" sldId="291"/>
            <ac:picMk id="3074" creationId="{00000000-0000-0000-0000-000000000000}"/>
          </ac:picMkLst>
        </pc:picChg>
      </pc:sldChg>
      <pc:sldChg chg="modSp mod">
        <pc:chgData name="DR. NAZRULAZHAR BIN BAHAMAN" userId="8720c3e7-0613-440a-9e59-3ac06b856f23" providerId="ADAL" clId="{13AECEAB-1538-438A-894F-05F1BB2B1F24}" dt="2023-06-16T07:53:43.552" v="19" actId="1076"/>
        <pc:sldMkLst>
          <pc:docMk/>
          <pc:sldMk cId="3144074729" sldId="292"/>
        </pc:sldMkLst>
        <pc:spChg chg="mod">
          <ac:chgData name="DR. NAZRULAZHAR BIN BAHAMAN" userId="8720c3e7-0613-440a-9e59-3ac06b856f23" providerId="ADAL" clId="{13AECEAB-1538-438A-894F-05F1BB2B1F24}" dt="2023-06-16T07:52:39.334" v="3"/>
          <ac:spMkLst>
            <pc:docMk/>
            <pc:sldMk cId="3144074729" sldId="292"/>
            <ac:spMk id="2" creationId="{00000000-0000-0000-0000-000000000000}"/>
          </ac:spMkLst>
        </pc:spChg>
        <pc:spChg chg="mod">
          <ac:chgData name="DR. NAZRULAZHAR BIN BAHAMAN" userId="8720c3e7-0613-440a-9e59-3ac06b856f23" providerId="ADAL" clId="{13AECEAB-1538-438A-894F-05F1BB2B1F24}" dt="2023-06-16T07:52:39.334" v="3"/>
          <ac:spMkLst>
            <pc:docMk/>
            <pc:sldMk cId="3144074729" sldId="292"/>
            <ac:spMk id="4" creationId="{00000000-0000-0000-0000-000000000000}"/>
          </ac:spMkLst>
        </pc:spChg>
        <pc:picChg chg="mod">
          <ac:chgData name="DR. NAZRULAZHAR BIN BAHAMAN" userId="8720c3e7-0613-440a-9e59-3ac06b856f23" providerId="ADAL" clId="{13AECEAB-1538-438A-894F-05F1BB2B1F24}" dt="2023-06-16T07:53:43.552" v="19" actId="1076"/>
          <ac:picMkLst>
            <pc:docMk/>
            <pc:sldMk cId="3144074729" sldId="292"/>
            <ac:picMk id="6" creationId="{00000000-0000-0000-0000-000000000000}"/>
          </ac:picMkLst>
        </pc:picChg>
      </pc:sldChg>
      <pc:sldChg chg="modSp">
        <pc:chgData name="DR. NAZRULAZHAR BIN BAHAMAN" userId="8720c3e7-0613-440a-9e59-3ac06b856f23" providerId="ADAL" clId="{13AECEAB-1538-438A-894F-05F1BB2B1F24}" dt="2023-06-16T07:52:39.334" v="3"/>
        <pc:sldMkLst>
          <pc:docMk/>
          <pc:sldMk cId="942104237" sldId="293"/>
        </pc:sldMkLst>
        <pc:spChg chg="mod">
          <ac:chgData name="DR. NAZRULAZHAR BIN BAHAMAN" userId="8720c3e7-0613-440a-9e59-3ac06b856f23" providerId="ADAL" clId="{13AECEAB-1538-438A-894F-05F1BB2B1F24}" dt="2023-06-16T07:52:39.334" v="3"/>
          <ac:spMkLst>
            <pc:docMk/>
            <pc:sldMk cId="942104237" sldId="293"/>
            <ac:spMk id="5" creationId="{00000000-0000-0000-0000-000000000000}"/>
          </ac:spMkLst>
        </pc:spChg>
        <pc:spChg chg="mod">
          <ac:chgData name="DR. NAZRULAZHAR BIN BAHAMAN" userId="8720c3e7-0613-440a-9e59-3ac06b856f23" providerId="ADAL" clId="{13AECEAB-1538-438A-894F-05F1BB2B1F24}" dt="2023-06-16T07:52:39.334" v="3"/>
          <ac:spMkLst>
            <pc:docMk/>
            <pc:sldMk cId="942104237" sldId="293"/>
            <ac:spMk id="6" creationId="{00000000-0000-0000-0000-000000000000}"/>
          </ac:spMkLst>
        </pc:spChg>
      </pc:sldChg>
      <pc:sldChg chg="modSp mod">
        <pc:chgData name="DR. NAZRULAZHAR BIN BAHAMAN" userId="8720c3e7-0613-440a-9e59-3ac06b856f23" providerId="ADAL" clId="{13AECEAB-1538-438A-894F-05F1BB2B1F24}" dt="2023-06-16T07:53:57.073" v="24" actId="1076"/>
        <pc:sldMkLst>
          <pc:docMk/>
          <pc:sldMk cId="2107599379" sldId="294"/>
        </pc:sldMkLst>
        <pc:spChg chg="mod">
          <ac:chgData name="DR. NAZRULAZHAR BIN BAHAMAN" userId="8720c3e7-0613-440a-9e59-3ac06b856f23" providerId="ADAL" clId="{13AECEAB-1538-438A-894F-05F1BB2B1F24}" dt="2023-06-16T07:52:39.334" v="3"/>
          <ac:spMkLst>
            <pc:docMk/>
            <pc:sldMk cId="2107599379" sldId="294"/>
            <ac:spMk id="2" creationId="{00000000-0000-0000-0000-000000000000}"/>
          </ac:spMkLst>
        </pc:spChg>
        <pc:spChg chg="mod">
          <ac:chgData name="DR. NAZRULAZHAR BIN BAHAMAN" userId="8720c3e7-0613-440a-9e59-3ac06b856f23" providerId="ADAL" clId="{13AECEAB-1538-438A-894F-05F1BB2B1F24}" dt="2023-06-16T07:53:55.274" v="23" actId="14100"/>
          <ac:spMkLst>
            <pc:docMk/>
            <pc:sldMk cId="2107599379" sldId="294"/>
            <ac:spMk id="3" creationId="{00000000-0000-0000-0000-000000000000}"/>
          </ac:spMkLst>
        </pc:spChg>
        <pc:spChg chg="mod">
          <ac:chgData name="DR. NAZRULAZHAR BIN BAHAMAN" userId="8720c3e7-0613-440a-9e59-3ac06b856f23" providerId="ADAL" clId="{13AECEAB-1538-438A-894F-05F1BB2B1F24}" dt="2023-06-16T07:52:39.334" v="3"/>
          <ac:spMkLst>
            <pc:docMk/>
            <pc:sldMk cId="2107599379" sldId="294"/>
            <ac:spMk id="4" creationId="{00000000-0000-0000-0000-000000000000}"/>
          </ac:spMkLst>
        </pc:spChg>
        <pc:picChg chg="mod">
          <ac:chgData name="DR. NAZRULAZHAR BIN BAHAMAN" userId="8720c3e7-0613-440a-9e59-3ac06b856f23" providerId="ADAL" clId="{13AECEAB-1538-438A-894F-05F1BB2B1F24}" dt="2023-06-16T07:53:57.073" v="24" actId="1076"/>
          <ac:picMkLst>
            <pc:docMk/>
            <pc:sldMk cId="2107599379" sldId="294"/>
            <ac:picMk id="5126" creationId="{00000000-0000-0000-0000-000000000000}"/>
          </ac:picMkLst>
        </pc:picChg>
      </pc:sldChg>
      <pc:sldChg chg="modSp">
        <pc:chgData name="DR. NAZRULAZHAR BIN BAHAMAN" userId="8720c3e7-0613-440a-9e59-3ac06b856f23" providerId="ADAL" clId="{13AECEAB-1538-438A-894F-05F1BB2B1F24}" dt="2023-06-16T07:54:06.153" v="26" actId="1076"/>
        <pc:sldMkLst>
          <pc:docMk/>
          <pc:sldMk cId="1779008688" sldId="295"/>
        </pc:sldMkLst>
        <pc:spChg chg="mod">
          <ac:chgData name="DR. NAZRULAZHAR BIN BAHAMAN" userId="8720c3e7-0613-440a-9e59-3ac06b856f23" providerId="ADAL" clId="{13AECEAB-1538-438A-894F-05F1BB2B1F24}" dt="2023-06-16T07:52:39.334" v="3"/>
          <ac:spMkLst>
            <pc:docMk/>
            <pc:sldMk cId="1779008688" sldId="295"/>
            <ac:spMk id="2" creationId="{00000000-0000-0000-0000-000000000000}"/>
          </ac:spMkLst>
        </pc:spChg>
        <pc:spChg chg="mod">
          <ac:chgData name="DR. NAZRULAZHAR BIN BAHAMAN" userId="8720c3e7-0613-440a-9e59-3ac06b856f23" providerId="ADAL" clId="{13AECEAB-1538-438A-894F-05F1BB2B1F24}" dt="2023-06-16T07:52:39.334" v="3"/>
          <ac:spMkLst>
            <pc:docMk/>
            <pc:sldMk cId="1779008688" sldId="295"/>
            <ac:spMk id="4" creationId="{00000000-0000-0000-0000-000000000000}"/>
          </ac:spMkLst>
        </pc:spChg>
        <pc:picChg chg="mod">
          <ac:chgData name="DR. NAZRULAZHAR BIN BAHAMAN" userId="8720c3e7-0613-440a-9e59-3ac06b856f23" providerId="ADAL" clId="{13AECEAB-1538-438A-894F-05F1BB2B1F24}" dt="2023-06-16T07:54:06.153" v="26" actId="1076"/>
          <ac:picMkLst>
            <pc:docMk/>
            <pc:sldMk cId="1779008688" sldId="295"/>
            <ac:picMk id="5" creationId="{00000000-0000-0000-0000-000000000000}"/>
          </ac:picMkLst>
        </pc:picChg>
      </pc:sldChg>
      <pc:sldChg chg="modSp mod">
        <pc:chgData name="DR. NAZRULAZHAR BIN BAHAMAN" userId="8720c3e7-0613-440a-9e59-3ac06b856f23" providerId="ADAL" clId="{13AECEAB-1538-438A-894F-05F1BB2B1F24}" dt="2023-06-16T07:52:39.481" v="5" actId="27636"/>
        <pc:sldMkLst>
          <pc:docMk/>
          <pc:sldMk cId="650809125" sldId="296"/>
        </pc:sldMkLst>
        <pc:spChg chg="mod">
          <ac:chgData name="DR. NAZRULAZHAR BIN BAHAMAN" userId="8720c3e7-0613-440a-9e59-3ac06b856f23" providerId="ADAL" clId="{13AECEAB-1538-438A-894F-05F1BB2B1F24}" dt="2023-06-16T07:52:39.334" v="3"/>
          <ac:spMkLst>
            <pc:docMk/>
            <pc:sldMk cId="650809125" sldId="296"/>
            <ac:spMk id="2" creationId="{00000000-0000-0000-0000-000000000000}"/>
          </ac:spMkLst>
        </pc:spChg>
        <pc:spChg chg="mod">
          <ac:chgData name="DR. NAZRULAZHAR BIN BAHAMAN" userId="8720c3e7-0613-440a-9e59-3ac06b856f23" providerId="ADAL" clId="{13AECEAB-1538-438A-894F-05F1BB2B1F24}" dt="2023-06-16T07:52:39.481" v="5" actId="27636"/>
          <ac:spMkLst>
            <pc:docMk/>
            <pc:sldMk cId="650809125" sldId="296"/>
            <ac:spMk id="3" creationId="{00000000-0000-0000-0000-000000000000}"/>
          </ac:spMkLst>
        </pc:spChg>
        <pc:spChg chg="mod">
          <ac:chgData name="DR. NAZRULAZHAR BIN BAHAMAN" userId="8720c3e7-0613-440a-9e59-3ac06b856f23" providerId="ADAL" clId="{13AECEAB-1538-438A-894F-05F1BB2B1F24}" dt="2023-06-16T07:52:39.334" v="3"/>
          <ac:spMkLst>
            <pc:docMk/>
            <pc:sldMk cId="650809125" sldId="296"/>
            <ac:spMk id="4" creationId="{00000000-0000-0000-0000-000000000000}"/>
          </ac:spMkLst>
        </pc:spChg>
      </pc:sldChg>
      <pc:sldChg chg="addSp delSp modSp mod modClrScheme chgLayout">
        <pc:chgData name="DR. NAZRULAZHAR BIN BAHAMAN" userId="8720c3e7-0613-440a-9e59-3ac06b856f23" providerId="ADAL" clId="{13AECEAB-1538-438A-894F-05F1BB2B1F24}" dt="2023-06-16T07:54:42.659" v="37" actId="1076"/>
        <pc:sldMkLst>
          <pc:docMk/>
          <pc:sldMk cId="458307624" sldId="297"/>
        </pc:sldMkLst>
        <pc:spChg chg="mod ord">
          <ac:chgData name="DR. NAZRULAZHAR BIN BAHAMAN" userId="8720c3e7-0613-440a-9e59-3ac06b856f23" providerId="ADAL" clId="{13AECEAB-1538-438A-894F-05F1BB2B1F24}" dt="2023-06-16T07:54:20.894" v="27" actId="700"/>
          <ac:spMkLst>
            <pc:docMk/>
            <pc:sldMk cId="458307624" sldId="297"/>
            <ac:spMk id="2" creationId="{00000000-0000-0000-0000-000000000000}"/>
          </ac:spMkLst>
        </pc:spChg>
        <pc:spChg chg="mod ord">
          <ac:chgData name="DR. NAZRULAZHAR BIN BAHAMAN" userId="8720c3e7-0613-440a-9e59-3ac06b856f23" providerId="ADAL" clId="{13AECEAB-1538-438A-894F-05F1BB2B1F24}" dt="2023-06-16T07:54:38.115" v="36" actId="14100"/>
          <ac:spMkLst>
            <pc:docMk/>
            <pc:sldMk cId="458307624" sldId="297"/>
            <ac:spMk id="3" creationId="{00000000-0000-0000-0000-000000000000}"/>
          </ac:spMkLst>
        </pc:spChg>
        <pc:spChg chg="mod ord">
          <ac:chgData name="DR. NAZRULAZHAR BIN BAHAMAN" userId="8720c3e7-0613-440a-9e59-3ac06b856f23" providerId="ADAL" clId="{13AECEAB-1538-438A-894F-05F1BB2B1F24}" dt="2023-06-16T07:54:20.894" v="27" actId="700"/>
          <ac:spMkLst>
            <pc:docMk/>
            <pc:sldMk cId="458307624" sldId="297"/>
            <ac:spMk id="4" creationId="{00000000-0000-0000-0000-000000000000}"/>
          </ac:spMkLst>
        </pc:spChg>
        <pc:spChg chg="add del mod ord">
          <ac:chgData name="DR. NAZRULAZHAR BIN BAHAMAN" userId="8720c3e7-0613-440a-9e59-3ac06b856f23" providerId="ADAL" clId="{13AECEAB-1538-438A-894F-05F1BB2B1F24}" dt="2023-06-16T07:54:27.475" v="31"/>
          <ac:spMkLst>
            <pc:docMk/>
            <pc:sldMk cId="458307624" sldId="297"/>
            <ac:spMk id="5" creationId="{252083DF-19B2-FE8F-B988-AD91005EAABE}"/>
          </ac:spMkLst>
        </pc:spChg>
        <pc:picChg chg="add mod">
          <ac:chgData name="DR. NAZRULAZHAR BIN BAHAMAN" userId="8720c3e7-0613-440a-9e59-3ac06b856f23" providerId="ADAL" clId="{13AECEAB-1538-438A-894F-05F1BB2B1F24}" dt="2023-06-16T07:54:42.659" v="37" actId="1076"/>
          <ac:picMkLst>
            <pc:docMk/>
            <pc:sldMk cId="458307624" sldId="297"/>
            <ac:picMk id="6" creationId="{BD13A437-499D-AB7F-DD77-C05AB29A3FD6}"/>
          </ac:picMkLst>
        </pc:picChg>
        <pc:picChg chg="del mod">
          <ac:chgData name="DR. NAZRULAZHAR BIN BAHAMAN" userId="8720c3e7-0613-440a-9e59-3ac06b856f23" providerId="ADAL" clId="{13AECEAB-1538-438A-894F-05F1BB2B1F24}" dt="2023-06-16T07:54:24.674" v="30" actId="21"/>
          <ac:picMkLst>
            <pc:docMk/>
            <pc:sldMk cId="458307624" sldId="297"/>
            <ac:picMk id="7170" creationId="{00000000-0000-0000-0000-000000000000}"/>
          </ac:picMkLst>
        </pc:picChg>
      </pc:sldChg>
      <pc:sldChg chg="modSp mod">
        <pc:chgData name="DR. NAZRULAZHAR BIN BAHAMAN" userId="8720c3e7-0613-440a-9e59-3ac06b856f23" providerId="ADAL" clId="{13AECEAB-1538-438A-894F-05F1BB2B1F24}" dt="2023-06-16T07:56:28.111" v="60" actId="14100"/>
        <pc:sldMkLst>
          <pc:docMk/>
          <pc:sldMk cId="537002415" sldId="298"/>
        </pc:sldMkLst>
        <pc:spChg chg="mod">
          <ac:chgData name="DR. NAZRULAZHAR BIN BAHAMAN" userId="8720c3e7-0613-440a-9e59-3ac06b856f23" providerId="ADAL" clId="{13AECEAB-1538-438A-894F-05F1BB2B1F24}" dt="2023-06-16T07:52:39.334" v="3"/>
          <ac:spMkLst>
            <pc:docMk/>
            <pc:sldMk cId="537002415" sldId="298"/>
            <ac:spMk id="2" creationId="{00000000-0000-0000-0000-000000000000}"/>
          </ac:spMkLst>
        </pc:spChg>
        <pc:spChg chg="mod">
          <ac:chgData name="DR. NAZRULAZHAR BIN BAHAMAN" userId="8720c3e7-0613-440a-9e59-3ac06b856f23" providerId="ADAL" clId="{13AECEAB-1538-438A-894F-05F1BB2B1F24}" dt="2023-06-16T07:56:28.111" v="60" actId="14100"/>
          <ac:spMkLst>
            <pc:docMk/>
            <pc:sldMk cId="537002415" sldId="298"/>
            <ac:spMk id="3" creationId="{00000000-0000-0000-0000-000000000000}"/>
          </ac:spMkLst>
        </pc:spChg>
        <pc:spChg chg="mod">
          <ac:chgData name="DR. NAZRULAZHAR BIN BAHAMAN" userId="8720c3e7-0613-440a-9e59-3ac06b856f23" providerId="ADAL" clId="{13AECEAB-1538-438A-894F-05F1BB2B1F24}" dt="2023-06-16T07:52:39.334" v="3"/>
          <ac:spMkLst>
            <pc:docMk/>
            <pc:sldMk cId="537002415" sldId="298"/>
            <ac:spMk id="4" creationId="{00000000-0000-0000-0000-000000000000}"/>
          </ac:spMkLst>
        </pc:spChg>
        <pc:spChg chg="mod">
          <ac:chgData name="DR. NAZRULAZHAR BIN BAHAMAN" userId="8720c3e7-0613-440a-9e59-3ac06b856f23" providerId="ADAL" clId="{13AECEAB-1538-438A-894F-05F1BB2B1F24}" dt="2023-06-16T07:56:19.920" v="58" actId="14100"/>
          <ac:spMkLst>
            <pc:docMk/>
            <pc:sldMk cId="537002415" sldId="298"/>
            <ac:spMk id="6" creationId="{00000000-0000-0000-0000-000000000000}"/>
          </ac:spMkLst>
        </pc:spChg>
        <pc:picChg chg="mod">
          <ac:chgData name="DR. NAZRULAZHAR BIN BAHAMAN" userId="8720c3e7-0613-440a-9e59-3ac06b856f23" providerId="ADAL" clId="{13AECEAB-1538-438A-894F-05F1BB2B1F24}" dt="2023-06-16T07:56:24.239" v="59" actId="1076"/>
          <ac:picMkLst>
            <pc:docMk/>
            <pc:sldMk cId="537002415" sldId="298"/>
            <ac:picMk id="5" creationId="{00000000-0000-0000-0000-000000000000}"/>
          </ac:picMkLst>
        </pc:picChg>
      </pc:sldChg>
      <pc:sldChg chg="modSp">
        <pc:chgData name="DR. NAZRULAZHAR BIN BAHAMAN" userId="8720c3e7-0613-440a-9e59-3ac06b856f23" providerId="ADAL" clId="{13AECEAB-1538-438A-894F-05F1BB2B1F24}" dt="2023-06-16T07:52:39.334" v="3"/>
        <pc:sldMkLst>
          <pc:docMk/>
          <pc:sldMk cId="1972698795" sldId="299"/>
        </pc:sldMkLst>
        <pc:spChg chg="mod">
          <ac:chgData name="DR. NAZRULAZHAR BIN BAHAMAN" userId="8720c3e7-0613-440a-9e59-3ac06b856f23" providerId="ADAL" clId="{13AECEAB-1538-438A-894F-05F1BB2B1F24}" dt="2023-06-16T07:52:39.334" v="3"/>
          <ac:spMkLst>
            <pc:docMk/>
            <pc:sldMk cId="1972698795" sldId="299"/>
            <ac:spMk id="2" creationId="{00000000-0000-0000-0000-000000000000}"/>
          </ac:spMkLst>
        </pc:spChg>
        <pc:spChg chg="mod">
          <ac:chgData name="DR. NAZRULAZHAR BIN BAHAMAN" userId="8720c3e7-0613-440a-9e59-3ac06b856f23" providerId="ADAL" clId="{13AECEAB-1538-438A-894F-05F1BB2B1F24}" dt="2023-06-16T07:52:39.334" v="3"/>
          <ac:spMkLst>
            <pc:docMk/>
            <pc:sldMk cId="1972698795" sldId="299"/>
            <ac:spMk id="3" creationId="{00000000-0000-0000-0000-000000000000}"/>
          </ac:spMkLst>
        </pc:spChg>
        <pc:spChg chg="mod">
          <ac:chgData name="DR. NAZRULAZHAR BIN BAHAMAN" userId="8720c3e7-0613-440a-9e59-3ac06b856f23" providerId="ADAL" clId="{13AECEAB-1538-438A-894F-05F1BB2B1F24}" dt="2023-06-16T07:52:39.334" v="3"/>
          <ac:spMkLst>
            <pc:docMk/>
            <pc:sldMk cId="1972698795" sldId="299"/>
            <ac:spMk id="4" creationId="{00000000-0000-0000-0000-000000000000}"/>
          </ac:spMkLst>
        </pc:spChg>
        <pc:picChg chg="mod">
          <ac:chgData name="DR. NAZRULAZHAR BIN BAHAMAN" userId="8720c3e7-0613-440a-9e59-3ac06b856f23" providerId="ADAL" clId="{13AECEAB-1538-438A-894F-05F1BB2B1F24}" dt="2023-06-16T07:52:17.302" v="0"/>
          <ac:picMkLst>
            <pc:docMk/>
            <pc:sldMk cId="1972698795" sldId="299"/>
            <ac:picMk id="5" creationId="{00000000-0000-0000-0000-000000000000}"/>
          </ac:picMkLst>
        </pc:picChg>
      </pc:sldChg>
      <pc:sldChg chg="modSp mod">
        <pc:chgData name="DR. NAZRULAZHAR BIN BAHAMAN" userId="8720c3e7-0613-440a-9e59-3ac06b856f23" providerId="ADAL" clId="{13AECEAB-1538-438A-894F-05F1BB2B1F24}" dt="2023-06-16T07:56:56.393" v="65" actId="1076"/>
        <pc:sldMkLst>
          <pc:docMk/>
          <pc:sldMk cId="38083617" sldId="300"/>
        </pc:sldMkLst>
        <pc:spChg chg="mod">
          <ac:chgData name="DR. NAZRULAZHAR BIN BAHAMAN" userId="8720c3e7-0613-440a-9e59-3ac06b856f23" providerId="ADAL" clId="{13AECEAB-1538-438A-894F-05F1BB2B1F24}" dt="2023-06-16T07:52:39.334" v="3"/>
          <ac:spMkLst>
            <pc:docMk/>
            <pc:sldMk cId="38083617" sldId="300"/>
            <ac:spMk id="2" creationId="{00000000-0000-0000-0000-000000000000}"/>
          </ac:spMkLst>
        </pc:spChg>
        <pc:spChg chg="mod">
          <ac:chgData name="DR. NAZRULAZHAR BIN BAHAMAN" userId="8720c3e7-0613-440a-9e59-3ac06b856f23" providerId="ADAL" clId="{13AECEAB-1538-438A-894F-05F1BB2B1F24}" dt="2023-06-16T07:56:53.013" v="64" actId="255"/>
          <ac:spMkLst>
            <pc:docMk/>
            <pc:sldMk cId="38083617" sldId="300"/>
            <ac:spMk id="3" creationId="{00000000-0000-0000-0000-000000000000}"/>
          </ac:spMkLst>
        </pc:spChg>
        <pc:spChg chg="mod">
          <ac:chgData name="DR. NAZRULAZHAR BIN BAHAMAN" userId="8720c3e7-0613-440a-9e59-3ac06b856f23" providerId="ADAL" clId="{13AECEAB-1538-438A-894F-05F1BB2B1F24}" dt="2023-06-16T07:52:39.334" v="3"/>
          <ac:spMkLst>
            <pc:docMk/>
            <pc:sldMk cId="38083617" sldId="300"/>
            <ac:spMk id="4" creationId="{00000000-0000-0000-0000-000000000000}"/>
          </ac:spMkLst>
        </pc:spChg>
        <pc:picChg chg="mod">
          <ac:chgData name="DR. NAZRULAZHAR BIN BAHAMAN" userId="8720c3e7-0613-440a-9e59-3ac06b856f23" providerId="ADAL" clId="{13AECEAB-1538-438A-894F-05F1BB2B1F24}" dt="2023-06-16T07:56:56.393" v="65" actId="1076"/>
          <ac:picMkLst>
            <pc:docMk/>
            <pc:sldMk cId="38083617" sldId="300"/>
            <ac:picMk id="5" creationId="{00000000-0000-0000-0000-000000000000}"/>
          </ac:picMkLst>
        </pc:picChg>
      </pc:sldChg>
      <pc:sldChg chg="modSp">
        <pc:chgData name="DR. NAZRULAZHAR BIN BAHAMAN" userId="8720c3e7-0613-440a-9e59-3ac06b856f23" providerId="ADAL" clId="{13AECEAB-1538-438A-894F-05F1BB2B1F24}" dt="2023-06-16T07:52:39.334" v="3"/>
        <pc:sldMkLst>
          <pc:docMk/>
          <pc:sldMk cId="1812803659" sldId="301"/>
        </pc:sldMkLst>
        <pc:spChg chg="mod">
          <ac:chgData name="DR. NAZRULAZHAR BIN BAHAMAN" userId="8720c3e7-0613-440a-9e59-3ac06b856f23" providerId="ADAL" clId="{13AECEAB-1538-438A-894F-05F1BB2B1F24}" dt="2023-06-16T07:52:39.334" v="3"/>
          <ac:spMkLst>
            <pc:docMk/>
            <pc:sldMk cId="1812803659" sldId="301"/>
            <ac:spMk id="2" creationId="{00000000-0000-0000-0000-000000000000}"/>
          </ac:spMkLst>
        </pc:spChg>
        <pc:spChg chg="mod">
          <ac:chgData name="DR. NAZRULAZHAR BIN BAHAMAN" userId="8720c3e7-0613-440a-9e59-3ac06b856f23" providerId="ADAL" clId="{13AECEAB-1538-438A-894F-05F1BB2B1F24}" dt="2023-06-16T07:52:39.334" v="3"/>
          <ac:spMkLst>
            <pc:docMk/>
            <pc:sldMk cId="1812803659" sldId="301"/>
            <ac:spMk id="3" creationId="{00000000-0000-0000-0000-000000000000}"/>
          </ac:spMkLst>
        </pc:spChg>
        <pc:spChg chg="mod">
          <ac:chgData name="DR. NAZRULAZHAR BIN BAHAMAN" userId="8720c3e7-0613-440a-9e59-3ac06b856f23" providerId="ADAL" clId="{13AECEAB-1538-438A-894F-05F1BB2B1F24}" dt="2023-06-16T07:52:39.334" v="3"/>
          <ac:spMkLst>
            <pc:docMk/>
            <pc:sldMk cId="1812803659" sldId="301"/>
            <ac:spMk id="4" creationId="{00000000-0000-0000-0000-000000000000}"/>
          </ac:spMkLst>
        </pc:spChg>
        <pc:spChg chg="mod">
          <ac:chgData name="DR. NAZRULAZHAR BIN BAHAMAN" userId="8720c3e7-0613-440a-9e59-3ac06b856f23" providerId="ADAL" clId="{13AECEAB-1538-438A-894F-05F1BB2B1F24}" dt="2023-06-16T07:52:17.302" v="0"/>
          <ac:spMkLst>
            <pc:docMk/>
            <pc:sldMk cId="1812803659" sldId="301"/>
            <ac:spMk id="6" creationId="{00000000-0000-0000-0000-000000000000}"/>
          </ac:spMkLst>
        </pc:spChg>
        <pc:picChg chg="mod">
          <ac:chgData name="DR. NAZRULAZHAR BIN BAHAMAN" userId="8720c3e7-0613-440a-9e59-3ac06b856f23" providerId="ADAL" clId="{13AECEAB-1538-438A-894F-05F1BB2B1F24}" dt="2023-06-16T07:52:17.302" v="0"/>
          <ac:picMkLst>
            <pc:docMk/>
            <pc:sldMk cId="1812803659" sldId="301"/>
            <ac:picMk id="5" creationId="{00000000-0000-0000-0000-000000000000}"/>
          </ac:picMkLst>
        </pc:picChg>
      </pc:sldChg>
      <pc:sldChg chg="modSp">
        <pc:chgData name="DR. NAZRULAZHAR BIN BAHAMAN" userId="8720c3e7-0613-440a-9e59-3ac06b856f23" providerId="ADAL" clId="{13AECEAB-1538-438A-894F-05F1BB2B1F24}" dt="2023-06-16T07:52:39.334" v="3"/>
        <pc:sldMkLst>
          <pc:docMk/>
          <pc:sldMk cId="3442080187" sldId="302"/>
        </pc:sldMkLst>
        <pc:spChg chg="mod">
          <ac:chgData name="DR. NAZRULAZHAR BIN BAHAMAN" userId="8720c3e7-0613-440a-9e59-3ac06b856f23" providerId="ADAL" clId="{13AECEAB-1538-438A-894F-05F1BB2B1F24}" dt="2023-06-16T07:52:39.334" v="3"/>
          <ac:spMkLst>
            <pc:docMk/>
            <pc:sldMk cId="3442080187" sldId="302"/>
            <ac:spMk id="2" creationId="{00000000-0000-0000-0000-000000000000}"/>
          </ac:spMkLst>
        </pc:spChg>
        <pc:spChg chg="mod">
          <ac:chgData name="DR. NAZRULAZHAR BIN BAHAMAN" userId="8720c3e7-0613-440a-9e59-3ac06b856f23" providerId="ADAL" clId="{13AECEAB-1538-438A-894F-05F1BB2B1F24}" dt="2023-06-16T07:52:39.334" v="3"/>
          <ac:spMkLst>
            <pc:docMk/>
            <pc:sldMk cId="3442080187" sldId="302"/>
            <ac:spMk id="3" creationId="{00000000-0000-0000-0000-000000000000}"/>
          </ac:spMkLst>
        </pc:spChg>
        <pc:spChg chg="mod">
          <ac:chgData name="DR. NAZRULAZHAR BIN BAHAMAN" userId="8720c3e7-0613-440a-9e59-3ac06b856f23" providerId="ADAL" clId="{13AECEAB-1538-438A-894F-05F1BB2B1F24}" dt="2023-06-16T07:52:39.334" v="3"/>
          <ac:spMkLst>
            <pc:docMk/>
            <pc:sldMk cId="3442080187" sldId="302"/>
            <ac:spMk id="4" creationId="{00000000-0000-0000-0000-000000000000}"/>
          </ac:spMkLst>
        </pc:spChg>
        <pc:picChg chg="mod">
          <ac:chgData name="DR. NAZRULAZHAR BIN BAHAMAN" userId="8720c3e7-0613-440a-9e59-3ac06b856f23" providerId="ADAL" clId="{13AECEAB-1538-438A-894F-05F1BB2B1F24}" dt="2023-06-16T07:52:17.302" v="0"/>
          <ac:picMkLst>
            <pc:docMk/>
            <pc:sldMk cId="3442080187" sldId="302"/>
            <ac:picMk id="5" creationId="{00000000-0000-0000-0000-000000000000}"/>
          </ac:picMkLst>
        </pc:picChg>
      </pc:sldChg>
      <pc:sldChg chg="modSp mod">
        <pc:chgData name="DR. NAZRULAZHAR BIN BAHAMAN" userId="8720c3e7-0613-440a-9e59-3ac06b856f23" providerId="ADAL" clId="{13AECEAB-1538-438A-894F-05F1BB2B1F24}" dt="2023-06-16T07:57:35.642" v="76" actId="1076"/>
        <pc:sldMkLst>
          <pc:docMk/>
          <pc:sldMk cId="2238602919" sldId="303"/>
        </pc:sldMkLst>
        <pc:spChg chg="mod">
          <ac:chgData name="DR. NAZRULAZHAR BIN BAHAMAN" userId="8720c3e7-0613-440a-9e59-3ac06b856f23" providerId="ADAL" clId="{13AECEAB-1538-438A-894F-05F1BB2B1F24}" dt="2023-06-16T07:52:39.334" v="3"/>
          <ac:spMkLst>
            <pc:docMk/>
            <pc:sldMk cId="2238602919" sldId="303"/>
            <ac:spMk id="2" creationId="{00000000-0000-0000-0000-000000000000}"/>
          </ac:spMkLst>
        </pc:spChg>
        <pc:spChg chg="mod">
          <ac:chgData name="DR. NAZRULAZHAR BIN BAHAMAN" userId="8720c3e7-0613-440a-9e59-3ac06b856f23" providerId="ADAL" clId="{13AECEAB-1538-438A-894F-05F1BB2B1F24}" dt="2023-06-16T07:57:32.138" v="74" actId="27636"/>
          <ac:spMkLst>
            <pc:docMk/>
            <pc:sldMk cId="2238602919" sldId="303"/>
            <ac:spMk id="3" creationId="{00000000-0000-0000-0000-000000000000}"/>
          </ac:spMkLst>
        </pc:spChg>
        <pc:spChg chg="mod">
          <ac:chgData name="DR. NAZRULAZHAR BIN BAHAMAN" userId="8720c3e7-0613-440a-9e59-3ac06b856f23" providerId="ADAL" clId="{13AECEAB-1538-438A-894F-05F1BB2B1F24}" dt="2023-06-16T07:52:39.334" v="3"/>
          <ac:spMkLst>
            <pc:docMk/>
            <pc:sldMk cId="2238602919" sldId="303"/>
            <ac:spMk id="4" creationId="{00000000-0000-0000-0000-000000000000}"/>
          </ac:spMkLst>
        </pc:spChg>
        <pc:picChg chg="mod">
          <ac:chgData name="DR. NAZRULAZHAR BIN BAHAMAN" userId="8720c3e7-0613-440a-9e59-3ac06b856f23" providerId="ADAL" clId="{13AECEAB-1538-438A-894F-05F1BB2B1F24}" dt="2023-06-16T07:57:33.905" v="75" actId="1076"/>
          <ac:picMkLst>
            <pc:docMk/>
            <pc:sldMk cId="2238602919" sldId="303"/>
            <ac:picMk id="5" creationId="{00000000-0000-0000-0000-000000000000}"/>
          </ac:picMkLst>
        </pc:picChg>
        <pc:picChg chg="mod">
          <ac:chgData name="DR. NAZRULAZHAR BIN BAHAMAN" userId="8720c3e7-0613-440a-9e59-3ac06b856f23" providerId="ADAL" clId="{13AECEAB-1538-438A-894F-05F1BB2B1F24}" dt="2023-06-16T07:57:35.642" v="76" actId="1076"/>
          <ac:picMkLst>
            <pc:docMk/>
            <pc:sldMk cId="2238602919" sldId="303"/>
            <ac:picMk id="6" creationId="{00000000-0000-0000-0000-000000000000}"/>
          </ac:picMkLst>
        </pc:picChg>
      </pc:sldChg>
      <pc:sldChg chg="modSp mod">
        <pc:chgData name="DR. NAZRULAZHAR BIN BAHAMAN" userId="8720c3e7-0613-440a-9e59-3ac06b856f23" providerId="ADAL" clId="{13AECEAB-1538-438A-894F-05F1BB2B1F24}" dt="2023-06-16T07:58:33.952" v="80" actId="313"/>
        <pc:sldMkLst>
          <pc:docMk/>
          <pc:sldMk cId="2036181997" sldId="304"/>
        </pc:sldMkLst>
        <pc:spChg chg="mod">
          <ac:chgData name="DR. NAZRULAZHAR BIN BAHAMAN" userId="8720c3e7-0613-440a-9e59-3ac06b856f23" providerId="ADAL" clId="{13AECEAB-1538-438A-894F-05F1BB2B1F24}" dt="2023-06-16T07:52:39.334" v="3"/>
          <ac:spMkLst>
            <pc:docMk/>
            <pc:sldMk cId="2036181997" sldId="304"/>
            <ac:spMk id="2" creationId="{00000000-0000-0000-0000-000000000000}"/>
          </ac:spMkLst>
        </pc:spChg>
        <pc:spChg chg="mod">
          <ac:chgData name="DR. NAZRULAZHAR BIN BAHAMAN" userId="8720c3e7-0613-440a-9e59-3ac06b856f23" providerId="ADAL" clId="{13AECEAB-1538-438A-894F-05F1BB2B1F24}" dt="2023-06-16T07:58:33.952" v="80" actId="313"/>
          <ac:spMkLst>
            <pc:docMk/>
            <pc:sldMk cId="2036181997" sldId="304"/>
            <ac:spMk id="3" creationId="{00000000-0000-0000-0000-000000000000}"/>
          </ac:spMkLst>
        </pc:spChg>
        <pc:spChg chg="mod">
          <ac:chgData name="DR. NAZRULAZHAR BIN BAHAMAN" userId="8720c3e7-0613-440a-9e59-3ac06b856f23" providerId="ADAL" clId="{13AECEAB-1538-438A-894F-05F1BB2B1F24}" dt="2023-06-16T07:52:39.334" v="3"/>
          <ac:spMkLst>
            <pc:docMk/>
            <pc:sldMk cId="2036181997" sldId="304"/>
            <ac:spMk id="4" creationId="{00000000-0000-0000-0000-000000000000}"/>
          </ac:spMkLst>
        </pc:spChg>
        <pc:picChg chg="mod">
          <ac:chgData name="DR. NAZRULAZHAR BIN BAHAMAN" userId="8720c3e7-0613-440a-9e59-3ac06b856f23" providerId="ADAL" clId="{13AECEAB-1538-438A-894F-05F1BB2B1F24}" dt="2023-06-16T07:57:44.529" v="77" actId="1076"/>
          <ac:picMkLst>
            <pc:docMk/>
            <pc:sldMk cId="2036181997" sldId="304"/>
            <ac:picMk id="11266" creationId="{00000000-0000-0000-0000-000000000000}"/>
          </ac:picMkLst>
        </pc:picChg>
      </pc:sldChg>
      <pc:sldChg chg="modSp mod">
        <pc:chgData name="DR. NAZRULAZHAR BIN BAHAMAN" userId="8720c3e7-0613-440a-9e59-3ac06b856f23" providerId="ADAL" clId="{13AECEAB-1538-438A-894F-05F1BB2B1F24}" dt="2023-06-16T07:59:17.395" v="88" actId="1076"/>
        <pc:sldMkLst>
          <pc:docMk/>
          <pc:sldMk cId="3368203616" sldId="305"/>
        </pc:sldMkLst>
        <pc:spChg chg="mod">
          <ac:chgData name="DR. NAZRULAZHAR BIN BAHAMAN" userId="8720c3e7-0613-440a-9e59-3ac06b856f23" providerId="ADAL" clId="{13AECEAB-1538-438A-894F-05F1BB2B1F24}" dt="2023-06-16T07:52:39.334" v="3"/>
          <ac:spMkLst>
            <pc:docMk/>
            <pc:sldMk cId="3368203616" sldId="305"/>
            <ac:spMk id="2" creationId="{00000000-0000-0000-0000-000000000000}"/>
          </ac:spMkLst>
        </pc:spChg>
        <pc:spChg chg="mod">
          <ac:chgData name="DR. NAZRULAZHAR BIN BAHAMAN" userId="8720c3e7-0613-440a-9e59-3ac06b856f23" providerId="ADAL" clId="{13AECEAB-1538-438A-894F-05F1BB2B1F24}" dt="2023-06-16T07:59:10.253" v="84" actId="27636"/>
          <ac:spMkLst>
            <pc:docMk/>
            <pc:sldMk cId="3368203616" sldId="305"/>
            <ac:spMk id="3" creationId="{00000000-0000-0000-0000-000000000000}"/>
          </ac:spMkLst>
        </pc:spChg>
        <pc:spChg chg="mod">
          <ac:chgData name="DR. NAZRULAZHAR BIN BAHAMAN" userId="8720c3e7-0613-440a-9e59-3ac06b856f23" providerId="ADAL" clId="{13AECEAB-1538-438A-894F-05F1BB2B1F24}" dt="2023-06-16T07:52:39.334" v="3"/>
          <ac:spMkLst>
            <pc:docMk/>
            <pc:sldMk cId="3368203616" sldId="305"/>
            <ac:spMk id="4" creationId="{00000000-0000-0000-0000-000000000000}"/>
          </ac:spMkLst>
        </pc:spChg>
        <pc:picChg chg="mod">
          <ac:chgData name="DR. NAZRULAZHAR BIN BAHAMAN" userId="8720c3e7-0613-440a-9e59-3ac06b856f23" providerId="ADAL" clId="{13AECEAB-1538-438A-894F-05F1BB2B1F24}" dt="2023-06-16T07:59:17.395" v="88" actId="1076"/>
          <ac:picMkLst>
            <pc:docMk/>
            <pc:sldMk cId="3368203616" sldId="305"/>
            <ac:picMk id="5" creationId="{00000000-0000-0000-0000-000000000000}"/>
          </ac:picMkLst>
        </pc:picChg>
        <pc:picChg chg="mod">
          <ac:chgData name="DR. NAZRULAZHAR BIN BAHAMAN" userId="8720c3e7-0613-440a-9e59-3ac06b856f23" providerId="ADAL" clId="{13AECEAB-1538-438A-894F-05F1BB2B1F24}" dt="2023-06-16T07:59:15.602" v="87" actId="1076"/>
          <ac:picMkLst>
            <pc:docMk/>
            <pc:sldMk cId="3368203616" sldId="305"/>
            <ac:picMk id="13314" creationId="{00000000-0000-0000-0000-000000000000}"/>
          </ac:picMkLst>
        </pc:picChg>
      </pc:sldChg>
      <pc:sldChg chg="modSp">
        <pc:chgData name="DR. NAZRULAZHAR BIN BAHAMAN" userId="8720c3e7-0613-440a-9e59-3ac06b856f23" providerId="ADAL" clId="{13AECEAB-1538-438A-894F-05F1BB2B1F24}" dt="2023-06-16T07:52:39.334" v="3"/>
        <pc:sldMkLst>
          <pc:docMk/>
          <pc:sldMk cId="862740790" sldId="306"/>
        </pc:sldMkLst>
        <pc:spChg chg="mod">
          <ac:chgData name="DR. NAZRULAZHAR BIN BAHAMAN" userId="8720c3e7-0613-440a-9e59-3ac06b856f23" providerId="ADAL" clId="{13AECEAB-1538-438A-894F-05F1BB2B1F24}" dt="2023-06-16T07:52:39.334" v="3"/>
          <ac:spMkLst>
            <pc:docMk/>
            <pc:sldMk cId="862740790" sldId="306"/>
            <ac:spMk id="2" creationId="{00000000-0000-0000-0000-000000000000}"/>
          </ac:spMkLst>
        </pc:spChg>
        <pc:spChg chg="mod">
          <ac:chgData name="DR. NAZRULAZHAR BIN BAHAMAN" userId="8720c3e7-0613-440a-9e59-3ac06b856f23" providerId="ADAL" clId="{13AECEAB-1538-438A-894F-05F1BB2B1F24}" dt="2023-06-16T07:52:39.334" v="3"/>
          <ac:spMkLst>
            <pc:docMk/>
            <pc:sldMk cId="862740790" sldId="306"/>
            <ac:spMk id="4" creationId="{00000000-0000-0000-0000-000000000000}"/>
          </ac:spMkLst>
        </pc:spChg>
        <pc:spChg chg="mod">
          <ac:chgData name="DR. NAZRULAZHAR BIN BAHAMAN" userId="8720c3e7-0613-440a-9e59-3ac06b856f23" providerId="ADAL" clId="{13AECEAB-1538-438A-894F-05F1BB2B1F24}" dt="2023-06-16T07:52:17.302" v="0"/>
          <ac:spMkLst>
            <pc:docMk/>
            <pc:sldMk cId="862740790" sldId="306"/>
            <ac:spMk id="6" creationId="{00000000-0000-0000-0000-000000000000}"/>
          </ac:spMkLst>
        </pc:spChg>
        <pc:spChg chg="mod">
          <ac:chgData name="DR. NAZRULAZHAR BIN BAHAMAN" userId="8720c3e7-0613-440a-9e59-3ac06b856f23" providerId="ADAL" clId="{13AECEAB-1538-438A-894F-05F1BB2B1F24}" dt="2023-06-16T07:52:17.302" v="0"/>
          <ac:spMkLst>
            <pc:docMk/>
            <pc:sldMk cId="862740790" sldId="306"/>
            <ac:spMk id="7" creationId="{00000000-0000-0000-0000-000000000000}"/>
          </ac:spMkLst>
        </pc:spChg>
        <pc:picChg chg="mod">
          <ac:chgData name="DR. NAZRULAZHAR BIN BAHAMAN" userId="8720c3e7-0613-440a-9e59-3ac06b856f23" providerId="ADAL" clId="{13AECEAB-1538-438A-894F-05F1BB2B1F24}" dt="2023-06-16T07:52:17.302" v="0"/>
          <ac:picMkLst>
            <pc:docMk/>
            <pc:sldMk cId="862740790" sldId="306"/>
            <ac:picMk id="5" creationId="{00000000-0000-0000-0000-000000000000}"/>
          </ac:picMkLst>
        </pc:picChg>
      </pc:sldChg>
      <pc:sldChg chg="modSp">
        <pc:chgData name="DR. NAZRULAZHAR BIN BAHAMAN" userId="8720c3e7-0613-440a-9e59-3ac06b856f23" providerId="ADAL" clId="{13AECEAB-1538-438A-894F-05F1BB2B1F24}" dt="2023-06-16T07:52:39.334" v="3"/>
        <pc:sldMkLst>
          <pc:docMk/>
          <pc:sldMk cId="3716120862" sldId="307"/>
        </pc:sldMkLst>
        <pc:spChg chg="mod">
          <ac:chgData name="DR. NAZRULAZHAR BIN BAHAMAN" userId="8720c3e7-0613-440a-9e59-3ac06b856f23" providerId="ADAL" clId="{13AECEAB-1538-438A-894F-05F1BB2B1F24}" dt="2023-06-16T07:52:39.334" v="3"/>
          <ac:spMkLst>
            <pc:docMk/>
            <pc:sldMk cId="3716120862" sldId="307"/>
            <ac:spMk id="4" creationId="{00000000-0000-0000-0000-000000000000}"/>
          </ac:spMkLst>
        </pc:spChg>
        <pc:spChg chg="mod">
          <ac:chgData name="DR. NAZRULAZHAR BIN BAHAMAN" userId="8720c3e7-0613-440a-9e59-3ac06b856f23" providerId="ADAL" clId="{13AECEAB-1538-438A-894F-05F1BB2B1F24}" dt="2023-06-16T07:52:39.334" v="3"/>
          <ac:spMkLst>
            <pc:docMk/>
            <pc:sldMk cId="3716120862" sldId="307"/>
            <ac:spMk id="5" creationId="{00000000-0000-0000-0000-000000000000}"/>
          </ac:spMkLst>
        </pc:spChg>
        <pc:spChg chg="mod">
          <ac:chgData name="DR. NAZRULAZHAR BIN BAHAMAN" userId="8720c3e7-0613-440a-9e59-3ac06b856f23" providerId="ADAL" clId="{13AECEAB-1538-438A-894F-05F1BB2B1F24}" dt="2023-06-16T07:52:39.334" v="3"/>
          <ac:spMkLst>
            <pc:docMk/>
            <pc:sldMk cId="3716120862" sldId="307"/>
            <ac:spMk id="6" creationId="{00000000-0000-0000-0000-000000000000}"/>
          </ac:spMkLst>
        </pc:spChg>
      </pc:sldChg>
      <pc:sldChg chg="modSp">
        <pc:chgData name="DR. NAZRULAZHAR BIN BAHAMAN" userId="8720c3e7-0613-440a-9e59-3ac06b856f23" providerId="ADAL" clId="{13AECEAB-1538-438A-894F-05F1BB2B1F24}" dt="2023-06-16T07:52:39.334" v="3"/>
        <pc:sldMkLst>
          <pc:docMk/>
          <pc:sldMk cId="424254878" sldId="308"/>
        </pc:sldMkLst>
        <pc:spChg chg="mod">
          <ac:chgData name="DR. NAZRULAZHAR BIN BAHAMAN" userId="8720c3e7-0613-440a-9e59-3ac06b856f23" providerId="ADAL" clId="{13AECEAB-1538-438A-894F-05F1BB2B1F24}" dt="2023-06-16T07:52:39.334" v="3"/>
          <ac:spMkLst>
            <pc:docMk/>
            <pc:sldMk cId="424254878" sldId="308"/>
            <ac:spMk id="4" creationId="{00000000-0000-0000-0000-000000000000}"/>
          </ac:spMkLst>
        </pc:spChg>
        <pc:spChg chg="mod">
          <ac:chgData name="DR. NAZRULAZHAR BIN BAHAMAN" userId="8720c3e7-0613-440a-9e59-3ac06b856f23" providerId="ADAL" clId="{13AECEAB-1538-438A-894F-05F1BB2B1F24}" dt="2023-06-16T07:52:39.334" v="3"/>
          <ac:spMkLst>
            <pc:docMk/>
            <pc:sldMk cId="424254878" sldId="308"/>
            <ac:spMk id="5" creationId="{00000000-0000-0000-0000-000000000000}"/>
          </ac:spMkLst>
        </pc:spChg>
        <pc:spChg chg="mod">
          <ac:chgData name="DR. NAZRULAZHAR BIN BAHAMAN" userId="8720c3e7-0613-440a-9e59-3ac06b856f23" providerId="ADAL" clId="{13AECEAB-1538-438A-894F-05F1BB2B1F24}" dt="2023-06-16T07:52:39.334" v="3"/>
          <ac:spMkLst>
            <pc:docMk/>
            <pc:sldMk cId="424254878" sldId="308"/>
            <ac:spMk id="6" creationId="{00000000-0000-0000-0000-000000000000}"/>
          </ac:spMkLst>
        </pc:spChg>
      </pc:sldChg>
      <pc:sldChg chg="modSp">
        <pc:chgData name="DR. NAZRULAZHAR BIN BAHAMAN" userId="8720c3e7-0613-440a-9e59-3ac06b856f23" providerId="ADAL" clId="{13AECEAB-1538-438A-894F-05F1BB2B1F24}" dt="2023-06-16T07:52:39.334" v="3"/>
        <pc:sldMkLst>
          <pc:docMk/>
          <pc:sldMk cId="3654185078" sldId="309"/>
        </pc:sldMkLst>
        <pc:spChg chg="mod">
          <ac:chgData name="DR. NAZRULAZHAR BIN BAHAMAN" userId="8720c3e7-0613-440a-9e59-3ac06b856f23" providerId="ADAL" clId="{13AECEAB-1538-438A-894F-05F1BB2B1F24}" dt="2023-06-16T07:52:39.334" v="3"/>
          <ac:spMkLst>
            <pc:docMk/>
            <pc:sldMk cId="3654185078" sldId="309"/>
            <ac:spMk id="4" creationId="{00000000-0000-0000-0000-000000000000}"/>
          </ac:spMkLst>
        </pc:spChg>
        <pc:spChg chg="mod">
          <ac:chgData name="DR. NAZRULAZHAR BIN BAHAMAN" userId="8720c3e7-0613-440a-9e59-3ac06b856f23" providerId="ADAL" clId="{13AECEAB-1538-438A-894F-05F1BB2B1F24}" dt="2023-06-16T07:52:39.334" v="3"/>
          <ac:spMkLst>
            <pc:docMk/>
            <pc:sldMk cId="3654185078" sldId="309"/>
            <ac:spMk id="5" creationId="{00000000-0000-0000-0000-000000000000}"/>
          </ac:spMkLst>
        </pc:spChg>
        <pc:spChg chg="mod">
          <ac:chgData name="DR. NAZRULAZHAR BIN BAHAMAN" userId="8720c3e7-0613-440a-9e59-3ac06b856f23" providerId="ADAL" clId="{13AECEAB-1538-438A-894F-05F1BB2B1F24}" dt="2023-06-16T07:52:39.334" v="3"/>
          <ac:spMkLst>
            <pc:docMk/>
            <pc:sldMk cId="3654185078" sldId="309"/>
            <ac:spMk id="6" creationId="{00000000-0000-0000-0000-000000000000}"/>
          </ac:spMkLst>
        </pc:spChg>
      </pc:sldChg>
      <pc:sldChg chg="modSp">
        <pc:chgData name="DR. NAZRULAZHAR BIN BAHAMAN" userId="8720c3e7-0613-440a-9e59-3ac06b856f23" providerId="ADAL" clId="{13AECEAB-1538-438A-894F-05F1BB2B1F24}" dt="2023-06-16T07:52:39.334" v="3"/>
        <pc:sldMkLst>
          <pc:docMk/>
          <pc:sldMk cId="1083646135" sldId="310"/>
        </pc:sldMkLst>
        <pc:spChg chg="mod">
          <ac:chgData name="DR. NAZRULAZHAR BIN BAHAMAN" userId="8720c3e7-0613-440a-9e59-3ac06b856f23" providerId="ADAL" clId="{13AECEAB-1538-438A-894F-05F1BB2B1F24}" dt="2023-06-16T07:52:39.334" v="3"/>
          <ac:spMkLst>
            <pc:docMk/>
            <pc:sldMk cId="1083646135" sldId="310"/>
            <ac:spMk id="4" creationId="{00000000-0000-0000-0000-000000000000}"/>
          </ac:spMkLst>
        </pc:spChg>
        <pc:spChg chg="mod">
          <ac:chgData name="DR. NAZRULAZHAR BIN BAHAMAN" userId="8720c3e7-0613-440a-9e59-3ac06b856f23" providerId="ADAL" clId="{13AECEAB-1538-438A-894F-05F1BB2B1F24}" dt="2023-06-16T07:52:39.334" v="3"/>
          <ac:spMkLst>
            <pc:docMk/>
            <pc:sldMk cId="1083646135" sldId="310"/>
            <ac:spMk id="5" creationId="{00000000-0000-0000-0000-000000000000}"/>
          </ac:spMkLst>
        </pc:spChg>
        <pc:spChg chg="mod">
          <ac:chgData name="DR. NAZRULAZHAR BIN BAHAMAN" userId="8720c3e7-0613-440a-9e59-3ac06b856f23" providerId="ADAL" clId="{13AECEAB-1538-438A-894F-05F1BB2B1F24}" dt="2023-06-16T07:52:39.334" v="3"/>
          <ac:spMkLst>
            <pc:docMk/>
            <pc:sldMk cId="1083646135" sldId="310"/>
            <ac:spMk id="6" creationId="{00000000-0000-0000-0000-000000000000}"/>
          </ac:spMkLst>
        </pc:spChg>
      </pc:sldChg>
      <pc:sldChg chg="modSp mod">
        <pc:chgData name="DR. NAZRULAZHAR BIN BAHAMAN" userId="8720c3e7-0613-440a-9e59-3ac06b856f23" providerId="ADAL" clId="{13AECEAB-1538-438A-894F-05F1BB2B1F24}" dt="2023-06-16T07:59:28.227" v="89" actId="1076"/>
        <pc:sldMkLst>
          <pc:docMk/>
          <pc:sldMk cId="4137093839" sldId="311"/>
        </pc:sldMkLst>
        <pc:spChg chg="mod">
          <ac:chgData name="DR. NAZRULAZHAR BIN BAHAMAN" userId="8720c3e7-0613-440a-9e59-3ac06b856f23" providerId="ADAL" clId="{13AECEAB-1538-438A-894F-05F1BB2B1F24}" dt="2023-06-16T07:52:39.334" v="3"/>
          <ac:spMkLst>
            <pc:docMk/>
            <pc:sldMk cId="4137093839" sldId="311"/>
            <ac:spMk id="2" creationId="{00000000-0000-0000-0000-000000000000}"/>
          </ac:spMkLst>
        </pc:spChg>
        <pc:spChg chg="mod">
          <ac:chgData name="DR. NAZRULAZHAR BIN BAHAMAN" userId="8720c3e7-0613-440a-9e59-3ac06b856f23" providerId="ADAL" clId="{13AECEAB-1538-438A-894F-05F1BB2B1F24}" dt="2023-06-16T07:52:39.684" v="9" actId="27636"/>
          <ac:spMkLst>
            <pc:docMk/>
            <pc:sldMk cId="4137093839" sldId="311"/>
            <ac:spMk id="3" creationId="{00000000-0000-0000-0000-000000000000}"/>
          </ac:spMkLst>
        </pc:spChg>
        <pc:spChg chg="mod">
          <ac:chgData name="DR. NAZRULAZHAR BIN BAHAMAN" userId="8720c3e7-0613-440a-9e59-3ac06b856f23" providerId="ADAL" clId="{13AECEAB-1538-438A-894F-05F1BB2B1F24}" dt="2023-06-16T07:52:39.334" v="3"/>
          <ac:spMkLst>
            <pc:docMk/>
            <pc:sldMk cId="4137093839" sldId="311"/>
            <ac:spMk id="4" creationId="{00000000-0000-0000-0000-000000000000}"/>
          </ac:spMkLst>
        </pc:spChg>
        <pc:picChg chg="mod">
          <ac:chgData name="DR. NAZRULAZHAR BIN BAHAMAN" userId="8720c3e7-0613-440a-9e59-3ac06b856f23" providerId="ADAL" clId="{13AECEAB-1538-438A-894F-05F1BB2B1F24}" dt="2023-06-16T07:59:28.227" v="89" actId="1076"/>
          <ac:picMkLst>
            <pc:docMk/>
            <pc:sldMk cId="4137093839" sldId="311"/>
            <ac:picMk id="8194" creationId="{00000000-0000-0000-0000-000000000000}"/>
          </ac:picMkLst>
        </pc:picChg>
      </pc:sldChg>
      <pc:sldChg chg="modSp">
        <pc:chgData name="DR. NAZRULAZHAR BIN BAHAMAN" userId="8720c3e7-0613-440a-9e59-3ac06b856f23" providerId="ADAL" clId="{13AECEAB-1538-438A-894F-05F1BB2B1F24}" dt="2023-06-16T07:52:39.334" v="3"/>
        <pc:sldMkLst>
          <pc:docMk/>
          <pc:sldMk cId="3098742487" sldId="312"/>
        </pc:sldMkLst>
        <pc:spChg chg="mod">
          <ac:chgData name="DR. NAZRULAZHAR BIN BAHAMAN" userId="8720c3e7-0613-440a-9e59-3ac06b856f23" providerId="ADAL" clId="{13AECEAB-1538-438A-894F-05F1BB2B1F24}" dt="2023-06-16T07:52:39.334" v="3"/>
          <ac:spMkLst>
            <pc:docMk/>
            <pc:sldMk cId="3098742487" sldId="312"/>
            <ac:spMk id="2" creationId="{00000000-0000-0000-0000-000000000000}"/>
          </ac:spMkLst>
        </pc:spChg>
        <pc:spChg chg="mod">
          <ac:chgData name="DR. NAZRULAZHAR BIN BAHAMAN" userId="8720c3e7-0613-440a-9e59-3ac06b856f23" providerId="ADAL" clId="{13AECEAB-1538-438A-894F-05F1BB2B1F24}" dt="2023-06-16T07:52:39.334" v="3"/>
          <ac:spMkLst>
            <pc:docMk/>
            <pc:sldMk cId="3098742487" sldId="312"/>
            <ac:spMk id="3" creationId="{00000000-0000-0000-0000-000000000000}"/>
          </ac:spMkLst>
        </pc:spChg>
        <pc:spChg chg="mod">
          <ac:chgData name="DR. NAZRULAZHAR BIN BAHAMAN" userId="8720c3e7-0613-440a-9e59-3ac06b856f23" providerId="ADAL" clId="{13AECEAB-1538-438A-894F-05F1BB2B1F24}" dt="2023-06-16T07:52:39.334" v="3"/>
          <ac:spMkLst>
            <pc:docMk/>
            <pc:sldMk cId="3098742487" sldId="312"/>
            <ac:spMk id="4" creationId="{00000000-0000-0000-0000-000000000000}"/>
          </ac:spMkLst>
        </pc:spChg>
      </pc:sldChg>
      <pc:sldChg chg="modSp mod">
        <pc:chgData name="DR. NAZRULAZHAR BIN BAHAMAN" userId="8720c3e7-0613-440a-9e59-3ac06b856f23" providerId="ADAL" clId="{13AECEAB-1538-438A-894F-05F1BB2B1F24}" dt="2023-06-16T07:52:39.706" v="10" actId="27636"/>
        <pc:sldMkLst>
          <pc:docMk/>
          <pc:sldMk cId="931706135" sldId="313"/>
        </pc:sldMkLst>
        <pc:spChg chg="mod">
          <ac:chgData name="DR. NAZRULAZHAR BIN BAHAMAN" userId="8720c3e7-0613-440a-9e59-3ac06b856f23" providerId="ADAL" clId="{13AECEAB-1538-438A-894F-05F1BB2B1F24}" dt="2023-06-16T07:52:39.334" v="3"/>
          <ac:spMkLst>
            <pc:docMk/>
            <pc:sldMk cId="931706135" sldId="313"/>
            <ac:spMk id="2" creationId="{00000000-0000-0000-0000-000000000000}"/>
          </ac:spMkLst>
        </pc:spChg>
        <pc:spChg chg="mod">
          <ac:chgData name="DR. NAZRULAZHAR BIN BAHAMAN" userId="8720c3e7-0613-440a-9e59-3ac06b856f23" providerId="ADAL" clId="{13AECEAB-1538-438A-894F-05F1BB2B1F24}" dt="2023-06-16T07:52:39.706" v="10" actId="27636"/>
          <ac:spMkLst>
            <pc:docMk/>
            <pc:sldMk cId="931706135" sldId="313"/>
            <ac:spMk id="3" creationId="{00000000-0000-0000-0000-000000000000}"/>
          </ac:spMkLst>
        </pc:spChg>
        <pc:spChg chg="mod">
          <ac:chgData name="DR. NAZRULAZHAR BIN BAHAMAN" userId="8720c3e7-0613-440a-9e59-3ac06b856f23" providerId="ADAL" clId="{13AECEAB-1538-438A-894F-05F1BB2B1F24}" dt="2023-06-16T07:52:39.334" v="3"/>
          <ac:spMkLst>
            <pc:docMk/>
            <pc:sldMk cId="931706135" sldId="313"/>
            <ac:spMk id="4" creationId="{00000000-0000-0000-0000-000000000000}"/>
          </ac:spMkLst>
        </pc:spChg>
      </pc:sldChg>
      <pc:sldChg chg="modSp">
        <pc:chgData name="DR. NAZRULAZHAR BIN BAHAMAN" userId="8720c3e7-0613-440a-9e59-3ac06b856f23" providerId="ADAL" clId="{13AECEAB-1538-438A-894F-05F1BB2B1F24}" dt="2023-06-16T07:52:39.334" v="3"/>
        <pc:sldMkLst>
          <pc:docMk/>
          <pc:sldMk cId="4250131982" sldId="314"/>
        </pc:sldMkLst>
        <pc:spChg chg="mod">
          <ac:chgData name="DR. NAZRULAZHAR BIN BAHAMAN" userId="8720c3e7-0613-440a-9e59-3ac06b856f23" providerId="ADAL" clId="{13AECEAB-1538-438A-894F-05F1BB2B1F24}" dt="2023-06-16T07:52:39.334" v="3"/>
          <ac:spMkLst>
            <pc:docMk/>
            <pc:sldMk cId="4250131982" sldId="314"/>
            <ac:spMk id="2" creationId="{00000000-0000-0000-0000-000000000000}"/>
          </ac:spMkLst>
        </pc:spChg>
        <pc:spChg chg="mod">
          <ac:chgData name="DR. NAZRULAZHAR BIN BAHAMAN" userId="8720c3e7-0613-440a-9e59-3ac06b856f23" providerId="ADAL" clId="{13AECEAB-1538-438A-894F-05F1BB2B1F24}" dt="2023-06-16T07:52:39.334" v="3"/>
          <ac:spMkLst>
            <pc:docMk/>
            <pc:sldMk cId="4250131982" sldId="314"/>
            <ac:spMk id="3" creationId="{00000000-0000-0000-0000-000000000000}"/>
          </ac:spMkLst>
        </pc:spChg>
        <pc:spChg chg="mod">
          <ac:chgData name="DR. NAZRULAZHAR BIN BAHAMAN" userId="8720c3e7-0613-440a-9e59-3ac06b856f23" providerId="ADAL" clId="{13AECEAB-1538-438A-894F-05F1BB2B1F24}" dt="2023-06-16T07:52:39.334" v="3"/>
          <ac:spMkLst>
            <pc:docMk/>
            <pc:sldMk cId="4250131982" sldId="314"/>
            <ac:spMk id="4" creationId="{00000000-0000-0000-0000-000000000000}"/>
          </ac:spMkLst>
        </pc:spChg>
      </pc:sldChg>
      <pc:sldChg chg="modSp">
        <pc:chgData name="DR. NAZRULAZHAR BIN BAHAMAN" userId="8720c3e7-0613-440a-9e59-3ac06b856f23" providerId="ADAL" clId="{13AECEAB-1538-438A-894F-05F1BB2B1F24}" dt="2023-06-16T07:59:42.323" v="91" actId="1076"/>
        <pc:sldMkLst>
          <pc:docMk/>
          <pc:sldMk cId="1021848270" sldId="315"/>
        </pc:sldMkLst>
        <pc:spChg chg="mod">
          <ac:chgData name="DR. NAZRULAZHAR BIN BAHAMAN" userId="8720c3e7-0613-440a-9e59-3ac06b856f23" providerId="ADAL" clId="{13AECEAB-1538-438A-894F-05F1BB2B1F24}" dt="2023-06-16T07:52:39.334" v="3"/>
          <ac:spMkLst>
            <pc:docMk/>
            <pc:sldMk cId="1021848270" sldId="315"/>
            <ac:spMk id="2" creationId="{00000000-0000-0000-0000-000000000000}"/>
          </ac:spMkLst>
        </pc:spChg>
        <pc:spChg chg="mod">
          <ac:chgData name="DR. NAZRULAZHAR BIN BAHAMAN" userId="8720c3e7-0613-440a-9e59-3ac06b856f23" providerId="ADAL" clId="{13AECEAB-1538-438A-894F-05F1BB2B1F24}" dt="2023-06-16T07:52:39.334" v="3"/>
          <ac:spMkLst>
            <pc:docMk/>
            <pc:sldMk cId="1021848270" sldId="315"/>
            <ac:spMk id="3" creationId="{00000000-0000-0000-0000-000000000000}"/>
          </ac:spMkLst>
        </pc:spChg>
        <pc:spChg chg="mod">
          <ac:chgData name="DR. NAZRULAZHAR BIN BAHAMAN" userId="8720c3e7-0613-440a-9e59-3ac06b856f23" providerId="ADAL" clId="{13AECEAB-1538-438A-894F-05F1BB2B1F24}" dt="2023-06-16T07:52:39.334" v="3"/>
          <ac:spMkLst>
            <pc:docMk/>
            <pc:sldMk cId="1021848270" sldId="315"/>
            <ac:spMk id="4" creationId="{00000000-0000-0000-0000-000000000000}"/>
          </ac:spMkLst>
        </pc:spChg>
        <pc:picChg chg="mod">
          <ac:chgData name="DR. NAZRULAZHAR BIN BAHAMAN" userId="8720c3e7-0613-440a-9e59-3ac06b856f23" providerId="ADAL" clId="{13AECEAB-1538-438A-894F-05F1BB2B1F24}" dt="2023-06-16T07:59:42.323" v="91" actId="1076"/>
          <ac:picMkLst>
            <pc:docMk/>
            <pc:sldMk cId="1021848270" sldId="315"/>
            <ac:picMk id="5" creationId="{00000000-0000-0000-0000-000000000000}"/>
          </ac:picMkLst>
        </pc:picChg>
      </pc:sldChg>
      <pc:sldChg chg="modSp mod">
        <pc:chgData name="DR. NAZRULAZHAR BIN BAHAMAN" userId="8720c3e7-0613-440a-9e59-3ac06b856f23" providerId="ADAL" clId="{13AECEAB-1538-438A-894F-05F1BB2B1F24}" dt="2023-06-16T07:52:39.746" v="11" actId="27636"/>
        <pc:sldMkLst>
          <pc:docMk/>
          <pc:sldMk cId="1920734324" sldId="316"/>
        </pc:sldMkLst>
        <pc:spChg chg="mod">
          <ac:chgData name="DR. NAZRULAZHAR BIN BAHAMAN" userId="8720c3e7-0613-440a-9e59-3ac06b856f23" providerId="ADAL" clId="{13AECEAB-1538-438A-894F-05F1BB2B1F24}" dt="2023-06-16T07:52:39.334" v="3"/>
          <ac:spMkLst>
            <pc:docMk/>
            <pc:sldMk cId="1920734324" sldId="316"/>
            <ac:spMk id="2" creationId="{00000000-0000-0000-0000-000000000000}"/>
          </ac:spMkLst>
        </pc:spChg>
        <pc:spChg chg="mod">
          <ac:chgData name="DR. NAZRULAZHAR BIN BAHAMAN" userId="8720c3e7-0613-440a-9e59-3ac06b856f23" providerId="ADAL" clId="{13AECEAB-1538-438A-894F-05F1BB2B1F24}" dt="2023-06-16T07:52:39.746" v="11" actId="27636"/>
          <ac:spMkLst>
            <pc:docMk/>
            <pc:sldMk cId="1920734324" sldId="316"/>
            <ac:spMk id="3" creationId="{00000000-0000-0000-0000-000000000000}"/>
          </ac:spMkLst>
        </pc:spChg>
        <pc:spChg chg="mod">
          <ac:chgData name="DR. NAZRULAZHAR BIN BAHAMAN" userId="8720c3e7-0613-440a-9e59-3ac06b856f23" providerId="ADAL" clId="{13AECEAB-1538-438A-894F-05F1BB2B1F24}" dt="2023-06-16T07:52:39.334" v="3"/>
          <ac:spMkLst>
            <pc:docMk/>
            <pc:sldMk cId="1920734324" sldId="316"/>
            <ac:spMk id="4" creationId="{00000000-0000-0000-0000-000000000000}"/>
          </ac:spMkLst>
        </pc:spChg>
      </pc:sldChg>
      <pc:sldChg chg="modSp">
        <pc:chgData name="DR. NAZRULAZHAR BIN BAHAMAN" userId="8720c3e7-0613-440a-9e59-3ac06b856f23" providerId="ADAL" clId="{13AECEAB-1538-438A-894F-05F1BB2B1F24}" dt="2023-06-16T07:52:39.334" v="3"/>
        <pc:sldMkLst>
          <pc:docMk/>
          <pc:sldMk cId="3979330943" sldId="317"/>
        </pc:sldMkLst>
        <pc:spChg chg="mod">
          <ac:chgData name="DR. NAZRULAZHAR BIN BAHAMAN" userId="8720c3e7-0613-440a-9e59-3ac06b856f23" providerId="ADAL" clId="{13AECEAB-1538-438A-894F-05F1BB2B1F24}" dt="2023-06-16T07:52:39.334" v="3"/>
          <ac:spMkLst>
            <pc:docMk/>
            <pc:sldMk cId="3979330943" sldId="317"/>
            <ac:spMk id="2" creationId="{00000000-0000-0000-0000-000000000000}"/>
          </ac:spMkLst>
        </pc:spChg>
        <pc:spChg chg="mod">
          <ac:chgData name="DR. NAZRULAZHAR BIN BAHAMAN" userId="8720c3e7-0613-440a-9e59-3ac06b856f23" providerId="ADAL" clId="{13AECEAB-1538-438A-894F-05F1BB2B1F24}" dt="2023-06-16T07:52:39.334" v="3"/>
          <ac:spMkLst>
            <pc:docMk/>
            <pc:sldMk cId="3979330943" sldId="317"/>
            <ac:spMk id="4" creationId="{00000000-0000-0000-0000-000000000000}"/>
          </ac:spMkLst>
        </pc:spChg>
        <pc:picChg chg="mod">
          <ac:chgData name="DR. NAZRULAZHAR BIN BAHAMAN" userId="8720c3e7-0613-440a-9e59-3ac06b856f23" providerId="ADAL" clId="{13AECEAB-1538-438A-894F-05F1BB2B1F24}" dt="2023-06-16T07:52:17.302" v="0"/>
          <ac:picMkLst>
            <pc:docMk/>
            <pc:sldMk cId="3979330943" sldId="317"/>
            <ac:picMk id="5" creationId="{00000000-0000-0000-0000-000000000000}"/>
          </ac:picMkLst>
        </pc:picChg>
      </pc:sldChg>
      <pc:sldChg chg="modSp">
        <pc:chgData name="DR. NAZRULAZHAR BIN BAHAMAN" userId="8720c3e7-0613-440a-9e59-3ac06b856f23" providerId="ADAL" clId="{13AECEAB-1538-438A-894F-05F1BB2B1F24}" dt="2023-06-16T07:52:39.334" v="3"/>
        <pc:sldMkLst>
          <pc:docMk/>
          <pc:sldMk cId="3173620923" sldId="318"/>
        </pc:sldMkLst>
        <pc:spChg chg="mod">
          <ac:chgData name="DR. NAZRULAZHAR BIN BAHAMAN" userId="8720c3e7-0613-440a-9e59-3ac06b856f23" providerId="ADAL" clId="{13AECEAB-1538-438A-894F-05F1BB2B1F24}" dt="2023-06-16T07:52:39.334" v="3"/>
          <ac:spMkLst>
            <pc:docMk/>
            <pc:sldMk cId="3173620923" sldId="318"/>
            <ac:spMk id="2" creationId="{00000000-0000-0000-0000-000000000000}"/>
          </ac:spMkLst>
        </pc:spChg>
        <pc:spChg chg="mod">
          <ac:chgData name="DR. NAZRULAZHAR BIN BAHAMAN" userId="8720c3e7-0613-440a-9e59-3ac06b856f23" providerId="ADAL" clId="{13AECEAB-1538-438A-894F-05F1BB2B1F24}" dt="2023-06-16T07:52:39.334" v="3"/>
          <ac:spMkLst>
            <pc:docMk/>
            <pc:sldMk cId="3173620923" sldId="318"/>
            <ac:spMk id="3" creationId="{00000000-0000-0000-0000-000000000000}"/>
          </ac:spMkLst>
        </pc:spChg>
        <pc:spChg chg="mod">
          <ac:chgData name="DR. NAZRULAZHAR BIN BAHAMAN" userId="8720c3e7-0613-440a-9e59-3ac06b856f23" providerId="ADAL" clId="{13AECEAB-1538-438A-894F-05F1BB2B1F24}" dt="2023-06-16T07:52:39.334" v="3"/>
          <ac:spMkLst>
            <pc:docMk/>
            <pc:sldMk cId="3173620923" sldId="318"/>
            <ac:spMk id="4" creationId="{00000000-0000-0000-0000-000000000000}"/>
          </ac:spMkLst>
        </pc:spChg>
      </pc:sldChg>
      <pc:sldChg chg="modSp">
        <pc:chgData name="DR. NAZRULAZHAR BIN BAHAMAN" userId="8720c3e7-0613-440a-9e59-3ac06b856f23" providerId="ADAL" clId="{13AECEAB-1538-438A-894F-05F1BB2B1F24}" dt="2023-06-16T07:52:39.334" v="3"/>
        <pc:sldMkLst>
          <pc:docMk/>
          <pc:sldMk cId="854454490" sldId="319"/>
        </pc:sldMkLst>
        <pc:spChg chg="mod">
          <ac:chgData name="DR. NAZRULAZHAR BIN BAHAMAN" userId="8720c3e7-0613-440a-9e59-3ac06b856f23" providerId="ADAL" clId="{13AECEAB-1538-438A-894F-05F1BB2B1F24}" dt="2023-06-16T07:52:39.334" v="3"/>
          <ac:spMkLst>
            <pc:docMk/>
            <pc:sldMk cId="854454490" sldId="319"/>
            <ac:spMk id="2" creationId="{00000000-0000-0000-0000-000000000000}"/>
          </ac:spMkLst>
        </pc:spChg>
        <pc:spChg chg="mod">
          <ac:chgData name="DR. NAZRULAZHAR BIN BAHAMAN" userId="8720c3e7-0613-440a-9e59-3ac06b856f23" providerId="ADAL" clId="{13AECEAB-1538-438A-894F-05F1BB2B1F24}" dt="2023-06-16T07:52:39.334" v="3"/>
          <ac:spMkLst>
            <pc:docMk/>
            <pc:sldMk cId="854454490" sldId="319"/>
            <ac:spMk id="3" creationId="{00000000-0000-0000-0000-000000000000}"/>
          </ac:spMkLst>
        </pc:spChg>
        <pc:spChg chg="mod">
          <ac:chgData name="DR. NAZRULAZHAR BIN BAHAMAN" userId="8720c3e7-0613-440a-9e59-3ac06b856f23" providerId="ADAL" clId="{13AECEAB-1538-438A-894F-05F1BB2B1F24}" dt="2023-06-16T07:52:39.334" v="3"/>
          <ac:spMkLst>
            <pc:docMk/>
            <pc:sldMk cId="854454490" sldId="319"/>
            <ac:spMk id="4" creationId="{00000000-0000-0000-0000-000000000000}"/>
          </ac:spMkLst>
        </pc:spChg>
        <pc:picChg chg="mod">
          <ac:chgData name="DR. NAZRULAZHAR BIN BAHAMAN" userId="8720c3e7-0613-440a-9e59-3ac06b856f23" providerId="ADAL" clId="{13AECEAB-1538-438A-894F-05F1BB2B1F24}" dt="2023-06-16T07:52:17.302" v="0"/>
          <ac:picMkLst>
            <pc:docMk/>
            <pc:sldMk cId="854454490" sldId="319"/>
            <ac:picMk id="5" creationId="{00000000-0000-0000-0000-000000000000}"/>
          </ac:picMkLst>
        </pc:picChg>
      </pc:sldChg>
      <pc:sldChg chg="modSp mod">
        <pc:chgData name="DR. NAZRULAZHAR BIN BAHAMAN" userId="8720c3e7-0613-440a-9e59-3ac06b856f23" providerId="ADAL" clId="{13AECEAB-1538-438A-894F-05F1BB2B1F24}" dt="2023-06-16T08:00:09.981" v="97" actId="14100"/>
        <pc:sldMkLst>
          <pc:docMk/>
          <pc:sldMk cId="1705942638" sldId="320"/>
        </pc:sldMkLst>
        <pc:spChg chg="mod">
          <ac:chgData name="DR. NAZRULAZHAR BIN BAHAMAN" userId="8720c3e7-0613-440a-9e59-3ac06b856f23" providerId="ADAL" clId="{13AECEAB-1538-438A-894F-05F1BB2B1F24}" dt="2023-06-16T07:52:39.334" v="3"/>
          <ac:spMkLst>
            <pc:docMk/>
            <pc:sldMk cId="1705942638" sldId="320"/>
            <ac:spMk id="2" creationId="{00000000-0000-0000-0000-000000000000}"/>
          </ac:spMkLst>
        </pc:spChg>
        <pc:spChg chg="mod">
          <ac:chgData name="DR. NAZRULAZHAR BIN BAHAMAN" userId="8720c3e7-0613-440a-9e59-3ac06b856f23" providerId="ADAL" clId="{13AECEAB-1538-438A-894F-05F1BB2B1F24}" dt="2023-06-16T07:59:53.411" v="93" actId="27636"/>
          <ac:spMkLst>
            <pc:docMk/>
            <pc:sldMk cId="1705942638" sldId="320"/>
            <ac:spMk id="3" creationId="{00000000-0000-0000-0000-000000000000}"/>
          </ac:spMkLst>
        </pc:spChg>
        <pc:spChg chg="mod">
          <ac:chgData name="DR. NAZRULAZHAR BIN BAHAMAN" userId="8720c3e7-0613-440a-9e59-3ac06b856f23" providerId="ADAL" clId="{13AECEAB-1538-438A-894F-05F1BB2B1F24}" dt="2023-06-16T07:52:39.334" v="3"/>
          <ac:spMkLst>
            <pc:docMk/>
            <pc:sldMk cId="1705942638" sldId="320"/>
            <ac:spMk id="4" creationId="{00000000-0000-0000-0000-000000000000}"/>
          </ac:spMkLst>
        </pc:spChg>
        <pc:picChg chg="mod modCrop">
          <ac:chgData name="DR. NAZRULAZHAR BIN BAHAMAN" userId="8720c3e7-0613-440a-9e59-3ac06b856f23" providerId="ADAL" clId="{13AECEAB-1538-438A-894F-05F1BB2B1F24}" dt="2023-06-16T08:00:09.981" v="97" actId="14100"/>
          <ac:picMkLst>
            <pc:docMk/>
            <pc:sldMk cId="1705942638" sldId="320"/>
            <ac:picMk id="5" creationId="{00000000-0000-0000-0000-000000000000}"/>
          </ac:picMkLst>
        </pc:picChg>
      </pc:sldChg>
      <pc:sldChg chg="modSp">
        <pc:chgData name="DR. NAZRULAZHAR BIN BAHAMAN" userId="8720c3e7-0613-440a-9e59-3ac06b856f23" providerId="ADAL" clId="{13AECEAB-1538-438A-894F-05F1BB2B1F24}" dt="2023-06-16T07:52:39.334" v="3"/>
        <pc:sldMkLst>
          <pc:docMk/>
          <pc:sldMk cId="4036366229" sldId="321"/>
        </pc:sldMkLst>
        <pc:spChg chg="mod">
          <ac:chgData name="DR. NAZRULAZHAR BIN BAHAMAN" userId="8720c3e7-0613-440a-9e59-3ac06b856f23" providerId="ADAL" clId="{13AECEAB-1538-438A-894F-05F1BB2B1F24}" dt="2023-06-16T07:52:39.334" v="3"/>
          <ac:spMkLst>
            <pc:docMk/>
            <pc:sldMk cId="4036366229" sldId="321"/>
            <ac:spMk id="2" creationId="{00000000-0000-0000-0000-000000000000}"/>
          </ac:spMkLst>
        </pc:spChg>
        <pc:spChg chg="mod">
          <ac:chgData name="DR. NAZRULAZHAR BIN BAHAMAN" userId="8720c3e7-0613-440a-9e59-3ac06b856f23" providerId="ADAL" clId="{13AECEAB-1538-438A-894F-05F1BB2B1F24}" dt="2023-06-16T07:52:39.334" v="3"/>
          <ac:spMkLst>
            <pc:docMk/>
            <pc:sldMk cId="4036366229" sldId="321"/>
            <ac:spMk id="3" creationId="{00000000-0000-0000-0000-000000000000}"/>
          </ac:spMkLst>
        </pc:spChg>
        <pc:spChg chg="mod">
          <ac:chgData name="DR. NAZRULAZHAR BIN BAHAMAN" userId="8720c3e7-0613-440a-9e59-3ac06b856f23" providerId="ADAL" clId="{13AECEAB-1538-438A-894F-05F1BB2B1F24}" dt="2023-06-16T07:52:39.334" v="3"/>
          <ac:spMkLst>
            <pc:docMk/>
            <pc:sldMk cId="4036366229" sldId="321"/>
            <ac:spMk id="4" creationId="{00000000-0000-0000-0000-000000000000}"/>
          </ac:spMkLst>
        </pc:spChg>
      </pc:sldChg>
      <pc:sldChg chg="modSp mod">
        <pc:chgData name="DR. NAZRULAZHAR BIN BAHAMAN" userId="8720c3e7-0613-440a-9e59-3ac06b856f23" providerId="ADAL" clId="{13AECEAB-1538-438A-894F-05F1BB2B1F24}" dt="2023-06-16T07:52:39.811" v="13" actId="27636"/>
        <pc:sldMkLst>
          <pc:docMk/>
          <pc:sldMk cId="390979027" sldId="322"/>
        </pc:sldMkLst>
        <pc:spChg chg="mod">
          <ac:chgData name="DR. NAZRULAZHAR BIN BAHAMAN" userId="8720c3e7-0613-440a-9e59-3ac06b856f23" providerId="ADAL" clId="{13AECEAB-1538-438A-894F-05F1BB2B1F24}" dt="2023-06-16T07:52:39.334" v="3"/>
          <ac:spMkLst>
            <pc:docMk/>
            <pc:sldMk cId="390979027" sldId="322"/>
            <ac:spMk id="2" creationId="{00000000-0000-0000-0000-000000000000}"/>
          </ac:spMkLst>
        </pc:spChg>
        <pc:spChg chg="mod">
          <ac:chgData name="DR. NAZRULAZHAR BIN BAHAMAN" userId="8720c3e7-0613-440a-9e59-3ac06b856f23" providerId="ADAL" clId="{13AECEAB-1538-438A-894F-05F1BB2B1F24}" dt="2023-06-16T07:52:39.811" v="13" actId="27636"/>
          <ac:spMkLst>
            <pc:docMk/>
            <pc:sldMk cId="390979027" sldId="322"/>
            <ac:spMk id="3" creationId="{00000000-0000-0000-0000-000000000000}"/>
          </ac:spMkLst>
        </pc:spChg>
        <pc:spChg chg="mod">
          <ac:chgData name="DR. NAZRULAZHAR BIN BAHAMAN" userId="8720c3e7-0613-440a-9e59-3ac06b856f23" providerId="ADAL" clId="{13AECEAB-1538-438A-894F-05F1BB2B1F24}" dt="2023-06-16T07:52:39.334" v="3"/>
          <ac:spMkLst>
            <pc:docMk/>
            <pc:sldMk cId="390979027" sldId="322"/>
            <ac:spMk id="4" creationId="{00000000-0000-0000-0000-000000000000}"/>
          </ac:spMkLst>
        </pc:spChg>
      </pc:sldChg>
      <pc:sldChg chg="modSp mod">
        <pc:chgData name="DR. NAZRULAZHAR BIN BAHAMAN" userId="8720c3e7-0613-440a-9e59-3ac06b856f23" providerId="ADAL" clId="{13AECEAB-1538-438A-894F-05F1BB2B1F24}" dt="2023-06-16T07:52:39.819" v="14" actId="27636"/>
        <pc:sldMkLst>
          <pc:docMk/>
          <pc:sldMk cId="1180668056" sldId="323"/>
        </pc:sldMkLst>
        <pc:spChg chg="mod">
          <ac:chgData name="DR. NAZRULAZHAR BIN BAHAMAN" userId="8720c3e7-0613-440a-9e59-3ac06b856f23" providerId="ADAL" clId="{13AECEAB-1538-438A-894F-05F1BB2B1F24}" dt="2023-06-16T07:52:39.334" v="3"/>
          <ac:spMkLst>
            <pc:docMk/>
            <pc:sldMk cId="1180668056" sldId="323"/>
            <ac:spMk id="2" creationId="{00000000-0000-0000-0000-000000000000}"/>
          </ac:spMkLst>
        </pc:spChg>
        <pc:spChg chg="mod">
          <ac:chgData name="DR. NAZRULAZHAR BIN BAHAMAN" userId="8720c3e7-0613-440a-9e59-3ac06b856f23" providerId="ADAL" clId="{13AECEAB-1538-438A-894F-05F1BB2B1F24}" dt="2023-06-16T07:52:39.819" v="14" actId="27636"/>
          <ac:spMkLst>
            <pc:docMk/>
            <pc:sldMk cId="1180668056" sldId="323"/>
            <ac:spMk id="3" creationId="{00000000-0000-0000-0000-000000000000}"/>
          </ac:spMkLst>
        </pc:spChg>
        <pc:spChg chg="mod">
          <ac:chgData name="DR. NAZRULAZHAR BIN BAHAMAN" userId="8720c3e7-0613-440a-9e59-3ac06b856f23" providerId="ADAL" clId="{13AECEAB-1538-438A-894F-05F1BB2B1F24}" dt="2023-06-16T07:52:39.334" v="3"/>
          <ac:spMkLst>
            <pc:docMk/>
            <pc:sldMk cId="1180668056" sldId="323"/>
            <ac:spMk id="4" creationId="{00000000-0000-0000-0000-000000000000}"/>
          </ac:spMkLst>
        </pc:spChg>
      </pc:sldChg>
      <pc:sldChg chg="modSp">
        <pc:chgData name="DR. NAZRULAZHAR BIN BAHAMAN" userId="8720c3e7-0613-440a-9e59-3ac06b856f23" providerId="ADAL" clId="{13AECEAB-1538-438A-894F-05F1BB2B1F24}" dt="2023-06-16T07:52:39.334" v="3"/>
        <pc:sldMkLst>
          <pc:docMk/>
          <pc:sldMk cId="1513865013" sldId="325"/>
        </pc:sldMkLst>
        <pc:spChg chg="mod">
          <ac:chgData name="DR. NAZRULAZHAR BIN BAHAMAN" userId="8720c3e7-0613-440a-9e59-3ac06b856f23" providerId="ADAL" clId="{13AECEAB-1538-438A-894F-05F1BB2B1F24}" dt="2023-06-16T07:52:39.334" v="3"/>
          <ac:spMkLst>
            <pc:docMk/>
            <pc:sldMk cId="1513865013" sldId="325"/>
            <ac:spMk id="4" creationId="{00000000-0000-0000-0000-000000000000}"/>
          </ac:spMkLst>
        </pc:spChg>
        <pc:picChg chg="mod">
          <ac:chgData name="DR. NAZRULAZHAR BIN BAHAMAN" userId="8720c3e7-0613-440a-9e59-3ac06b856f23" providerId="ADAL" clId="{13AECEAB-1538-438A-894F-05F1BB2B1F24}" dt="2023-06-16T07:52:17.302" v="0"/>
          <ac:picMkLst>
            <pc:docMk/>
            <pc:sldMk cId="1513865013" sldId="325"/>
            <ac:picMk id="14338" creationId="{00000000-0000-0000-0000-000000000000}"/>
          </ac:picMkLst>
        </pc:picChg>
      </pc:sldChg>
      <pc:sldChg chg="modSp">
        <pc:chgData name="DR. NAZRULAZHAR BIN BAHAMAN" userId="8720c3e7-0613-440a-9e59-3ac06b856f23" providerId="ADAL" clId="{13AECEAB-1538-438A-894F-05F1BB2B1F24}" dt="2023-06-16T07:52:39.334" v="3"/>
        <pc:sldMkLst>
          <pc:docMk/>
          <pc:sldMk cId="4060962643" sldId="326"/>
        </pc:sldMkLst>
        <pc:spChg chg="mod">
          <ac:chgData name="DR. NAZRULAZHAR BIN BAHAMAN" userId="8720c3e7-0613-440a-9e59-3ac06b856f23" providerId="ADAL" clId="{13AECEAB-1538-438A-894F-05F1BB2B1F24}" dt="2023-06-16T07:52:39.334" v="3"/>
          <ac:spMkLst>
            <pc:docMk/>
            <pc:sldMk cId="4060962643" sldId="326"/>
            <ac:spMk id="4" creationId="{00000000-0000-0000-0000-000000000000}"/>
          </ac:spMkLst>
        </pc:spChg>
        <pc:spChg chg="mod">
          <ac:chgData name="DR. NAZRULAZHAR BIN BAHAMAN" userId="8720c3e7-0613-440a-9e59-3ac06b856f23" providerId="ADAL" clId="{13AECEAB-1538-438A-894F-05F1BB2B1F24}" dt="2023-06-16T07:52:39.334" v="3"/>
          <ac:spMkLst>
            <pc:docMk/>
            <pc:sldMk cId="4060962643" sldId="326"/>
            <ac:spMk id="5" creationId="{00000000-0000-0000-0000-000000000000}"/>
          </ac:spMkLst>
        </pc:spChg>
        <pc:spChg chg="mod">
          <ac:chgData name="DR. NAZRULAZHAR BIN BAHAMAN" userId="8720c3e7-0613-440a-9e59-3ac06b856f23" providerId="ADAL" clId="{13AECEAB-1538-438A-894F-05F1BB2B1F24}" dt="2023-06-16T07:52:39.334" v="3"/>
          <ac:spMkLst>
            <pc:docMk/>
            <pc:sldMk cId="4060962643" sldId="326"/>
            <ac:spMk id="6" creationId="{00000000-0000-0000-0000-000000000000}"/>
          </ac:spMkLst>
        </pc:spChg>
      </pc:sldChg>
      <pc:sldMasterChg chg="modSp modSldLayout">
        <pc:chgData name="DR. NAZRULAZHAR BIN BAHAMAN" userId="8720c3e7-0613-440a-9e59-3ac06b856f23" providerId="ADAL" clId="{13AECEAB-1538-438A-894F-05F1BB2B1F24}" dt="2023-06-16T07:52:17.302" v="0"/>
        <pc:sldMasterMkLst>
          <pc:docMk/>
          <pc:sldMasterMk cId="363276802" sldId="2147483684"/>
        </pc:sldMasterMkLst>
        <pc:spChg chg="mod">
          <ac:chgData name="DR. NAZRULAZHAR BIN BAHAMAN" userId="8720c3e7-0613-440a-9e59-3ac06b856f23" providerId="ADAL" clId="{13AECEAB-1538-438A-894F-05F1BB2B1F24}" dt="2023-06-16T07:52:17.302" v="0"/>
          <ac:spMkLst>
            <pc:docMk/>
            <pc:sldMasterMk cId="363276802" sldId="2147483684"/>
            <ac:spMk id="2"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ac:spMk id="3"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ac:spMk id="4"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ac:spMk id="5"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ac:spMk id="6"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ac:spMk id="8"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ac:spMk id="9" creationId="{00000000-0000-0000-0000-000000000000}"/>
          </ac:spMkLst>
        </pc:spChg>
        <pc:grpChg chg="mod">
          <ac:chgData name="DR. NAZRULAZHAR BIN BAHAMAN" userId="8720c3e7-0613-440a-9e59-3ac06b856f23" providerId="ADAL" clId="{13AECEAB-1538-438A-894F-05F1BB2B1F24}" dt="2023-06-16T07:52:17.302" v="0"/>
          <ac:grpSpMkLst>
            <pc:docMk/>
            <pc:sldMasterMk cId="363276802" sldId="2147483684"/>
            <ac:grpSpMk id="12" creationId="{00000000-0000-0000-0000-000000000000}"/>
          </ac:grpSpMkLst>
        </pc:grpChg>
        <pc:sldLayoutChg chg="modSp">
          <pc:chgData name="DR. NAZRULAZHAR BIN BAHAMAN" userId="8720c3e7-0613-440a-9e59-3ac06b856f23" providerId="ADAL" clId="{13AECEAB-1538-438A-894F-05F1BB2B1F24}" dt="2023-06-16T07:52:17.302" v="0"/>
          <pc:sldLayoutMkLst>
            <pc:docMk/>
            <pc:sldMasterMk cId="363276802" sldId="2147483684"/>
            <pc:sldLayoutMk cId="4180851646" sldId="2147483685"/>
          </pc:sldLayoutMkLst>
          <pc:spChg chg="mod">
            <ac:chgData name="DR. NAZRULAZHAR BIN BAHAMAN" userId="8720c3e7-0613-440a-9e59-3ac06b856f23" providerId="ADAL" clId="{13AECEAB-1538-438A-894F-05F1BB2B1F24}" dt="2023-06-16T07:52:17.302" v="0"/>
            <ac:spMkLst>
              <pc:docMk/>
              <pc:sldMasterMk cId="363276802" sldId="2147483684"/>
              <pc:sldLayoutMk cId="4180851646" sldId="2147483685"/>
              <ac:spMk id="2"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4180851646" sldId="2147483685"/>
              <ac:spMk id="3"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4180851646" sldId="2147483685"/>
              <ac:spMk id="5"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4180851646" sldId="2147483685"/>
              <ac:spMk id="6"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4180851646" sldId="2147483685"/>
              <ac:spMk id="7"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4180851646" sldId="2147483685"/>
              <ac:spMk id="8"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4180851646" sldId="2147483685"/>
              <ac:spMk id="9"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4180851646" sldId="2147483685"/>
              <ac:spMk id="11"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4180851646" sldId="2147483685"/>
              <ac:spMk id="12" creationId="{00000000-0000-0000-0000-000000000000}"/>
            </ac:spMkLst>
          </pc:spChg>
          <pc:grpChg chg="mod">
            <ac:chgData name="DR. NAZRULAZHAR BIN BAHAMAN" userId="8720c3e7-0613-440a-9e59-3ac06b856f23" providerId="ADAL" clId="{13AECEAB-1538-438A-894F-05F1BB2B1F24}" dt="2023-06-16T07:52:17.302" v="0"/>
            <ac:grpSpMkLst>
              <pc:docMk/>
              <pc:sldMasterMk cId="363276802" sldId="2147483684"/>
              <pc:sldLayoutMk cId="4180851646" sldId="2147483685"/>
              <ac:grpSpMk id="10" creationId="{00000000-0000-0000-0000-000000000000}"/>
            </ac:grpSpMkLst>
          </pc:grpChg>
        </pc:sldLayoutChg>
        <pc:sldLayoutChg chg="modSp">
          <pc:chgData name="DR. NAZRULAZHAR BIN BAHAMAN" userId="8720c3e7-0613-440a-9e59-3ac06b856f23" providerId="ADAL" clId="{13AECEAB-1538-438A-894F-05F1BB2B1F24}" dt="2023-06-16T07:52:17.302" v="0"/>
          <pc:sldLayoutMkLst>
            <pc:docMk/>
            <pc:sldMasterMk cId="363276802" sldId="2147483684"/>
            <pc:sldLayoutMk cId="61528634" sldId="2147483687"/>
          </pc:sldLayoutMkLst>
          <pc:spChg chg="mod">
            <ac:chgData name="DR. NAZRULAZHAR BIN BAHAMAN" userId="8720c3e7-0613-440a-9e59-3ac06b856f23" providerId="ADAL" clId="{13AECEAB-1538-438A-894F-05F1BB2B1F24}" dt="2023-06-16T07:52:17.302" v="0"/>
            <ac:spMkLst>
              <pc:docMk/>
              <pc:sldMasterMk cId="363276802" sldId="2147483684"/>
              <pc:sldLayoutMk cId="61528634" sldId="2147483687"/>
              <ac:spMk id="2"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61528634" sldId="2147483687"/>
              <ac:spMk id="3"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61528634" sldId="2147483687"/>
              <ac:spMk id="4"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61528634" sldId="2147483687"/>
              <ac:spMk id="5"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61528634" sldId="2147483687"/>
              <ac:spMk id="6"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61528634" sldId="2147483687"/>
              <ac:spMk id="7"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61528634" sldId="2147483687"/>
              <ac:spMk id="9"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61528634" sldId="2147483687"/>
              <ac:spMk id="10" creationId="{00000000-0000-0000-0000-000000000000}"/>
            </ac:spMkLst>
          </pc:spChg>
          <pc:grpChg chg="mod">
            <ac:chgData name="DR. NAZRULAZHAR BIN BAHAMAN" userId="8720c3e7-0613-440a-9e59-3ac06b856f23" providerId="ADAL" clId="{13AECEAB-1538-438A-894F-05F1BB2B1F24}" dt="2023-06-16T07:52:17.302" v="0"/>
            <ac:grpSpMkLst>
              <pc:docMk/>
              <pc:sldMasterMk cId="363276802" sldId="2147483684"/>
              <pc:sldLayoutMk cId="61528634" sldId="2147483687"/>
              <ac:grpSpMk id="8" creationId="{00000000-0000-0000-0000-000000000000}"/>
            </ac:grpSpMkLst>
          </pc:grpChg>
        </pc:sldLayoutChg>
        <pc:sldLayoutChg chg="modSp">
          <pc:chgData name="DR. NAZRULAZHAR BIN BAHAMAN" userId="8720c3e7-0613-440a-9e59-3ac06b856f23" providerId="ADAL" clId="{13AECEAB-1538-438A-894F-05F1BB2B1F24}" dt="2023-06-16T07:52:17.302" v="0"/>
          <pc:sldLayoutMkLst>
            <pc:docMk/>
            <pc:sldMasterMk cId="363276802" sldId="2147483684"/>
            <pc:sldLayoutMk cId="3216068277" sldId="2147483688"/>
          </pc:sldLayoutMkLst>
          <pc:spChg chg="mod">
            <ac:chgData name="DR. NAZRULAZHAR BIN BAHAMAN" userId="8720c3e7-0613-440a-9e59-3ac06b856f23" providerId="ADAL" clId="{13AECEAB-1538-438A-894F-05F1BB2B1F24}" dt="2023-06-16T07:52:17.302" v="0"/>
            <ac:spMkLst>
              <pc:docMk/>
              <pc:sldMasterMk cId="363276802" sldId="2147483684"/>
              <pc:sldLayoutMk cId="3216068277" sldId="2147483688"/>
              <ac:spMk id="3"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3216068277" sldId="2147483688"/>
              <ac:spMk id="4" creationId="{00000000-0000-0000-0000-000000000000}"/>
            </ac:spMkLst>
          </pc:spChg>
        </pc:sldLayoutChg>
        <pc:sldLayoutChg chg="modSp">
          <pc:chgData name="DR. NAZRULAZHAR BIN BAHAMAN" userId="8720c3e7-0613-440a-9e59-3ac06b856f23" providerId="ADAL" clId="{13AECEAB-1538-438A-894F-05F1BB2B1F24}" dt="2023-06-16T07:52:17.302" v="0"/>
          <pc:sldLayoutMkLst>
            <pc:docMk/>
            <pc:sldMasterMk cId="363276802" sldId="2147483684"/>
            <pc:sldLayoutMk cId="1159232586" sldId="2147483689"/>
          </pc:sldLayoutMkLst>
          <pc:spChg chg="mod">
            <ac:chgData name="DR. NAZRULAZHAR BIN BAHAMAN" userId="8720c3e7-0613-440a-9e59-3ac06b856f23" providerId="ADAL" clId="{13AECEAB-1538-438A-894F-05F1BB2B1F24}" dt="2023-06-16T07:52:17.302" v="0"/>
            <ac:spMkLst>
              <pc:docMk/>
              <pc:sldMasterMk cId="363276802" sldId="2147483684"/>
              <pc:sldLayoutMk cId="1159232586" sldId="2147483689"/>
              <ac:spMk id="3"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1159232586" sldId="2147483689"/>
              <ac:spMk id="4"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1159232586" sldId="2147483689"/>
              <ac:spMk id="5"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1159232586" sldId="2147483689"/>
              <ac:spMk id="6" creationId="{00000000-0000-0000-0000-000000000000}"/>
            </ac:spMkLst>
          </pc:spChg>
        </pc:sldLayoutChg>
        <pc:sldLayoutChg chg="modSp">
          <pc:chgData name="DR. NAZRULAZHAR BIN BAHAMAN" userId="8720c3e7-0613-440a-9e59-3ac06b856f23" providerId="ADAL" clId="{13AECEAB-1538-438A-894F-05F1BB2B1F24}" dt="2023-06-16T07:52:17.302" v="0"/>
          <pc:sldLayoutMkLst>
            <pc:docMk/>
            <pc:sldMasterMk cId="363276802" sldId="2147483684"/>
            <pc:sldLayoutMk cId="2217300225" sldId="2147483692"/>
          </pc:sldLayoutMkLst>
          <pc:spChg chg="mod">
            <ac:chgData name="DR. NAZRULAZHAR BIN BAHAMAN" userId="8720c3e7-0613-440a-9e59-3ac06b856f23" providerId="ADAL" clId="{13AECEAB-1538-438A-894F-05F1BB2B1F24}" dt="2023-06-16T07:52:17.302" v="0"/>
            <ac:spMkLst>
              <pc:docMk/>
              <pc:sldMasterMk cId="363276802" sldId="2147483684"/>
              <pc:sldLayoutMk cId="2217300225" sldId="2147483692"/>
              <ac:spMk id="2"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2217300225" sldId="2147483692"/>
              <ac:spMk id="3"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2217300225" sldId="2147483692"/>
              <ac:spMk id="4"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2217300225" sldId="2147483692"/>
              <ac:spMk id="8"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2217300225" sldId="2147483692"/>
              <ac:spMk id="13"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2217300225" sldId="2147483692"/>
              <ac:spMk id="14" creationId="{00000000-0000-0000-0000-000000000000}"/>
            </ac:spMkLst>
          </pc:spChg>
          <pc:grpChg chg="mod">
            <ac:chgData name="DR. NAZRULAZHAR BIN BAHAMAN" userId="8720c3e7-0613-440a-9e59-3ac06b856f23" providerId="ADAL" clId="{13AECEAB-1538-438A-894F-05F1BB2B1F24}" dt="2023-06-16T07:52:17.302" v="0"/>
            <ac:grpSpMkLst>
              <pc:docMk/>
              <pc:sldMasterMk cId="363276802" sldId="2147483684"/>
              <pc:sldLayoutMk cId="2217300225" sldId="2147483692"/>
              <ac:grpSpMk id="12" creationId="{00000000-0000-0000-0000-000000000000}"/>
            </ac:grpSpMkLst>
          </pc:grpChg>
        </pc:sldLayoutChg>
        <pc:sldLayoutChg chg="modSp">
          <pc:chgData name="DR. NAZRULAZHAR BIN BAHAMAN" userId="8720c3e7-0613-440a-9e59-3ac06b856f23" providerId="ADAL" clId="{13AECEAB-1538-438A-894F-05F1BB2B1F24}" dt="2023-06-16T07:52:17.302" v="0"/>
          <pc:sldLayoutMkLst>
            <pc:docMk/>
            <pc:sldMasterMk cId="363276802" sldId="2147483684"/>
            <pc:sldLayoutMk cId="1277396897" sldId="2147483693"/>
          </pc:sldLayoutMkLst>
          <pc:spChg chg="mod">
            <ac:chgData name="DR. NAZRULAZHAR BIN BAHAMAN" userId="8720c3e7-0613-440a-9e59-3ac06b856f23" providerId="ADAL" clId="{13AECEAB-1538-438A-894F-05F1BB2B1F24}" dt="2023-06-16T07:52:17.302" v="0"/>
            <ac:spMkLst>
              <pc:docMk/>
              <pc:sldMasterMk cId="363276802" sldId="2147483684"/>
              <pc:sldLayoutMk cId="1277396897" sldId="2147483693"/>
              <ac:spMk id="2"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1277396897" sldId="2147483693"/>
              <ac:spMk id="3"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1277396897" sldId="2147483693"/>
              <ac:spMk id="4"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1277396897" sldId="2147483693"/>
              <ac:spMk id="11"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1277396897" sldId="2147483693"/>
              <ac:spMk id="13"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1277396897" sldId="2147483693"/>
              <ac:spMk id="14" creationId="{00000000-0000-0000-0000-000000000000}"/>
            </ac:spMkLst>
          </pc:spChg>
          <pc:grpChg chg="mod">
            <ac:chgData name="DR. NAZRULAZHAR BIN BAHAMAN" userId="8720c3e7-0613-440a-9e59-3ac06b856f23" providerId="ADAL" clId="{13AECEAB-1538-438A-894F-05F1BB2B1F24}" dt="2023-06-16T07:52:17.302" v="0"/>
            <ac:grpSpMkLst>
              <pc:docMk/>
              <pc:sldMasterMk cId="363276802" sldId="2147483684"/>
              <pc:sldLayoutMk cId="1277396897" sldId="2147483693"/>
              <ac:grpSpMk id="12" creationId="{00000000-0000-0000-0000-000000000000}"/>
            </ac:grpSpMkLst>
          </pc:grpChg>
        </pc:sldLayoutChg>
        <pc:sldLayoutChg chg="modSp">
          <pc:chgData name="DR. NAZRULAZHAR BIN BAHAMAN" userId="8720c3e7-0613-440a-9e59-3ac06b856f23" providerId="ADAL" clId="{13AECEAB-1538-438A-894F-05F1BB2B1F24}" dt="2023-06-16T07:52:17.302" v="0"/>
          <pc:sldLayoutMkLst>
            <pc:docMk/>
            <pc:sldMasterMk cId="363276802" sldId="2147483684"/>
            <pc:sldLayoutMk cId="1351342573" sldId="2147483695"/>
          </pc:sldLayoutMkLst>
          <pc:spChg chg="mod">
            <ac:chgData name="DR. NAZRULAZHAR BIN BAHAMAN" userId="8720c3e7-0613-440a-9e59-3ac06b856f23" providerId="ADAL" clId="{13AECEAB-1538-438A-894F-05F1BB2B1F24}" dt="2023-06-16T07:52:17.302" v="0"/>
            <ac:spMkLst>
              <pc:docMk/>
              <pc:sldMasterMk cId="363276802" sldId="2147483684"/>
              <pc:sldLayoutMk cId="1351342573" sldId="2147483695"/>
              <ac:spMk id="2" creationId="{00000000-0000-0000-0000-000000000000}"/>
            </ac:spMkLst>
          </pc:spChg>
          <pc:spChg chg="mod">
            <ac:chgData name="DR. NAZRULAZHAR BIN BAHAMAN" userId="8720c3e7-0613-440a-9e59-3ac06b856f23" providerId="ADAL" clId="{13AECEAB-1538-438A-894F-05F1BB2B1F24}" dt="2023-06-16T07:52:17.302" v="0"/>
            <ac:spMkLst>
              <pc:docMk/>
              <pc:sldMasterMk cId="363276802" sldId="2147483684"/>
              <pc:sldLayoutMk cId="1351342573" sldId="2147483695"/>
              <ac:spMk id="3" creationId="{00000000-0000-0000-0000-000000000000}"/>
            </ac:spMkLst>
          </pc:spChg>
        </pc:sldLayoutChg>
      </pc:sldMasterChg>
    </pc:docChg>
  </pc:docChgLst>
  <pc:docChgLst>
    <pc:chgData name="DR. NAZRULAZHAR BIN BAHAMAN" userId="8720c3e7-0613-440a-9e59-3ac06b856f23" providerId="ADAL" clId="{87ABCAD1-338B-4F1C-B3A5-8029753AFFEA}"/>
    <pc:docChg chg="modSld">
      <pc:chgData name="DR. NAZRULAZHAR BIN BAHAMAN" userId="8720c3e7-0613-440a-9e59-3ac06b856f23" providerId="ADAL" clId="{87ABCAD1-338B-4F1C-B3A5-8029753AFFEA}" dt="2023-06-18T15:22:41.232" v="27" actId="20577"/>
      <pc:docMkLst>
        <pc:docMk/>
      </pc:docMkLst>
      <pc:sldChg chg="modSp mod">
        <pc:chgData name="DR. NAZRULAZHAR BIN BAHAMAN" userId="8720c3e7-0613-440a-9e59-3ac06b856f23" providerId="ADAL" clId="{87ABCAD1-338B-4F1C-B3A5-8029753AFFEA}" dt="2023-06-18T15:22:08.393" v="3" actId="20577"/>
        <pc:sldMkLst>
          <pc:docMk/>
          <pc:sldMk cId="1920734324" sldId="316"/>
        </pc:sldMkLst>
        <pc:spChg chg="mod">
          <ac:chgData name="DR. NAZRULAZHAR BIN BAHAMAN" userId="8720c3e7-0613-440a-9e59-3ac06b856f23" providerId="ADAL" clId="{87ABCAD1-338B-4F1C-B3A5-8029753AFFEA}" dt="2023-06-18T15:22:08.393" v="3" actId="20577"/>
          <ac:spMkLst>
            <pc:docMk/>
            <pc:sldMk cId="1920734324" sldId="316"/>
            <ac:spMk id="2" creationId="{00000000-0000-0000-0000-000000000000}"/>
          </ac:spMkLst>
        </pc:spChg>
      </pc:sldChg>
      <pc:sldChg chg="modSp mod">
        <pc:chgData name="DR. NAZRULAZHAR BIN BAHAMAN" userId="8720c3e7-0613-440a-9e59-3ac06b856f23" providerId="ADAL" clId="{87ABCAD1-338B-4F1C-B3A5-8029753AFFEA}" dt="2023-06-18T15:22:16" v="5" actId="20577"/>
        <pc:sldMkLst>
          <pc:docMk/>
          <pc:sldMk cId="3173620923" sldId="318"/>
        </pc:sldMkLst>
        <pc:spChg chg="mod">
          <ac:chgData name="DR. NAZRULAZHAR BIN BAHAMAN" userId="8720c3e7-0613-440a-9e59-3ac06b856f23" providerId="ADAL" clId="{87ABCAD1-338B-4F1C-B3A5-8029753AFFEA}" dt="2023-06-18T15:22:16" v="5" actId="20577"/>
          <ac:spMkLst>
            <pc:docMk/>
            <pc:sldMk cId="3173620923" sldId="318"/>
            <ac:spMk id="2" creationId="{00000000-0000-0000-0000-000000000000}"/>
          </ac:spMkLst>
        </pc:spChg>
      </pc:sldChg>
      <pc:sldChg chg="modSp mod">
        <pc:chgData name="DR. NAZRULAZHAR BIN BAHAMAN" userId="8720c3e7-0613-440a-9e59-3ac06b856f23" providerId="ADAL" clId="{87ABCAD1-338B-4F1C-B3A5-8029753AFFEA}" dt="2023-06-18T15:22:41.232" v="27" actId="20577"/>
        <pc:sldMkLst>
          <pc:docMk/>
          <pc:sldMk cId="854454490" sldId="319"/>
        </pc:sldMkLst>
        <pc:spChg chg="mod">
          <ac:chgData name="DR. NAZRULAZHAR BIN BAHAMAN" userId="8720c3e7-0613-440a-9e59-3ac06b856f23" providerId="ADAL" clId="{87ABCAD1-338B-4F1C-B3A5-8029753AFFEA}" dt="2023-06-18T15:22:41.232" v="27" actId="20577"/>
          <ac:spMkLst>
            <pc:docMk/>
            <pc:sldMk cId="854454490" sldId="31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EF849A-D050-4706-8117-45D9A85A0834}" type="datetimeFigureOut">
              <a:rPr lang="en-US" smtClean="0"/>
              <a:t>6/18/2023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2F35C9-BACD-4E47-8FF3-62BE4BF1731E}" type="slidenum">
              <a:rPr lang="en-US" smtClean="0"/>
              <a:t>‹#›</a:t>
            </a:fld>
            <a:endParaRPr lang="en-US" dirty="0"/>
          </a:p>
        </p:txBody>
      </p:sp>
    </p:spTree>
    <p:extLst>
      <p:ext uri="{BB962C8B-B14F-4D97-AF65-F5344CB8AC3E}">
        <p14:creationId xmlns:p14="http://schemas.microsoft.com/office/powerpoint/2010/main" val="383183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CEE6-0255-6ADF-79A6-B51E23623A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C2D10F25-70F2-E1E9-F933-FA0B633DA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2992B44D-9F2A-0DB9-614D-E6C85865103D}"/>
              </a:ext>
            </a:extLst>
          </p:cNvPr>
          <p:cNvSpPr>
            <a:spLocks noGrp="1"/>
          </p:cNvSpPr>
          <p:nvPr>
            <p:ph type="dt" sz="half" idx="10"/>
          </p:nvPr>
        </p:nvSpPr>
        <p:spPr/>
        <p:txBody>
          <a:bodyPr/>
          <a:lstStyle/>
          <a:p>
            <a:fld id="{3326EEBA-618E-49A6-B015-7ED979369114}" type="datetime1">
              <a:rPr lang="en-US" smtClean="0"/>
              <a:t>6/18/2023</a:t>
            </a:fld>
            <a:endParaRPr lang="en-US" dirty="0"/>
          </a:p>
        </p:txBody>
      </p:sp>
      <p:sp>
        <p:nvSpPr>
          <p:cNvPr id="5" name="Footer Placeholder 4">
            <a:extLst>
              <a:ext uri="{FF2B5EF4-FFF2-40B4-BE49-F238E27FC236}">
                <a16:creationId xmlns:a16="http://schemas.microsoft.com/office/drawing/2014/main" id="{88B4256D-8111-BA11-D84B-782856E1385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8AE9CB7-B176-106B-48FC-2F4E5C13FEA4}"/>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265453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8223-615D-B299-FE74-2FCB9A28F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06573461-22E9-AFD0-5A67-686EA1395D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MY"/>
          </a:p>
        </p:txBody>
      </p:sp>
      <p:sp>
        <p:nvSpPr>
          <p:cNvPr id="4" name="Text Placeholder 3">
            <a:extLst>
              <a:ext uri="{FF2B5EF4-FFF2-40B4-BE49-F238E27FC236}">
                <a16:creationId xmlns:a16="http://schemas.microsoft.com/office/drawing/2014/main" id="{E265E529-2290-1574-AE7A-538DD03C3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9A147-E6BE-80FB-463A-0DC81B00E8CA}"/>
              </a:ext>
            </a:extLst>
          </p:cNvPr>
          <p:cNvSpPr>
            <a:spLocks noGrp="1"/>
          </p:cNvSpPr>
          <p:nvPr>
            <p:ph type="dt" sz="half" idx="10"/>
          </p:nvPr>
        </p:nvSpPr>
        <p:spPr/>
        <p:txBody>
          <a:bodyPr/>
          <a:lstStyle/>
          <a:p>
            <a:fld id="{3ADAB176-5DC4-41A4-A916-3ADD1DE50EBC}" type="datetime1">
              <a:rPr lang="en-US" smtClean="0"/>
              <a:t>6/18/2023</a:t>
            </a:fld>
            <a:endParaRPr lang="en-US" dirty="0"/>
          </a:p>
        </p:txBody>
      </p:sp>
      <p:sp>
        <p:nvSpPr>
          <p:cNvPr id="6" name="Footer Placeholder 5">
            <a:extLst>
              <a:ext uri="{FF2B5EF4-FFF2-40B4-BE49-F238E27FC236}">
                <a16:creationId xmlns:a16="http://schemas.microsoft.com/office/drawing/2014/main" id="{DE8A799F-508A-6608-BA50-2291AC96F4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25B3E7-568E-31DC-D680-23B9D66E1995}"/>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2337620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C09D-F331-36C6-AADF-B75BF73626FE}"/>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68EE5B4-36D9-3EFB-4C29-4FA0006DD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6613D89-433C-15B4-6FFE-9718A46CC03A}"/>
              </a:ext>
            </a:extLst>
          </p:cNvPr>
          <p:cNvSpPr>
            <a:spLocks noGrp="1"/>
          </p:cNvSpPr>
          <p:nvPr>
            <p:ph type="dt" sz="half" idx="10"/>
          </p:nvPr>
        </p:nvSpPr>
        <p:spPr/>
        <p:txBody>
          <a:bodyPr/>
          <a:lstStyle/>
          <a:p>
            <a:fld id="{304EDBCC-49E5-4F34-88BD-3528D8574B43}" type="datetime1">
              <a:rPr lang="en-US" smtClean="0"/>
              <a:t>6/18/2023</a:t>
            </a:fld>
            <a:endParaRPr lang="en-US" dirty="0"/>
          </a:p>
        </p:txBody>
      </p:sp>
      <p:sp>
        <p:nvSpPr>
          <p:cNvPr id="5" name="Footer Placeholder 4">
            <a:extLst>
              <a:ext uri="{FF2B5EF4-FFF2-40B4-BE49-F238E27FC236}">
                <a16:creationId xmlns:a16="http://schemas.microsoft.com/office/drawing/2014/main" id="{92127E1F-6E07-7E0A-7F80-82E87344CC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B41773-8AE0-31EF-6DE7-0DCE11906B9A}"/>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172335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3D8F40-CB20-CF15-261B-EC285A6FE3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376A8EE-AEE0-AFCD-A0F9-36382DACE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02DB7F7-170A-C40E-F00E-C4E3F6798F1C}"/>
              </a:ext>
            </a:extLst>
          </p:cNvPr>
          <p:cNvSpPr>
            <a:spLocks noGrp="1"/>
          </p:cNvSpPr>
          <p:nvPr>
            <p:ph type="dt" sz="half" idx="10"/>
          </p:nvPr>
        </p:nvSpPr>
        <p:spPr/>
        <p:txBody>
          <a:bodyPr/>
          <a:lstStyle/>
          <a:p>
            <a:fld id="{23F02D1D-F8CC-4732-B9E6-979C79B70A52}" type="datetime1">
              <a:rPr lang="en-US" smtClean="0"/>
              <a:t>6/18/2023</a:t>
            </a:fld>
            <a:endParaRPr lang="en-US" dirty="0"/>
          </a:p>
        </p:txBody>
      </p:sp>
      <p:sp>
        <p:nvSpPr>
          <p:cNvPr id="5" name="Footer Placeholder 4">
            <a:extLst>
              <a:ext uri="{FF2B5EF4-FFF2-40B4-BE49-F238E27FC236}">
                <a16:creationId xmlns:a16="http://schemas.microsoft.com/office/drawing/2014/main" id="{ABCAA69F-2D6A-01A3-9324-CE5F50896F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A1F90A-080C-AEA9-8FF1-67026B3A5010}"/>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1277910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4023"/>
            <a:ext cx="10515600" cy="56129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851C2-8954-4DBB-A0C0-C4F218010E84}" type="datetime1">
              <a:rPr lang="en-US" smtClean="0"/>
              <a:t>6/18/2023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292402256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ECEE6-0255-6ADF-79A6-B51E23623A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C2D10F25-70F2-E1E9-F933-FA0B633DA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2992B44D-9F2A-0DB9-614D-E6C85865103D}"/>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5" name="Footer Placeholder 4">
            <a:extLst>
              <a:ext uri="{FF2B5EF4-FFF2-40B4-BE49-F238E27FC236}">
                <a16:creationId xmlns:a16="http://schemas.microsoft.com/office/drawing/2014/main" id="{88B4256D-8111-BA11-D84B-782856E1385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8AE9CB7-B176-106B-48FC-2F4E5C13FEA4}"/>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3638564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47F9-E4B2-E2BC-D496-D1A4097C86E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B061E2F-2DDC-5338-855A-2C6769FB9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E4321F6-6DC9-53DC-8650-91FF50978A65}"/>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5" name="Footer Placeholder 4">
            <a:extLst>
              <a:ext uri="{FF2B5EF4-FFF2-40B4-BE49-F238E27FC236}">
                <a16:creationId xmlns:a16="http://schemas.microsoft.com/office/drawing/2014/main" id="{F9264391-B30E-74C3-4430-81BC6F82A51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31998E1-4505-7169-793E-3B1922BE6F58}"/>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32270642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61E2F-2DDC-5338-855A-2C6769FB957A}"/>
              </a:ext>
            </a:extLst>
          </p:cNvPr>
          <p:cNvSpPr>
            <a:spLocks noGrp="1"/>
          </p:cNvSpPr>
          <p:nvPr>
            <p:ph idx="1"/>
          </p:nvPr>
        </p:nvSpPr>
        <p:spPr>
          <a:xfrm>
            <a:off x="838200" y="457200"/>
            <a:ext cx="10515600" cy="5719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E4321F6-6DC9-53DC-8650-91FF50978A65}"/>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5" name="Footer Placeholder 4">
            <a:extLst>
              <a:ext uri="{FF2B5EF4-FFF2-40B4-BE49-F238E27FC236}">
                <a16:creationId xmlns:a16="http://schemas.microsoft.com/office/drawing/2014/main" id="{F9264391-B30E-74C3-4430-81BC6F82A51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A31998E1-4505-7169-793E-3B1922BE6F58}"/>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1925830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26F0-A67B-800A-5F71-CEFC2A280B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A33EC377-788A-EC64-5F57-F5307D47CD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C676EE-78A7-980D-7C78-E42571915597}"/>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5" name="Footer Placeholder 4">
            <a:extLst>
              <a:ext uri="{FF2B5EF4-FFF2-40B4-BE49-F238E27FC236}">
                <a16:creationId xmlns:a16="http://schemas.microsoft.com/office/drawing/2014/main" id="{92B523F7-ECCC-6037-F2C9-C768B305CBE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51B2A30-E505-5B36-8341-5310653BBFC7}"/>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12924012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02AA-7681-0692-8E37-3D9243D0264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80D5A51-22B5-5B4B-BB65-53747F3BD8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3E1F3DEF-EF1B-0095-3498-8A10D5E68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2C291726-B120-CF68-5F77-6CE088E08D27}"/>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6" name="Footer Placeholder 5">
            <a:extLst>
              <a:ext uri="{FF2B5EF4-FFF2-40B4-BE49-F238E27FC236}">
                <a16:creationId xmlns:a16="http://schemas.microsoft.com/office/drawing/2014/main" id="{275007F4-C9EF-B45F-D103-4B4FF0FBB3F5}"/>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6C322ABD-4C13-C017-0F8F-40307FAC17DF}"/>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3548065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09B0-2C44-8731-DC29-3B2F4D838FD3}"/>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4A51E72-1994-A0DC-2159-824BFDE871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573792-DE46-CA4F-2B15-9491295083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EFBC5741-CE52-547B-6D04-8D7F0317FB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F208BF-3B8A-DCA2-8A18-A98064EF4E3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9A720E97-B1E0-A1B0-7819-A7B90C349E33}"/>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8" name="Footer Placeholder 7">
            <a:extLst>
              <a:ext uri="{FF2B5EF4-FFF2-40B4-BE49-F238E27FC236}">
                <a16:creationId xmlns:a16="http://schemas.microsoft.com/office/drawing/2014/main" id="{6FE2208D-C700-9705-0D1B-9208F0FD6A56}"/>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7C16A53D-3D07-E07A-3676-00ECD78EACE9}"/>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2536152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047F9-E4B2-E2BC-D496-D1A4097C86E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B061E2F-2DDC-5338-855A-2C6769FB95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E4321F6-6DC9-53DC-8650-91FF50978A65}"/>
              </a:ext>
            </a:extLst>
          </p:cNvPr>
          <p:cNvSpPr>
            <a:spLocks noGrp="1"/>
          </p:cNvSpPr>
          <p:nvPr>
            <p:ph type="dt" sz="half" idx="10"/>
          </p:nvPr>
        </p:nvSpPr>
        <p:spPr/>
        <p:txBody>
          <a:bodyPr/>
          <a:lstStyle/>
          <a:p>
            <a:fld id="{B807507E-813A-4D08-8A5E-31F1E5FDB8AE}" type="datetime1">
              <a:rPr lang="en-US" smtClean="0"/>
              <a:t>6/18/2023</a:t>
            </a:fld>
            <a:endParaRPr lang="en-US" dirty="0"/>
          </a:p>
        </p:txBody>
      </p:sp>
      <p:sp>
        <p:nvSpPr>
          <p:cNvPr id="5" name="Footer Placeholder 4">
            <a:extLst>
              <a:ext uri="{FF2B5EF4-FFF2-40B4-BE49-F238E27FC236}">
                <a16:creationId xmlns:a16="http://schemas.microsoft.com/office/drawing/2014/main" id="{F9264391-B30E-74C3-4430-81BC6F82A5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1998E1-4505-7169-793E-3B1922BE6F58}"/>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436069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197A-D27F-8ED9-5869-C7C923D286EC}"/>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5777CC65-5C5B-BA49-8227-2920ABD6BD07}"/>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4" name="Footer Placeholder 3">
            <a:extLst>
              <a:ext uri="{FF2B5EF4-FFF2-40B4-BE49-F238E27FC236}">
                <a16:creationId xmlns:a16="http://schemas.microsoft.com/office/drawing/2014/main" id="{082CB1AB-1ED9-56B5-DF03-924CFECF26C3}"/>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89E80402-5F93-751E-C0B3-E660E2326285}"/>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4060668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068CBF-A258-FA81-21D8-FFEC19F4E563}"/>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3" name="Footer Placeholder 2">
            <a:extLst>
              <a:ext uri="{FF2B5EF4-FFF2-40B4-BE49-F238E27FC236}">
                <a16:creationId xmlns:a16="http://schemas.microsoft.com/office/drawing/2014/main" id="{55612D35-90F9-E50E-E60F-66FA86B5EA9B}"/>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F94FBFD5-83B3-6A5D-8E95-1765D51DB50A}"/>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25824556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EC6C-EAE5-EBA3-CF2A-26C051EFA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18C866F9-3AC8-655B-F0A5-B639D5A2D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FD28B58D-2BA1-4D3C-0469-130EC6F5A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49E22-557D-8E1D-3EB8-02DDA9183C7F}"/>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6" name="Footer Placeholder 5">
            <a:extLst>
              <a:ext uri="{FF2B5EF4-FFF2-40B4-BE49-F238E27FC236}">
                <a16:creationId xmlns:a16="http://schemas.microsoft.com/office/drawing/2014/main" id="{C54A6DA5-92AA-DD33-6EAC-21BFE3412614}"/>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93E4C8E-4960-4A30-45F1-CB050F3A721C}"/>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29689817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8223-615D-B299-FE74-2FCB9A28F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06573461-22E9-AFD0-5A67-686EA1395D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MY"/>
          </a:p>
        </p:txBody>
      </p:sp>
      <p:sp>
        <p:nvSpPr>
          <p:cNvPr id="4" name="Text Placeholder 3">
            <a:extLst>
              <a:ext uri="{FF2B5EF4-FFF2-40B4-BE49-F238E27FC236}">
                <a16:creationId xmlns:a16="http://schemas.microsoft.com/office/drawing/2014/main" id="{E265E529-2290-1574-AE7A-538DD03C3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C9A147-E6BE-80FB-463A-0DC81B00E8CA}"/>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6" name="Footer Placeholder 5">
            <a:extLst>
              <a:ext uri="{FF2B5EF4-FFF2-40B4-BE49-F238E27FC236}">
                <a16:creationId xmlns:a16="http://schemas.microsoft.com/office/drawing/2014/main" id="{DE8A799F-508A-6608-BA50-2291AC96F40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9625B3E7-568E-31DC-D680-23B9D66E1995}"/>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864968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C09D-F331-36C6-AADF-B75BF73626FE}"/>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D68EE5B4-36D9-3EFB-4C29-4FA0006DD1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D6613D89-433C-15B4-6FFE-9718A46CC03A}"/>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5" name="Footer Placeholder 4">
            <a:extLst>
              <a:ext uri="{FF2B5EF4-FFF2-40B4-BE49-F238E27FC236}">
                <a16:creationId xmlns:a16="http://schemas.microsoft.com/office/drawing/2014/main" id="{92127E1F-6E07-7E0A-7F80-82E87344CC6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1B41773-8AE0-31EF-6DE7-0DCE11906B9A}"/>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1320394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3D8F40-CB20-CF15-261B-EC285A6FE3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4376A8EE-AEE0-AFCD-A0F9-36382DACE7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02DB7F7-170A-C40E-F00E-C4E3F6798F1C}"/>
              </a:ext>
            </a:extLst>
          </p:cNvPr>
          <p:cNvSpPr>
            <a:spLocks noGrp="1"/>
          </p:cNvSpPr>
          <p:nvPr>
            <p:ph type="dt" sz="half" idx="10"/>
          </p:nvPr>
        </p:nvSpPr>
        <p:spPr/>
        <p:txBody>
          <a:bodyPr/>
          <a:lstStyle/>
          <a:p>
            <a:fld id="{78F20CA6-EC22-4D0F-802B-068907E5DFA5}" type="datetimeFigureOut">
              <a:rPr lang="en-MY" smtClean="0"/>
              <a:t>18/6/2023</a:t>
            </a:fld>
            <a:endParaRPr lang="en-MY"/>
          </a:p>
        </p:txBody>
      </p:sp>
      <p:sp>
        <p:nvSpPr>
          <p:cNvPr id="5" name="Footer Placeholder 4">
            <a:extLst>
              <a:ext uri="{FF2B5EF4-FFF2-40B4-BE49-F238E27FC236}">
                <a16:creationId xmlns:a16="http://schemas.microsoft.com/office/drawing/2014/main" id="{ABCAA69F-2D6A-01A3-9324-CE5F50896F79}"/>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EA1F90A-080C-AEA9-8FF1-67026B3A5010}"/>
              </a:ext>
            </a:extLst>
          </p:cNvPr>
          <p:cNvSpPr>
            <a:spLocks noGrp="1"/>
          </p:cNvSpPr>
          <p:nvPr>
            <p:ph type="sldNum" sz="quarter" idx="12"/>
          </p:nvPr>
        </p:nvSpPr>
        <p:spPr/>
        <p:txBody>
          <a:bodyPr/>
          <a:lstStyle/>
          <a:p>
            <a:fld id="{57CCA0A1-159E-4FF8-B10B-3DEF4060D5BA}" type="slidenum">
              <a:rPr lang="en-MY" smtClean="0"/>
              <a:t>‹#›</a:t>
            </a:fld>
            <a:endParaRPr lang="en-MY"/>
          </a:p>
        </p:txBody>
      </p:sp>
    </p:spTree>
    <p:extLst>
      <p:ext uri="{BB962C8B-B14F-4D97-AF65-F5344CB8AC3E}">
        <p14:creationId xmlns:p14="http://schemas.microsoft.com/office/powerpoint/2010/main" val="140822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61E2F-2DDC-5338-855A-2C6769FB957A}"/>
              </a:ext>
            </a:extLst>
          </p:cNvPr>
          <p:cNvSpPr>
            <a:spLocks noGrp="1"/>
          </p:cNvSpPr>
          <p:nvPr>
            <p:ph idx="1"/>
          </p:nvPr>
        </p:nvSpPr>
        <p:spPr>
          <a:xfrm>
            <a:off x="838200" y="457200"/>
            <a:ext cx="10515600" cy="5719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E4321F6-6DC9-53DC-8650-91FF50978A65}"/>
              </a:ext>
            </a:extLst>
          </p:cNvPr>
          <p:cNvSpPr>
            <a:spLocks noGrp="1"/>
          </p:cNvSpPr>
          <p:nvPr>
            <p:ph type="dt" sz="half" idx="10"/>
          </p:nvPr>
        </p:nvSpPr>
        <p:spPr/>
        <p:txBody>
          <a:bodyPr/>
          <a:lstStyle/>
          <a:p>
            <a:fld id="{154851C2-8954-4DBB-A0C0-C4F218010E84}" type="datetime1">
              <a:rPr lang="en-US" smtClean="0"/>
              <a:t>6/18/2023</a:t>
            </a:fld>
            <a:endParaRPr lang="en-US" dirty="0"/>
          </a:p>
        </p:txBody>
      </p:sp>
      <p:sp>
        <p:nvSpPr>
          <p:cNvPr id="5" name="Footer Placeholder 4">
            <a:extLst>
              <a:ext uri="{FF2B5EF4-FFF2-40B4-BE49-F238E27FC236}">
                <a16:creationId xmlns:a16="http://schemas.microsoft.com/office/drawing/2014/main" id="{F9264391-B30E-74C3-4430-81BC6F82A51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1998E1-4505-7169-793E-3B1922BE6F58}"/>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333192639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E26F0-A67B-800A-5F71-CEFC2A280B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A33EC377-788A-EC64-5F57-F5307D47CD44}"/>
              </a:ext>
            </a:extLst>
          </p:cNvPr>
          <p:cNvSpPr>
            <a:spLocks noGrp="1"/>
          </p:cNvSpPr>
          <p:nvPr>
            <p:ph type="body" idx="1"/>
          </p:nvPr>
        </p:nvSpPr>
        <p:spPr>
          <a:xfrm>
            <a:off x="831850" y="4589463"/>
            <a:ext cx="10515600" cy="1500187"/>
          </a:xfrm>
        </p:spPr>
        <p:txBody>
          <a:bodyPr/>
          <a:lstStyle>
            <a:lvl1pPr marL="0" indent="0">
              <a:buNone/>
              <a:defRPr sz="2400" i="1">
                <a:solidFill>
                  <a:srgbClr val="C00000"/>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C676EE-78A7-980D-7C78-E42571915597}"/>
              </a:ext>
            </a:extLst>
          </p:cNvPr>
          <p:cNvSpPr>
            <a:spLocks noGrp="1"/>
          </p:cNvSpPr>
          <p:nvPr>
            <p:ph type="dt" sz="half" idx="10"/>
          </p:nvPr>
        </p:nvSpPr>
        <p:spPr/>
        <p:txBody>
          <a:bodyPr/>
          <a:lstStyle/>
          <a:p>
            <a:fld id="{72AD7AA9-BF54-4626-8BCB-E06FDD535C01}" type="datetime1">
              <a:rPr lang="en-US" smtClean="0"/>
              <a:t>6/18/2023</a:t>
            </a:fld>
            <a:endParaRPr lang="en-US" dirty="0"/>
          </a:p>
        </p:txBody>
      </p:sp>
      <p:sp>
        <p:nvSpPr>
          <p:cNvPr id="5" name="Footer Placeholder 4">
            <a:extLst>
              <a:ext uri="{FF2B5EF4-FFF2-40B4-BE49-F238E27FC236}">
                <a16:creationId xmlns:a16="http://schemas.microsoft.com/office/drawing/2014/main" id="{92B523F7-ECCC-6037-F2C9-C768B305CBE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B2A30-E505-5B36-8341-5310653BBFC7}"/>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804766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02AA-7681-0692-8E37-3D9243D0264B}"/>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F80D5A51-22B5-5B4B-BB65-53747F3BD8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3E1F3DEF-EF1B-0095-3498-8A10D5E68A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2C291726-B120-CF68-5F77-6CE088E08D27}"/>
              </a:ext>
            </a:extLst>
          </p:cNvPr>
          <p:cNvSpPr>
            <a:spLocks noGrp="1"/>
          </p:cNvSpPr>
          <p:nvPr>
            <p:ph type="dt" sz="half" idx="10"/>
          </p:nvPr>
        </p:nvSpPr>
        <p:spPr/>
        <p:txBody>
          <a:bodyPr/>
          <a:lstStyle/>
          <a:p>
            <a:fld id="{207130E1-1D4C-4325-9843-2FF0E4DEAD23}" type="datetime1">
              <a:rPr lang="en-US" smtClean="0"/>
              <a:t>6/18/2023</a:t>
            </a:fld>
            <a:endParaRPr lang="en-US" dirty="0"/>
          </a:p>
        </p:txBody>
      </p:sp>
      <p:sp>
        <p:nvSpPr>
          <p:cNvPr id="6" name="Footer Placeholder 5">
            <a:extLst>
              <a:ext uri="{FF2B5EF4-FFF2-40B4-BE49-F238E27FC236}">
                <a16:creationId xmlns:a16="http://schemas.microsoft.com/office/drawing/2014/main" id="{275007F4-C9EF-B45F-D103-4B4FF0FBB3F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C322ABD-4C13-C017-0F8F-40307FAC17DF}"/>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2758276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09B0-2C44-8731-DC29-3B2F4D838FD3}"/>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4A51E72-1994-A0DC-2159-824BFDE8717C}"/>
              </a:ext>
            </a:extLst>
          </p:cNvPr>
          <p:cNvSpPr>
            <a:spLocks noGrp="1"/>
          </p:cNvSpPr>
          <p:nvPr>
            <p:ph type="body" idx="1"/>
          </p:nvPr>
        </p:nvSpPr>
        <p:spPr>
          <a:xfrm>
            <a:off x="839788" y="1681163"/>
            <a:ext cx="5157787"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573792-DE46-CA4F-2B15-9491295083EA}"/>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dirty="0"/>
          </a:p>
        </p:txBody>
      </p:sp>
      <p:sp>
        <p:nvSpPr>
          <p:cNvPr id="5" name="Text Placeholder 4">
            <a:extLst>
              <a:ext uri="{FF2B5EF4-FFF2-40B4-BE49-F238E27FC236}">
                <a16:creationId xmlns:a16="http://schemas.microsoft.com/office/drawing/2014/main" id="{EFBC5741-CE52-547B-6D04-8D7F0317FB9A}"/>
              </a:ext>
            </a:extLst>
          </p:cNvPr>
          <p:cNvSpPr>
            <a:spLocks noGrp="1"/>
          </p:cNvSpPr>
          <p:nvPr>
            <p:ph type="body" sz="quarter" idx="3"/>
          </p:nvPr>
        </p:nvSpPr>
        <p:spPr>
          <a:xfrm>
            <a:off x="6172200" y="1681163"/>
            <a:ext cx="5183188" cy="82391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9F208BF-3B8A-DCA2-8A18-A98064EF4E39}"/>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9A720E97-B1E0-A1B0-7819-A7B90C349E33}"/>
              </a:ext>
            </a:extLst>
          </p:cNvPr>
          <p:cNvSpPr>
            <a:spLocks noGrp="1"/>
          </p:cNvSpPr>
          <p:nvPr>
            <p:ph type="dt" sz="half" idx="10"/>
          </p:nvPr>
        </p:nvSpPr>
        <p:spPr/>
        <p:txBody>
          <a:bodyPr/>
          <a:lstStyle/>
          <a:p>
            <a:fld id="{1F2A3D61-A023-4EFB-A5A3-34E0AF980555}" type="datetime1">
              <a:rPr lang="en-US" smtClean="0"/>
              <a:t>6/18/2023</a:t>
            </a:fld>
            <a:endParaRPr lang="en-US" dirty="0"/>
          </a:p>
        </p:txBody>
      </p:sp>
      <p:sp>
        <p:nvSpPr>
          <p:cNvPr id="8" name="Footer Placeholder 7">
            <a:extLst>
              <a:ext uri="{FF2B5EF4-FFF2-40B4-BE49-F238E27FC236}">
                <a16:creationId xmlns:a16="http://schemas.microsoft.com/office/drawing/2014/main" id="{6FE2208D-C700-9705-0D1B-9208F0FD6A5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C16A53D-3D07-E07A-3676-00ECD78EACE9}"/>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3730132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197A-D27F-8ED9-5869-C7C923D286EC}"/>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5777CC65-5C5B-BA49-8227-2920ABD6BD07}"/>
              </a:ext>
            </a:extLst>
          </p:cNvPr>
          <p:cNvSpPr>
            <a:spLocks noGrp="1"/>
          </p:cNvSpPr>
          <p:nvPr>
            <p:ph type="dt" sz="half" idx="10"/>
          </p:nvPr>
        </p:nvSpPr>
        <p:spPr/>
        <p:txBody>
          <a:bodyPr/>
          <a:lstStyle/>
          <a:p>
            <a:fld id="{138D51AE-9F15-49EC-AC41-9E279B1504E1}" type="datetime1">
              <a:rPr lang="en-US" smtClean="0"/>
              <a:t>6/18/2023</a:t>
            </a:fld>
            <a:endParaRPr lang="en-US" dirty="0"/>
          </a:p>
        </p:txBody>
      </p:sp>
      <p:sp>
        <p:nvSpPr>
          <p:cNvPr id="4" name="Footer Placeholder 3">
            <a:extLst>
              <a:ext uri="{FF2B5EF4-FFF2-40B4-BE49-F238E27FC236}">
                <a16:creationId xmlns:a16="http://schemas.microsoft.com/office/drawing/2014/main" id="{082CB1AB-1ED9-56B5-DF03-924CFECF26C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9E80402-5F93-751E-C0B3-E660E2326285}"/>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3158112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068CBF-A258-FA81-21D8-FFEC19F4E563}"/>
              </a:ext>
            </a:extLst>
          </p:cNvPr>
          <p:cNvSpPr>
            <a:spLocks noGrp="1"/>
          </p:cNvSpPr>
          <p:nvPr>
            <p:ph type="dt" sz="half" idx="10"/>
          </p:nvPr>
        </p:nvSpPr>
        <p:spPr/>
        <p:txBody>
          <a:bodyPr/>
          <a:lstStyle/>
          <a:p>
            <a:fld id="{24E7B8F6-994D-408C-A689-D1FF9722CBF3}" type="datetime1">
              <a:rPr lang="en-US" smtClean="0"/>
              <a:t>6/18/2023</a:t>
            </a:fld>
            <a:endParaRPr lang="en-US" dirty="0"/>
          </a:p>
        </p:txBody>
      </p:sp>
      <p:sp>
        <p:nvSpPr>
          <p:cNvPr id="3" name="Footer Placeholder 2">
            <a:extLst>
              <a:ext uri="{FF2B5EF4-FFF2-40B4-BE49-F238E27FC236}">
                <a16:creationId xmlns:a16="http://schemas.microsoft.com/office/drawing/2014/main" id="{55612D35-90F9-E50E-E60F-66FA86B5EA9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94FBFD5-83B3-6A5D-8E95-1765D51DB50A}"/>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2774114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DEC6C-EAE5-EBA3-CF2A-26C051EFA0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18C866F9-3AC8-655B-F0A5-B639D5A2D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FD28B58D-2BA1-4D3C-0469-130EC6F5A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49E22-557D-8E1D-3EB8-02DDA9183C7F}"/>
              </a:ext>
            </a:extLst>
          </p:cNvPr>
          <p:cNvSpPr>
            <a:spLocks noGrp="1"/>
          </p:cNvSpPr>
          <p:nvPr>
            <p:ph type="dt" sz="half" idx="10"/>
          </p:nvPr>
        </p:nvSpPr>
        <p:spPr/>
        <p:txBody>
          <a:bodyPr/>
          <a:lstStyle/>
          <a:p>
            <a:fld id="{929A5CA4-7582-4FD2-A5B1-81597ACCD2CE}" type="datetime1">
              <a:rPr lang="en-US" smtClean="0"/>
              <a:t>6/18/2023</a:t>
            </a:fld>
            <a:endParaRPr lang="en-US" dirty="0"/>
          </a:p>
        </p:txBody>
      </p:sp>
      <p:sp>
        <p:nvSpPr>
          <p:cNvPr id="6" name="Footer Placeholder 5">
            <a:extLst>
              <a:ext uri="{FF2B5EF4-FFF2-40B4-BE49-F238E27FC236}">
                <a16:creationId xmlns:a16="http://schemas.microsoft.com/office/drawing/2014/main" id="{C54A6DA5-92AA-DD33-6EAC-21BFE341261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3E4C8E-4960-4A30-45F1-CB050F3A721C}"/>
              </a:ext>
            </a:extLst>
          </p:cNvPr>
          <p:cNvSpPr>
            <a:spLocks noGrp="1"/>
          </p:cNvSpPr>
          <p:nvPr>
            <p:ph type="sldNum" sz="quarter" idx="12"/>
          </p:nvPr>
        </p:nvSpPr>
        <p:spPr/>
        <p:txBody>
          <a:bodyPr/>
          <a:lstStyle/>
          <a:p>
            <a:fld id="{5173FE1A-289D-4287-ACA0-E838B04A0E79}" type="slidenum">
              <a:rPr lang="en-US" smtClean="0"/>
              <a:t>‹#›</a:t>
            </a:fld>
            <a:endParaRPr lang="en-US" dirty="0"/>
          </a:p>
        </p:txBody>
      </p:sp>
    </p:spTree>
    <p:extLst>
      <p:ext uri="{BB962C8B-B14F-4D97-AF65-F5344CB8AC3E}">
        <p14:creationId xmlns:p14="http://schemas.microsoft.com/office/powerpoint/2010/main" val="890322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2EDA6-84FF-61DF-75AA-755332B38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dirty="0"/>
          </a:p>
        </p:txBody>
      </p:sp>
      <p:sp>
        <p:nvSpPr>
          <p:cNvPr id="3" name="Text Placeholder 2">
            <a:extLst>
              <a:ext uri="{FF2B5EF4-FFF2-40B4-BE49-F238E27FC236}">
                <a16:creationId xmlns:a16="http://schemas.microsoft.com/office/drawing/2014/main" id="{8C877872-00D6-17A4-B56F-A7A93363D8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dirty="0"/>
          </a:p>
        </p:txBody>
      </p:sp>
      <p:sp>
        <p:nvSpPr>
          <p:cNvPr id="4" name="Date Placeholder 3">
            <a:extLst>
              <a:ext uri="{FF2B5EF4-FFF2-40B4-BE49-F238E27FC236}">
                <a16:creationId xmlns:a16="http://schemas.microsoft.com/office/drawing/2014/main" id="{E8BA589A-44A3-D1B2-65B4-76B046A35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Kollektif" panose="020B0604020101010102" pitchFamily="34" charset="0"/>
              </a:defRPr>
            </a:lvl1pPr>
          </a:lstStyle>
          <a:p>
            <a:fld id="{154851C2-8954-4DBB-A0C0-C4F218010E84}" type="datetime1">
              <a:rPr lang="en-US" smtClean="0"/>
              <a:t>6/18/2023</a:t>
            </a:fld>
            <a:endParaRPr lang="en-US" dirty="0"/>
          </a:p>
        </p:txBody>
      </p:sp>
      <p:sp>
        <p:nvSpPr>
          <p:cNvPr id="5" name="Footer Placeholder 4">
            <a:extLst>
              <a:ext uri="{FF2B5EF4-FFF2-40B4-BE49-F238E27FC236}">
                <a16:creationId xmlns:a16="http://schemas.microsoft.com/office/drawing/2014/main" id="{474CC229-8880-0919-9BE2-5C89BDB8C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Kollektif" panose="020B0604020101010102" pitchFamily="34" charset="0"/>
              </a:defRPr>
            </a:lvl1pPr>
          </a:lstStyle>
          <a:p>
            <a:endParaRPr lang="en-US" dirty="0"/>
          </a:p>
        </p:txBody>
      </p:sp>
      <p:sp>
        <p:nvSpPr>
          <p:cNvPr id="6" name="Slide Number Placeholder 5">
            <a:extLst>
              <a:ext uri="{FF2B5EF4-FFF2-40B4-BE49-F238E27FC236}">
                <a16:creationId xmlns:a16="http://schemas.microsoft.com/office/drawing/2014/main" id="{61171ACF-3B25-7D17-9220-71B90363F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Kollektif" panose="020B0604020101010102" pitchFamily="34" charset="0"/>
              </a:defRPr>
            </a:lvl1pPr>
          </a:lstStyle>
          <a:p>
            <a:fld id="{5173FE1A-289D-4287-ACA0-E838B04A0E79}" type="slidenum">
              <a:rPr lang="en-US" smtClean="0"/>
              <a:t>‹#›</a:t>
            </a:fld>
            <a:endParaRPr lang="en-US" dirty="0"/>
          </a:p>
        </p:txBody>
      </p:sp>
    </p:spTree>
    <p:extLst>
      <p:ext uri="{BB962C8B-B14F-4D97-AF65-F5344CB8AC3E}">
        <p14:creationId xmlns:p14="http://schemas.microsoft.com/office/powerpoint/2010/main" val="129679123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Kollektif" panose="020B0604020101010102" pitchFamily="34" charset="0"/>
          <a:ea typeface="+mj-ea"/>
          <a:cs typeface="+mj-cs"/>
        </a:defRPr>
      </a:lvl1pPr>
    </p:titleStyle>
    <p:bodyStyle>
      <a:lvl1pPr marL="228600" indent="-228600" algn="l" defTabSz="914400" rtl="0" eaLnBrk="1" latinLnBrk="0" hangingPunct="1">
        <a:lnSpc>
          <a:spcPct val="90000"/>
        </a:lnSpc>
        <a:spcBef>
          <a:spcPts val="1000"/>
        </a:spcBef>
        <a:spcAft>
          <a:spcPts val="600"/>
        </a:spcAft>
        <a:buFont typeface="Arial" panose="020B0604020202020204" pitchFamily="34" charset="0"/>
        <a:buChar char="•"/>
        <a:defRPr sz="2800" kern="1200">
          <a:solidFill>
            <a:schemeClr val="tx1"/>
          </a:solidFill>
          <a:latin typeface="Kollektif" panose="020B0604020101010102" pitchFamily="34" charset="0"/>
          <a:ea typeface="+mn-ea"/>
          <a:cs typeface="+mn-cs"/>
        </a:defRPr>
      </a:lvl1pPr>
      <a:lvl2pPr marL="685800" indent="-228600" algn="l" defTabSz="914400" rtl="0" eaLnBrk="1" latinLnBrk="0" hangingPunct="1">
        <a:lnSpc>
          <a:spcPct val="90000"/>
        </a:lnSpc>
        <a:spcBef>
          <a:spcPts val="500"/>
        </a:spcBef>
        <a:spcAft>
          <a:spcPts val="600"/>
        </a:spcAft>
        <a:buFont typeface="Arial" panose="020B0604020202020204" pitchFamily="34" charset="0"/>
        <a:buChar char="•"/>
        <a:defRPr sz="2400" kern="1200">
          <a:solidFill>
            <a:schemeClr val="tx1"/>
          </a:solidFill>
          <a:latin typeface="Kollektif" panose="020B0604020101010102"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llektif" panose="020B0604020101010102"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llektif" panose="020B0604020101010102"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llektif" panose="020B0604020101010102"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2EDA6-84FF-61DF-75AA-755332B389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dirty="0"/>
          </a:p>
        </p:txBody>
      </p:sp>
      <p:sp>
        <p:nvSpPr>
          <p:cNvPr id="3" name="Text Placeholder 2">
            <a:extLst>
              <a:ext uri="{FF2B5EF4-FFF2-40B4-BE49-F238E27FC236}">
                <a16:creationId xmlns:a16="http://schemas.microsoft.com/office/drawing/2014/main" id="{8C877872-00D6-17A4-B56F-A7A93363D8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E8BA589A-44A3-D1B2-65B4-76B046A35E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Kollektif" panose="020B0604020101010102" pitchFamily="34" charset="0"/>
              </a:defRPr>
            </a:lvl1pPr>
          </a:lstStyle>
          <a:p>
            <a:fld id="{78F20CA6-EC22-4D0F-802B-068907E5DFA5}" type="datetimeFigureOut">
              <a:rPr lang="en-MY" smtClean="0"/>
              <a:pPr/>
              <a:t>18/6/2023</a:t>
            </a:fld>
            <a:endParaRPr lang="en-MY"/>
          </a:p>
        </p:txBody>
      </p:sp>
      <p:sp>
        <p:nvSpPr>
          <p:cNvPr id="5" name="Footer Placeholder 4">
            <a:extLst>
              <a:ext uri="{FF2B5EF4-FFF2-40B4-BE49-F238E27FC236}">
                <a16:creationId xmlns:a16="http://schemas.microsoft.com/office/drawing/2014/main" id="{474CC229-8880-0919-9BE2-5C89BDB8CB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Kollektif" panose="020B0604020101010102" pitchFamily="34" charset="0"/>
              </a:defRPr>
            </a:lvl1pPr>
          </a:lstStyle>
          <a:p>
            <a:endParaRPr lang="en-MY"/>
          </a:p>
        </p:txBody>
      </p:sp>
      <p:sp>
        <p:nvSpPr>
          <p:cNvPr id="6" name="Slide Number Placeholder 5">
            <a:extLst>
              <a:ext uri="{FF2B5EF4-FFF2-40B4-BE49-F238E27FC236}">
                <a16:creationId xmlns:a16="http://schemas.microsoft.com/office/drawing/2014/main" id="{61171ACF-3B25-7D17-9220-71B90363F3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Kollektif" panose="020B0604020101010102" pitchFamily="34" charset="0"/>
              </a:defRPr>
            </a:lvl1pPr>
          </a:lstStyle>
          <a:p>
            <a:fld id="{57CCA0A1-159E-4FF8-B10B-3DEF4060D5BA}" type="slidenum">
              <a:rPr lang="en-MY" smtClean="0"/>
              <a:pPr/>
              <a:t>‹#›</a:t>
            </a:fld>
            <a:endParaRPr lang="en-MY"/>
          </a:p>
        </p:txBody>
      </p:sp>
    </p:spTree>
    <p:extLst>
      <p:ext uri="{BB962C8B-B14F-4D97-AF65-F5344CB8AC3E}">
        <p14:creationId xmlns:p14="http://schemas.microsoft.com/office/powerpoint/2010/main" val="1248400488"/>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4" r:id="rId12"/>
  </p:sldLayoutIdLst>
  <p:txStyles>
    <p:titleStyle>
      <a:lvl1pPr algn="l" defTabSz="914400" rtl="0" eaLnBrk="1" latinLnBrk="0" hangingPunct="1">
        <a:lnSpc>
          <a:spcPct val="90000"/>
        </a:lnSpc>
        <a:spcBef>
          <a:spcPct val="0"/>
        </a:spcBef>
        <a:buNone/>
        <a:defRPr sz="4400" b="1" kern="1200">
          <a:solidFill>
            <a:schemeClr val="tx1"/>
          </a:solidFill>
          <a:latin typeface="Kollektif" panose="020B0604020101010102"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Kollektif" panose="020B0604020101010102"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Kollektif" panose="020B0604020101010102"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Kollektif" panose="020B0604020101010102"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llektif" panose="020B0604020101010102"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Kollektif" panose="020B0604020101010102"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ms-MY" dirty="0"/>
              <a:t>Internet Security</a:t>
            </a:r>
            <a:endParaRPr lang="en-US" dirty="0"/>
          </a:p>
        </p:txBody>
      </p:sp>
      <p:sp>
        <p:nvSpPr>
          <p:cNvPr id="3" name="Subtitle 2"/>
          <p:cNvSpPr>
            <a:spLocks noGrp="1"/>
          </p:cNvSpPr>
          <p:nvPr>
            <p:ph type="subTitle" idx="1"/>
          </p:nvPr>
        </p:nvSpPr>
        <p:spPr/>
        <p:txBody>
          <a:bodyPr/>
          <a:lstStyle/>
          <a:p>
            <a:endParaRPr lang="en-US" altLang="ms-MY" dirty="0"/>
          </a:p>
        </p:txBody>
      </p:sp>
      <p:sp>
        <p:nvSpPr>
          <p:cNvPr id="4" name="Slide Number Placeholder 3"/>
          <p:cNvSpPr>
            <a:spLocks noGrp="1"/>
          </p:cNvSpPr>
          <p:nvPr>
            <p:ph type="sldNum" sz="quarter" idx="12"/>
          </p:nvPr>
        </p:nvSpPr>
        <p:spPr/>
        <p:txBody>
          <a:bodyPr/>
          <a:lstStyle/>
          <a:p>
            <a:fld id="{5173FE1A-289D-4287-ACA0-E838B04A0E79}" type="slidenum">
              <a:rPr lang="en-US" smtClean="0"/>
              <a:t>1</a:t>
            </a:fld>
            <a:endParaRPr lang="en-US" dirty="0"/>
          </a:p>
        </p:txBody>
      </p:sp>
    </p:spTree>
    <p:extLst>
      <p:ext uri="{BB962C8B-B14F-4D97-AF65-F5344CB8AC3E}">
        <p14:creationId xmlns:p14="http://schemas.microsoft.com/office/powerpoint/2010/main" val="879849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DDoS vs Dos</a:t>
            </a:r>
          </a:p>
        </p:txBody>
      </p:sp>
      <p:pic>
        <p:nvPicPr>
          <p:cNvPr id="6" name="Content Placeholder 5"/>
          <p:cNvPicPr>
            <a:picLocks noGrp="1" noChangeAspect="1"/>
          </p:cNvPicPr>
          <p:nvPr>
            <p:ph idx="1"/>
          </p:nvPr>
        </p:nvPicPr>
        <p:blipFill rotWithShape="1">
          <a:blip r:embed="rId2"/>
          <a:srcRect t="9660" b="46887"/>
          <a:stretch/>
        </p:blipFill>
        <p:spPr>
          <a:xfrm>
            <a:off x="2791357" y="1690688"/>
            <a:ext cx="5639939" cy="4356100"/>
          </a:xfrm>
          <a:prstGeom prst="rect">
            <a:avLst/>
          </a:prstGeom>
          <a:ln>
            <a:noFill/>
          </a:ln>
          <a:effectLst>
            <a:softEdge rad="112500"/>
          </a:effectLst>
        </p:spPr>
      </p:pic>
      <p:sp>
        <p:nvSpPr>
          <p:cNvPr id="4" name="Slide Number Placeholder 3"/>
          <p:cNvSpPr>
            <a:spLocks noGrp="1"/>
          </p:cNvSpPr>
          <p:nvPr>
            <p:ph type="sldNum" sz="quarter" idx="12"/>
          </p:nvPr>
        </p:nvSpPr>
        <p:spPr/>
        <p:txBody>
          <a:bodyPr/>
          <a:lstStyle/>
          <a:p>
            <a:fld id="{5173FE1A-289D-4287-ACA0-E838B04A0E79}" type="slidenum">
              <a:rPr lang="en-US" smtClean="0"/>
              <a:t>10</a:t>
            </a:fld>
            <a:endParaRPr lang="en-US" dirty="0"/>
          </a:p>
        </p:txBody>
      </p:sp>
    </p:spTree>
    <p:extLst>
      <p:ext uri="{BB962C8B-B14F-4D97-AF65-F5344CB8AC3E}">
        <p14:creationId xmlns:p14="http://schemas.microsoft.com/office/powerpoint/2010/main" val="3144074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DDoS Attack Works?</a:t>
            </a:r>
          </a:p>
        </p:txBody>
      </p:sp>
      <p:sp>
        <p:nvSpPr>
          <p:cNvPr id="3" name="Content Placeholder 2"/>
          <p:cNvSpPr>
            <a:spLocks noGrp="1"/>
          </p:cNvSpPr>
          <p:nvPr>
            <p:ph idx="1"/>
          </p:nvPr>
        </p:nvSpPr>
        <p:spPr>
          <a:xfrm>
            <a:off x="698092" y="2121408"/>
            <a:ext cx="5730799" cy="4050792"/>
          </a:xfrm>
        </p:spPr>
        <p:txBody>
          <a:bodyPr>
            <a:normAutofit/>
          </a:bodyPr>
          <a:lstStyle/>
          <a:p>
            <a:r>
              <a:rPr lang="en-US" dirty="0"/>
              <a:t>In a DDoS attack, a hacker (</a:t>
            </a:r>
            <a:r>
              <a:rPr lang="en-US" sz="2400" dirty="0">
                <a:solidFill>
                  <a:srgbClr val="FF0000"/>
                </a:solidFill>
                <a:effectLst>
                  <a:outerShdw blurRad="38100" dist="38100" dir="2700000" algn="tl">
                    <a:srgbClr val="000000">
                      <a:alpha val="43137"/>
                    </a:srgbClr>
                  </a:outerShdw>
                </a:effectLst>
              </a:rPr>
              <a:t>Attacker</a:t>
            </a:r>
            <a:r>
              <a:rPr lang="en-US" dirty="0"/>
              <a:t>) has remote control of hundreds of computers (</a:t>
            </a:r>
            <a:r>
              <a:rPr lang="en-US" sz="2400" dirty="0">
                <a:solidFill>
                  <a:srgbClr val="FF0000"/>
                </a:solidFill>
                <a:effectLst>
                  <a:outerShdw blurRad="38100" dist="38100" dir="2700000" algn="tl">
                    <a:srgbClr val="000000">
                      <a:alpha val="43137"/>
                    </a:srgbClr>
                  </a:outerShdw>
                </a:effectLst>
              </a:rPr>
              <a:t>Master and Slaves</a:t>
            </a:r>
            <a:r>
              <a:rPr lang="en-US" dirty="0"/>
              <a:t>) over a large geographical area and commands them to send false requests to a Internet device (</a:t>
            </a:r>
            <a:r>
              <a:rPr lang="en-US" sz="2400" dirty="0">
                <a:solidFill>
                  <a:srgbClr val="FF0000"/>
                </a:solidFill>
                <a:effectLst>
                  <a:outerShdw blurRad="38100" dist="38100" dir="2700000" algn="tl">
                    <a:srgbClr val="000000">
                      <a:alpha val="43137"/>
                    </a:srgbClr>
                  </a:outerShdw>
                </a:effectLst>
              </a:rPr>
              <a:t>victim</a:t>
            </a:r>
            <a:r>
              <a:rPr lang="en-US" dirty="0"/>
              <a:t>) such as Web server.</a:t>
            </a:r>
          </a:p>
        </p:txBody>
      </p:sp>
      <p:sp>
        <p:nvSpPr>
          <p:cNvPr id="4" name="Slide Number Placeholder 3"/>
          <p:cNvSpPr>
            <a:spLocks noGrp="1"/>
          </p:cNvSpPr>
          <p:nvPr>
            <p:ph type="sldNum" sz="quarter" idx="12"/>
          </p:nvPr>
        </p:nvSpPr>
        <p:spPr/>
        <p:txBody>
          <a:bodyPr/>
          <a:lstStyle/>
          <a:p>
            <a:fld id="{5173FE1A-289D-4287-ACA0-E838B04A0E79}" type="slidenum">
              <a:rPr lang="en-US" smtClean="0"/>
              <a:t>11</a:t>
            </a:fld>
            <a:endParaRPr lang="en-US" dirty="0"/>
          </a:p>
        </p:txBody>
      </p:sp>
      <p:pic>
        <p:nvPicPr>
          <p:cNvPr id="5126" name="Picture 6" descr="http://www.ebuyer.com/blog/wp-content/uploads/2015/06/DDoS-attack.pn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44928" y="1986793"/>
            <a:ext cx="4748980" cy="3316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9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Full loaded Bandwidth</a:t>
            </a:r>
          </a:p>
        </p:txBody>
      </p:sp>
      <p:pic>
        <p:nvPicPr>
          <p:cNvPr id="5" name="Content Placeholder 4" descr="http://www.wedebugyou.com/wp-content/uploads/2013/11/volume-increase-bandwidth1.pn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tretch>
            <a:fillRect/>
          </a:stretch>
        </p:blipFill>
        <p:spPr bwMode="auto">
          <a:xfrm>
            <a:off x="1059507" y="1690688"/>
            <a:ext cx="10072986" cy="455132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173FE1A-289D-4287-ACA0-E838B04A0E79}" type="slidenum">
              <a:rPr lang="en-US" smtClean="0"/>
              <a:t>12</a:t>
            </a:fld>
            <a:endParaRPr lang="en-US" dirty="0"/>
          </a:p>
        </p:txBody>
      </p:sp>
    </p:spTree>
    <p:extLst>
      <p:ext uri="{BB962C8B-B14F-4D97-AF65-F5344CB8AC3E}">
        <p14:creationId xmlns:p14="http://schemas.microsoft.com/office/powerpoint/2010/main" val="1779008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Ping flooding</a:t>
            </a:r>
          </a:p>
        </p:txBody>
      </p:sp>
      <p:sp>
        <p:nvSpPr>
          <p:cNvPr id="3" name="Content Placeholder 2"/>
          <p:cNvSpPr>
            <a:spLocks noGrp="1"/>
          </p:cNvSpPr>
          <p:nvPr>
            <p:ph idx="1"/>
          </p:nvPr>
        </p:nvSpPr>
        <p:spPr/>
        <p:txBody>
          <a:bodyPr>
            <a:normAutofit lnSpcReduction="10000"/>
          </a:bodyPr>
          <a:lstStyle/>
          <a:p>
            <a:r>
              <a:rPr lang="en-US" sz="2400" dirty="0" err="1">
                <a:solidFill>
                  <a:srgbClr val="FF0000"/>
                </a:solidFill>
                <a:effectLst>
                  <a:outerShdw blurRad="38100" dist="38100" dir="2700000" algn="tl">
                    <a:srgbClr val="000000">
                      <a:alpha val="43137"/>
                    </a:srgbClr>
                  </a:outerShdw>
                </a:effectLst>
              </a:rPr>
              <a:t>a.k.a</a:t>
            </a:r>
            <a:r>
              <a:rPr lang="en-US" sz="2400" dirty="0">
                <a:solidFill>
                  <a:srgbClr val="FF0000"/>
                </a:solidFill>
                <a:effectLst>
                  <a:outerShdw blurRad="38100" dist="38100" dir="2700000" algn="tl">
                    <a:srgbClr val="000000">
                      <a:alpha val="43137"/>
                    </a:srgbClr>
                  </a:outerShdw>
                </a:effectLst>
              </a:rPr>
              <a:t> ICMP flooding</a:t>
            </a:r>
            <a:endParaRPr lang="en-US" dirty="0"/>
          </a:p>
          <a:p>
            <a:r>
              <a:rPr lang="en-US" dirty="0"/>
              <a:t>Is a simple </a:t>
            </a:r>
            <a:r>
              <a:rPr lang="en-US" dirty="0" err="1"/>
              <a:t>DoS</a:t>
            </a:r>
            <a:r>
              <a:rPr lang="en-US" dirty="0"/>
              <a:t> attack that does not require a lot of special knowledge.</a:t>
            </a:r>
          </a:p>
          <a:p>
            <a:r>
              <a:rPr lang="en-US" dirty="0"/>
              <a:t>a host/victim is </a:t>
            </a:r>
            <a:r>
              <a:rPr lang="en-US" sz="2400" dirty="0">
                <a:solidFill>
                  <a:srgbClr val="FF0000"/>
                </a:solidFill>
                <a:effectLst>
                  <a:outerShdw blurRad="38100" dist="38100" dir="2700000" algn="tl">
                    <a:srgbClr val="000000">
                      <a:alpha val="43137"/>
                    </a:srgbClr>
                  </a:outerShdw>
                </a:effectLst>
              </a:rPr>
              <a:t>flooded</a:t>
            </a:r>
            <a:r>
              <a:rPr lang="en-US" dirty="0"/>
              <a:t> and </a:t>
            </a:r>
            <a:r>
              <a:rPr lang="en-US" sz="2400" dirty="0">
                <a:solidFill>
                  <a:srgbClr val="FF0000"/>
                </a:solidFill>
                <a:effectLst>
                  <a:outerShdw blurRad="38100" dist="38100" dir="2700000" algn="tl">
                    <a:srgbClr val="000000">
                      <a:alpha val="43137"/>
                    </a:srgbClr>
                  </a:outerShdw>
                </a:effectLst>
              </a:rPr>
              <a:t>overwhelms</a:t>
            </a:r>
            <a:r>
              <a:rPr lang="en-US" dirty="0"/>
              <a:t> with </a:t>
            </a:r>
            <a:r>
              <a:rPr lang="en-US" sz="2400" dirty="0">
                <a:solidFill>
                  <a:srgbClr val="FF0000"/>
                </a:solidFill>
                <a:effectLst>
                  <a:outerShdw blurRad="38100" dist="38100" dir="2700000" algn="tl">
                    <a:srgbClr val="000000">
                      <a:alpha val="43137"/>
                    </a:srgbClr>
                  </a:outerShdw>
                </a:effectLst>
              </a:rPr>
              <a:t>ICMP Echo Request packets</a:t>
            </a:r>
            <a:r>
              <a:rPr lang="en-US" dirty="0"/>
              <a:t>.</a:t>
            </a:r>
          </a:p>
          <a:p>
            <a:r>
              <a:rPr lang="en-US" dirty="0"/>
              <a:t>As the host tries to respond to the requests, it get </a:t>
            </a:r>
            <a:r>
              <a:rPr lang="en-US" sz="2400" dirty="0">
                <a:solidFill>
                  <a:srgbClr val="FF0000"/>
                </a:solidFill>
                <a:effectLst>
                  <a:outerShdw blurRad="38100" dist="38100" dir="2700000" algn="tl">
                    <a:srgbClr val="000000">
                      <a:alpha val="43137"/>
                    </a:srgbClr>
                  </a:outerShdw>
                </a:effectLst>
              </a:rPr>
              <a:t>bogged down </a:t>
            </a:r>
            <a:r>
              <a:rPr lang="en-US" dirty="0"/>
              <a:t>and cannot function, causing </a:t>
            </a:r>
            <a:r>
              <a:rPr lang="en-US" dirty="0" err="1"/>
              <a:t>DoS</a:t>
            </a:r>
            <a:r>
              <a:rPr lang="en-US" dirty="0"/>
              <a:t>.</a:t>
            </a:r>
          </a:p>
          <a:p>
            <a:r>
              <a:rPr lang="en-US" dirty="0"/>
              <a:t>It is most successful if the attacker has more bandwidth than the victim (for instance an attacker with a DSL line and the victim on a dial-up modem)</a:t>
            </a:r>
          </a:p>
        </p:txBody>
      </p:sp>
      <p:sp>
        <p:nvSpPr>
          <p:cNvPr id="4" name="Slide Number Placeholder 3"/>
          <p:cNvSpPr>
            <a:spLocks noGrp="1"/>
          </p:cNvSpPr>
          <p:nvPr>
            <p:ph type="sldNum" sz="quarter" idx="12"/>
          </p:nvPr>
        </p:nvSpPr>
        <p:spPr/>
        <p:txBody>
          <a:bodyPr/>
          <a:lstStyle/>
          <a:p>
            <a:fld id="{5173FE1A-289D-4287-ACA0-E838B04A0E79}" type="slidenum">
              <a:rPr lang="en-US" smtClean="0"/>
              <a:t>13</a:t>
            </a:fld>
            <a:endParaRPr lang="en-US" dirty="0"/>
          </a:p>
        </p:txBody>
      </p:sp>
    </p:spTree>
    <p:extLst>
      <p:ext uri="{BB962C8B-B14F-4D97-AF65-F5344CB8AC3E}">
        <p14:creationId xmlns:p14="http://schemas.microsoft.com/office/powerpoint/2010/main" val="650809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http://flylib.com/books/4/134/1/html/2/images/0672327376/graphics/17fig05.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41921" y="727529"/>
            <a:ext cx="5861793" cy="5545256"/>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173FE1A-289D-4287-ACA0-E838B04A0E79}" type="slidenum">
              <a:rPr lang="en-US" smtClean="0"/>
              <a:t>14</a:t>
            </a:fld>
            <a:endParaRPr lang="en-US" dirty="0"/>
          </a:p>
        </p:txBody>
      </p:sp>
    </p:spTree>
    <p:extLst>
      <p:ext uri="{BB962C8B-B14F-4D97-AF65-F5344CB8AC3E}">
        <p14:creationId xmlns:p14="http://schemas.microsoft.com/office/powerpoint/2010/main" val="1513865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Ping of death</a:t>
            </a:r>
          </a:p>
        </p:txBody>
      </p:sp>
      <p:sp>
        <p:nvSpPr>
          <p:cNvPr id="3" name="Content Placeholder 2"/>
          <p:cNvSpPr>
            <a:spLocks noGrp="1"/>
          </p:cNvSpPr>
          <p:nvPr>
            <p:ph sz="half" idx="1"/>
          </p:nvPr>
        </p:nvSpPr>
        <p:spPr>
          <a:xfrm>
            <a:off x="838199" y="2591685"/>
            <a:ext cx="10515600" cy="3585278"/>
          </a:xfrm>
        </p:spPr>
        <p:txBody>
          <a:bodyPr>
            <a:normAutofit/>
          </a:bodyPr>
          <a:lstStyle/>
          <a:p>
            <a:r>
              <a:rPr lang="en-US" dirty="0"/>
              <a:t>A variation of Ping flooding </a:t>
            </a:r>
          </a:p>
          <a:p>
            <a:r>
              <a:rPr lang="en-US" dirty="0"/>
              <a:t>uses the Ping protocol to send a </a:t>
            </a:r>
            <a:r>
              <a:rPr lang="en-US" sz="2400" dirty="0">
                <a:solidFill>
                  <a:srgbClr val="FF0000"/>
                </a:solidFill>
                <a:effectLst>
                  <a:outerShdw blurRad="38100" dist="38100" dir="2700000" algn="tl">
                    <a:srgbClr val="000000">
                      <a:alpha val="43137"/>
                    </a:srgbClr>
                  </a:outerShdw>
                </a:effectLst>
              </a:rPr>
              <a:t>malformed packet </a:t>
            </a:r>
            <a:r>
              <a:rPr lang="en-US" dirty="0"/>
              <a:t>that is larger than the 65,536 bytes allowed by the IP protocol.</a:t>
            </a:r>
          </a:p>
          <a:p>
            <a:r>
              <a:rPr lang="en-US" dirty="0"/>
              <a:t> Some computer systems were never designed to properly handle a ping packet larger than the maximum packet size.</a:t>
            </a:r>
          </a:p>
          <a:p>
            <a:r>
              <a:rPr lang="en-US" dirty="0"/>
              <a:t>when the victim reassembles the malformed packet, a buffer overflow can occur, causing a system crash </a:t>
            </a:r>
          </a:p>
        </p:txBody>
      </p:sp>
      <p:sp>
        <p:nvSpPr>
          <p:cNvPr id="4" name="Slide Number Placeholder 3"/>
          <p:cNvSpPr>
            <a:spLocks noGrp="1"/>
          </p:cNvSpPr>
          <p:nvPr>
            <p:ph type="sldNum" sz="quarter" idx="12"/>
          </p:nvPr>
        </p:nvSpPr>
        <p:spPr/>
        <p:txBody>
          <a:bodyPr/>
          <a:lstStyle/>
          <a:p>
            <a:fld id="{5173FE1A-289D-4287-ACA0-E838B04A0E79}" type="slidenum">
              <a:rPr lang="en-US" smtClean="0"/>
              <a:t>15</a:t>
            </a:fld>
            <a:endParaRPr lang="en-US" dirty="0"/>
          </a:p>
        </p:txBody>
      </p:sp>
      <p:pic>
        <p:nvPicPr>
          <p:cNvPr id="6" name="Picture 2" descr="http://www.seminarsonly.com/computer%20science/DOS%20Attack1.jpg">
            <a:extLst>
              <a:ext uri="{FF2B5EF4-FFF2-40B4-BE49-F238E27FC236}">
                <a16:creationId xmlns:a16="http://schemas.microsoft.com/office/drawing/2014/main" id="{BD13A437-499D-AB7F-DD77-C05AB29A3FD6}"/>
              </a:ext>
            </a:extLst>
          </p:cNvPr>
          <p:cNvPicPr>
            <a:picLocks noGrp="1" noChangeAspect="1" noChangeArrowheads="1"/>
          </p:cNvPicPr>
          <p:nvPr>
            <p:ph sz="half" idx="2"/>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14378"/>
          <a:stretch/>
        </p:blipFill>
        <p:spPr bwMode="auto">
          <a:xfrm>
            <a:off x="5844207" y="825058"/>
            <a:ext cx="5181600" cy="19106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8307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Smurf Attack</a:t>
            </a:r>
          </a:p>
        </p:txBody>
      </p:sp>
      <p:sp>
        <p:nvSpPr>
          <p:cNvPr id="3" name="Content Placeholder 2"/>
          <p:cNvSpPr>
            <a:spLocks noGrp="1"/>
          </p:cNvSpPr>
          <p:nvPr>
            <p:ph idx="1"/>
          </p:nvPr>
        </p:nvSpPr>
        <p:spPr>
          <a:xfrm>
            <a:off x="447261" y="1908313"/>
            <a:ext cx="5677769" cy="1520687"/>
          </a:xfrm>
        </p:spPr>
        <p:txBody>
          <a:bodyPr>
            <a:normAutofit/>
          </a:bodyPr>
          <a:lstStyle/>
          <a:p>
            <a:r>
              <a:rPr lang="en-US" sz="2400" dirty="0"/>
              <a:t>large numbers of ICMP packets with the intended victim's spoofed source IP are broadcast to a computer network using an IP Broadcast address. </a:t>
            </a:r>
          </a:p>
        </p:txBody>
      </p:sp>
      <p:sp>
        <p:nvSpPr>
          <p:cNvPr id="4" name="Slide Number Placeholder 3"/>
          <p:cNvSpPr>
            <a:spLocks noGrp="1"/>
          </p:cNvSpPr>
          <p:nvPr>
            <p:ph type="sldNum" sz="quarter" idx="12"/>
          </p:nvPr>
        </p:nvSpPr>
        <p:spPr/>
        <p:txBody>
          <a:bodyPr/>
          <a:lstStyle/>
          <a:p>
            <a:fld id="{5173FE1A-289D-4287-ACA0-E838B04A0E79}" type="slidenum">
              <a:rPr lang="en-US" smtClean="0"/>
              <a:t>16</a:t>
            </a:fld>
            <a:endParaRPr lang="en-US"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6591300" y="406909"/>
            <a:ext cx="4762500" cy="2819400"/>
          </a:xfrm>
          <a:prstGeom prst="rect">
            <a:avLst/>
          </a:prstGeom>
        </p:spPr>
      </p:pic>
      <p:sp>
        <p:nvSpPr>
          <p:cNvPr id="6" name="Content Placeholder 2"/>
          <p:cNvSpPr txBox="1">
            <a:spLocks/>
          </p:cNvSpPr>
          <p:nvPr/>
        </p:nvSpPr>
        <p:spPr>
          <a:xfrm>
            <a:off x="447261" y="3429000"/>
            <a:ext cx="11297478" cy="2927349"/>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a:buFont typeface="Arial" panose="020B0604020202020204" pitchFamily="34" charset="0"/>
              <a:buChar char="•"/>
            </a:pPr>
            <a:r>
              <a:rPr lang="en-US" sz="2400" dirty="0">
                <a:latin typeface="Kollektif" panose="020B0604020101010102" pitchFamily="34" charset="0"/>
              </a:rPr>
              <a:t>Most devices on a network will, by default, respond to this by sending a </a:t>
            </a:r>
            <a:r>
              <a:rPr lang="en-US" sz="2400" dirty="0">
                <a:solidFill>
                  <a:srgbClr val="FF0000"/>
                </a:solidFill>
                <a:effectLst>
                  <a:outerShdw blurRad="38100" dist="38100" dir="2700000" algn="tl">
                    <a:srgbClr val="000000">
                      <a:alpha val="43137"/>
                    </a:srgbClr>
                  </a:outerShdw>
                </a:effectLst>
                <a:latin typeface="Kollektif" panose="020B0604020101010102" pitchFamily="34" charset="0"/>
              </a:rPr>
              <a:t>ICMP Echo Reply packet </a:t>
            </a:r>
            <a:r>
              <a:rPr lang="en-US" sz="2400" dirty="0">
                <a:latin typeface="Kollektif" panose="020B0604020101010102" pitchFamily="34" charset="0"/>
              </a:rPr>
              <a:t>to the source IP address. </a:t>
            </a:r>
          </a:p>
          <a:p>
            <a:pPr>
              <a:buFont typeface="Arial" panose="020B0604020202020204" pitchFamily="34" charset="0"/>
              <a:buChar char="•"/>
            </a:pPr>
            <a:r>
              <a:rPr lang="en-US" sz="2400" dirty="0">
                <a:latin typeface="Kollektif" panose="020B0604020101010102" pitchFamily="34" charset="0"/>
              </a:rPr>
              <a:t>If the number of machines on the network that receive and respond to these packets is very large, the victim's computer will be flooded with traffic. </a:t>
            </a:r>
          </a:p>
          <a:p>
            <a:pPr>
              <a:buFont typeface="Arial" panose="020B0604020202020204" pitchFamily="34" charset="0"/>
              <a:buChar char="•"/>
            </a:pPr>
            <a:r>
              <a:rPr lang="en-US" sz="2400" dirty="0">
                <a:latin typeface="Kollektif" panose="020B0604020101010102" pitchFamily="34" charset="0"/>
              </a:rPr>
              <a:t>This can slow down the victim's computer to the point where it becomes impossible to work on.</a:t>
            </a:r>
          </a:p>
        </p:txBody>
      </p:sp>
    </p:spTree>
    <p:extLst>
      <p:ext uri="{BB962C8B-B14F-4D97-AF65-F5344CB8AC3E}">
        <p14:creationId xmlns:p14="http://schemas.microsoft.com/office/powerpoint/2010/main" val="5370024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Syn</a:t>
            </a:r>
            <a:r>
              <a:rPr lang="en-US" dirty="0"/>
              <a:t> Flooding</a:t>
            </a:r>
          </a:p>
        </p:txBody>
      </p:sp>
      <p:sp>
        <p:nvSpPr>
          <p:cNvPr id="3" name="Content Placeholder 2"/>
          <p:cNvSpPr>
            <a:spLocks noGrp="1"/>
          </p:cNvSpPr>
          <p:nvPr>
            <p:ph idx="1"/>
          </p:nvPr>
        </p:nvSpPr>
        <p:spPr/>
        <p:txBody>
          <a:bodyPr/>
          <a:lstStyle/>
          <a:p>
            <a:r>
              <a:rPr lang="en-US" dirty="0"/>
              <a:t>Attacker supplies an invalid IP address that cannot be accessed.</a:t>
            </a:r>
          </a:p>
          <a:p>
            <a:r>
              <a:rPr lang="en-US" dirty="0"/>
              <a:t>When the server responds with the SYNACK packet, it responds to an IP address that seems valid, but is not available</a:t>
            </a:r>
          </a:p>
        </p:txBody>
      </p:sp>
      <p:sp>
        <p:nvSpPr>
          <p:cNvPr id="4" name="Slide Number Placeholder 3"/>
          <p:cNvSpPr>
            <a:spLocks noGrp="1"/>
          </p:cNvSpPr>
          <p:nvPr>
            <p:ph type="sldNum" sz="quarter" idx="12"/>
          </p:nvPr>
        </p:nvSpPr>
        <p:spPr/>
        <p:txBody>
          <a:bodyPr/>
          <a:lstStyle/>
          <a:p>
            <a:fld id="{5173FE1A-289D-4287-ACA0-E838B04A0E79}" type="slidenum">
              <a:rPr lang="en-US" smtClean="0"/>
              <a:t>17</a:t>
            </a:fld>
            <a:endParaRPr lang="en-US"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2823604" y="3681073"/>
            <a:ext cx="6922165" cy="2774275"/>
          </a:xfrm>
          <a:prstGeom prst="rect">
            <a:avLst/>
          </a:prstGeom>
        </p:spPr>
      </p:pic>
    </p:spTree>
    <p:extLst>
      <p:ext uri="{BB962C8B-B14F-4D97-AF65-F5344CB8AC3E}">
        <p14:creationId xmlns:p14="http://schemas.microsoft.com/office/powerpoint/2010/main" val="1972698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Teardrop</a:t>
            </a:r>
          </a:p>
        </p:txBody>
      </p:sp>
      <p:sp>
        <p:nvSpPr>
          <p:cNvPr id="3" name="Content Placeholder 2"/>
          <p:cNvSpPr>
            <a:spLocks noGrp="1"/>
          </p:cNvSpPr>
          <p:nvPr>
            <p:ph idx="1"/>
          </p:nvPr>
        </p:nvSpPr>
        <p:spPr>
          <a:xfrm>
            <a:off x="745435" y="1656953"/>
            <a:ext cx="10942982" cy="4050792"/>
          </a:xfrm>
        </p:spPr>
        <p:txBody>
          <a:bodyPr/>
          <a:lstStyle/>
          <a:p>
            <a:r>
              <a:rPr lang="en-US" sz="2400" dirty="0"/>
              <a:t>Teardrop packet fragments are sent in a </a:t>
            </a:r>
            <a:r>
              <a:rPr lang="en-US" sz="2400" dirty="0">
                <a:solidFill>
                  <a:srgbClr val="FF0000"/>
                </a:solidFill>
                <a:effectLst>
                  <a:outerShdw blurRad="38100" dist="38100" dir="2700000" algn="tl">
                    <a:srgbClr val="000000">
                      <a:alpha val="43137"/>
                    </a:srgbClr>
                  </a:outerShdw>
                </a:effectLst>
              </a:rPr>
              <a:t>jumbled</a:t>
            </a:r>
            <a:r>
              <a:rPr lang="en-US" sz="2400" dirty="0"/>
              <a:t> and </a:t>
            </a:r>
            <a:r>
              <a:rPr lang="en-US" sz="2400" dirty="0">
                <a:solidFill>
                  <a:srgbClr val="FF0000"/>
                </a:solidFill>
                <a:effectLst>
                  <a:outerShdw blurRad="38100" dist="38100" dir="2700000" algn="tl">
                    <a:srgbClr val="000000">
                      <a:alpha val="43137"/>
                    </a:srgbClr>
                  </a:outerShdw>
                </a:effectLst>
              </a:rPr>
              <a:t>confused</a:t>
            </a:r>
            <a:r>
              <a:rPr lang="en-US" sz="2400" dirty="0"/>
              <a:t> order.</a:t>
            </a:r>
          </a:p>
          <a:p>
            <a:r>
              <a:rPr lang="en-US" sz="2400" dirty="0"/>
              <a:t>As a result, the device is unable to reassemble the packet but continues to handle the invalid packets</a:t>
            </a:r>
          </a:p>
          <a:p>
            <a:r>
              <a:rPr lang="en-US" sz="2400" dirty="0"/>
              <a:t>Eventually, system resources are exhausted, causing the device to crash, hang, or reboot.</a:t>
            </a:r>
          </a:p>
          <a:p>
            <a:endParaRPr lang="en-US" dirty="0"/>
          </a:p>
        </p:txBody>
      </p:sp>
      <p:sp>
        <p:nvSpPr>
          <p:cNvPr id="4" name="Slide Number Placeholder 3"/>
          <p:cNvSpPr>
            <a:spLocks noGrp="1"/>
          </p:cNvSpPr>
          <p:nvPr>
            <p:ph type="sldNum" sz="quarter" idx="12"/>
          </p:nvPr>
        </p:nvSpPr>
        <p:spPr/>
        <p:txBody>
          <a:bodyPr/>
          <a:lstStyle/>
          <a:p>
            <a:fld id="{5173FE1A-289D-4287-ACA0-E838B04A0E79}" type="slidenum">
              <a:rPr lang="en-US" smtClean="0"/>
              <a:t>18</a:t>
            </a:fld>
            <a:endParaRPr lang="en-US"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4999030" y="3686406"/>
            <a:ext cx="4684996" cy="2669944"/>
          </a:xfrm>
          <a:prstGeom prst="rect">
            <a:avLst/>
          </a:prstGeom>
        </p:spPr>
      </p:pic>
    </p:spTree>
    <p:extLst>
      <p:ext uri="{BB962C8B-B14F-4D97-AF65-F5344CB8AC3E}">
        <p14:creationId xmlns:p14="http://schemas.microsoft.com/office/powerpoint/2010/main" val="380836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ms-MY" dirty="0"/>
              <a:t>Mail Flooding</a:t>
            </a:r>
            <a:endParaRPr lang="en-US" dirty="0"/>
          </a:p>
        </p:txBody>
      </p:sp>
      <p:sp>
        <p:nvSpPr>
          <p:cNvPr id="3" name="Content Placeholder 2"/>
          <p:cNvSpPr>
            <a:spLocks noGrp="1"/>
          </p:cNvSpPr>
          <p:nvPr>
            <p:ph idx="1"/>
          </p:nvPr>
        </p:nvSpPr>
        <p:spPr/>
        <p:txBody>
          <a:bodyPr/>
          <a:lstStyle/>
          <a:p>
            <a:r>
              <a:rPr lang="en-US" dirty="0"/>
              <a:t>Mail flooding is when hackers send numerous huge e-mail messages to an e-mail server. </a:t>
            </a:r>
          </a:p>
          <a:p>
            <a:r>
              <a:rPr lang="en-US" dirty="0"/>
              <a:t>Spam is a form of mail flooding.</a:t>
            </a:r>
          </a:p>
          <a:p>
            <a:endParaRPr lang="en-US" dirty="0"/>
          </a:p>
        </p:txBody>
      </p:sp>
      <p:sp>
        <p:nvSpPr>
          <p:cNvPr id="4" name="Slide Number Placeholder 3"/>
          <p:cNvSpPr>
            <a:spLocks noGrp="1"/>
          </p:cNvSpPr>
          <p:nvPr>
            <p:ph type="sldNum" sz="quarter" idx="12"/>
          </p:nvPr>
        </p:nvSpPr>
        <p:spPr/>
        <p:txBody>
          <a:bodyPr/>
          <a:lstStyle/>
          <a:p>
            <a:fld id="{5173FE1A-289D-4287-ACA0-E838B04A0E79}" type="slidenum">
              <a:rPr lang="en-US" smtClean="0"/>
              <a:t>19</a:t>
            </a:fld>
            <a:endParaRPr lang="en-US" dirty="0"/>
          </a:p>
        </p:txBody>
      </p:sp>
      <p:pic>
        <p:nvPicPr>
          <p:cNvPr id="5" name="Picture 6" descr="http://tanjabergkvist.files.wordpress.com/2011/03/mail-in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6926" y="3346678"/>
            <a:ext cx="3600450"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a:spLocks noChangeArrowheads="1"/>
          </p:cNvSpPr>
          <p:nvPr/>
        </p:nvSpPr>
        <p:spPr bwMode="auto">
          <a:xfrm>
            <a:off x="2019364" y="3680390"/>
            <a:ext cx="4627562" cy="2308324"/>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txBody>
          <a:bodyPr>
            <a:spAutoFit/>
          </a:bodyPr>
          <a:lstStyle>
            <a:lvl1pPr>
              <a:spcBef>
                <a:spcPct val="20000"/>
              </a:spcBef>
              <a:buClr>
                <a:schemeClr val="accent1"/>
              </a:buClr>
              <a:buSzPct val="85000"/>
              <a:buFont typeface="Arial" panose="020B0604020202020204" pitchFamily="34" charset="0"/>
              <a:buChar char="•"/>
              <a:defRPr sz="2400">
                <a:solidFill>
                  <a:schemeClr val="tx1"/>
                </a:solidFill>
                <a:latin typeface="Arial" panose="020B0604020202020204" pitchFamily="34" charset="0"/>
              </a:defRPr>
            </a:lvl1pPr>
            <a:lvl2pPr marL="742950" indent="-285750">
              <a:spcBef>
                <a:spcPct val="20000"/>
              </a:spcBef>
              <a:buClr>
                <a:schemeClr val="accent1"/>
              </a:buClr>
              <a:buSzPct val="85000"/>
              <a:buFont typeface="Arial" panose="020B0604020202020204" pitchFamily="34" charset="0"/>
              <a:buChar char="•"/>
              <a:defRPr sz="2000">
                <a:solidFill>
                  <a:schemeClr val="tx1"/>
                </a:solidFill>
                <a:latin typeface="Arial" panose="020B0604020202020204" pitchFamily="34" charset="0"/>
              </a:defRPr>
            </a:lvl2pPr>
            <a:lvl3pPr marL="1143000" indent="-228600">
              <a:spcBef>
                <a:spcPct val="20000"/>
              </a:spcBef>
              <a:buClr>
                <a:schemeClr val="accent1"/>
              </a:buClr>
              <a:buSzPct val="90000"/>
              <a:buFont typeface="Arial" panose="020B0604020202020204" pitchFamily="34" charset="0"/>
              <a:buChar char="•"/>
              <a:defRPr>
                <a:solidFill>
                  <a:schemeClr val="tx1"/>
                </a:solidFill>
                <a:latin typeface="Arial" panose="020B0604020202020204" pitchFamily="34" charset="0"/>
              </a:defRPr>
            </a:lvl3pPr>
            <a:lvl4pPr marL="1600200" indent="-228600">
              <a:spcBef>
                <a:spcPct val="20000"/>
              </a:spcBef>
              <a:buClr>
                <a:schemeClr val="accent1"/>
              </a:buClr>
              <a:buFont typeface="Arial" panose="020B0604020202020204" pitchFamily="34" charset="0"/>
              <a:buChar char="•"/>
              <a:defRPr sz="1600">
                <a:solidFill>
                  <a:schemeClr val="tx1"/>
                </a:solidFill>
                <a:latin typeface="Arial" panose="020B0604020202020204" pitchFamily="34" charset="0"/>
              </a:defRPr>
            </a:lvl4pPr>
            <a:lvl5pPr marL="2057400" indent="-228600">
              <a:spcBef>
                <a:spcPct val="20000"/>
              </a:spcBef>
              <a:buClr>
                <a:schemeClr val="accent1"/>
              </a:buClr>
              <a:buSzPct val="100000"/>
              <a:buFont typeface="Arial" panose="020B0604020202020204" pitchFamily="34" charset="0"/>
              <a:buChar char="•"/>
              <a:defRPr sz="14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100000"/>
              <a:buFont typeface="Arial" panose="020B0604020202020204" pitchFamily="34" charset="0"/>
              <a:buChar char="•"/>
              <a:defRPr sz="1400">
                <a:solidFill>
                  <a:schemeClr val="tx1"/>
                </a:solidFill>
                <a:latin typeface="Arial" panose="020B0604020202020204" pitchFamily="34" charset="0"/>
              </a:defRPr>
            </a:lvl9pPr>
          </a:lstStyle>
          <a:p>
            <a:pPr eaLnBrk="1" hangingPunct="1">
              <a:spcBef>
                <a:spcPct val="0"/>
              </a:spcBef>
              <a:buClrTx/>
              <a:buSzTx/>
              <a:buFontTx/>
              <a:buNone/>
            </a:pPr>
            <a:r>
              <a:rPr lang="en-US" altLang="ms-MY" sz="1800" b="1" dirty="0" err="1">
                <a:latin typeface="Consolas" panose="020B0609020204030204" pitchFamily="49" charset="0"/>
                <a:cs typeface="Consolas" panose="020B0609020204030204" pitchFamily="49" charset="0"/>
              </a:rPr>
              <a:t>Mr</a:t>
            </a:r>
            <a:r>
              <a:rPr lang="en-US" altLang="ms-MY" sz="1800" b="1" dirty="0">
                <a:latin typeface="Consolas" panose="020B0609020204030204" pitchFamily="49" charset="0"/>
                <a:cs typeface="Consolas" panose="020B0609020204030204" pitchFamily="49" charset="0"/>
              </a:rPr>
              <a:t> wright Cain</a:t>
            </a:r>
          </a:p>
          <a:p>
            <a:pPr eaLnBrk="1" hangingPunct="1">
              <a:spcBef>
                <a:spcPct val="0"/>
              </a:spcBef>
              <a:buClrTx/>
              <a:buSzTx/>
              <a:buFontTx/>
              <a:buNone/>
            </a:pPr>
            <a:r>
              <a:rPr lang="en-US" altLang="ms-MY" sz="1800" dirty="0">
                <a:latin typeface="Consolas" panose="020B0609020204030204" pitchFamily="49" charset="0"/>
                <a:cs typeface="Consolas" panose="020B0609020204030204" pitchFamily="49" charset="0"/>
              </a:rPr>
              <a:t>To Recipients</a:t>
            </a:r>
          </a:p>
          <a:p>
            <a:pPr eaLnBrk="1" hangingPunct="1">
              <a:spcBef>
                <a:spcPct val="0"/>
              </a:spcBef>
              <a:buClrTx/>
              <a:buSzTx/>
              <a:buFontTx/>
              <a:buNone/>
            </a:pPr>
            <a:r>
              <a:rPr lang="en-US" altLang="ms-MY" sz="1800" dirty="0">
                <a:latin typeface="Consolas" panose="020B0609020204030204" pitchFamily="49" charset="0"/>
                <a:cs typeface="Consolas" panose="020B0609020204030204" pitchFamily="49" charset="0"/>
              </a:rPr>
              <a:t>21 Nov</a:t>
            </a:r>
          </a:p>
          <a:p>
            <a:pPr eaLnBrk="1" hangingPunct="1">
              <a:spcBef>
                <a:spcPct val="0"/>
              </a:spcBef>
              <a:buClrTx/>
              <a:buSzTx/>
              <a:buFontTx/>
              <a:buNone/>
            </a:pPr>
            <a:endParaRPr lang="en-US" altLang="ms-MY" sz="1800" dirty="0">
              <a:latin typeface="Consolas" panose="020B0609020204030204" pitchFamily="49" charset="0"/>
              <a:cs typeface="Consolas" panose="020B0609020204030204" pitchFamily="49" charset="0"/>
            </a:endParaRPr>
          </a:p>
          <a:p>
            <a:pPr eaLnBrk="1" hangingPunct="1">
              <a:spcBef>
                <a:spcPct val="0"/>
              </a:spcBef>
              <a:buClrTx/>
              <a:buSzTx/>
              <a:buFontTx/>
              <a:buNone/>
            </a:pPr>
            <a:r>
              <a:rPr lang="en-US" altLang="ms-MY" sz="1800" dirty="0">
                <a:latin typeface="Consolas" panose="020B0609020204030204" pitchFamily="49" charset="0"/>
                <a:cs typeface="Consolas" panose="020B0609020204030204" pitchFamily="49" charset="0"/>
              </a:rPr>
              <a:t>I have a secured inheritance proposal for you worth of 2.5million dollars, Reply to my private </a:t>
            </a:r>
            <a:r>
              <a:rPr lang="en-US" altLang="ms-MY" sz="1800" dirty="0" err="1">
                <a:latin typeface="Consolas" panose="020B0609020204030204" pitchFamily="49" charset="0"/>
                <a:cs typeface="Consolas" panose="020B0609020204030204" pitchFamily="49" charset="0"/>
              </a:rPr>
              <a:t>email:</a:t>
            </a:r>
            <a:r>
              <a:rPr lang="en-US" altLang="ms-MY" sz="1800" u="sng" dirty="0" err="1">
                <a:latin typeface="Consolas" panose="020B0609020204030204" pitchFamily="49" charset="0"/>
                <a:cs typeface="Consolas" panose="020B0609020204030204" pitchFamily="49" charset="0"/>
              </a:rPr>
              <a:t>wrightcain@email.ch</a:t>
            </a:r>
            <a:endParaRPr lang="en-US" altLang="ms-MY" sz="18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128036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s-MY" dirty="0"/>
              <a:t>Topics covered	</a:t>
            </a:r>
            <a:endParaRPr lang="en-US" dirty="0"/>
          </a:p>
        </p:txBody>
      </p:sp>
      <p:sp>
        <p:nvSpPr>
          <p:cNvPr id="3" name="Content Placeholder 2"/>
          <p:cNvSpPr>
            <a:spLocks noGrp="1"/>
          </p:cNvSpPr>
          <p:nvPr>
            <p:ph idx="1"/>
          </p:nvPr>
        </p:nvSpPr>
        <p:spPr/>
        <p:txBody>
          <a:bodyPr>
            <a:normAutofit/>
          </a:bodyPr>
          <a:lstStyle/>
          <a:p>
            <a:r>
              <a:rPr lang="en-US" sz="2400" dirty="0"/>
              <a:t>Introduction</a:t>
            </a:r>
          </a:p>
          <a:p>
            <a:r>
              <a:rPr lang="en-US" sz="2400" dirty="0"/>
              <a:t>Types of Network Attacks</a:t>
            </a:r>
          </a:p>
          <a:p>
            <a:pPr lvl="1"/>
            <a:r>
              <a:rPr lang="en-US" sz="2000" dirty="0"/>
              <a:t>DDoS</a:t>
            </a:r>
          </a:p>
          <a:p>
            <a:pPr lvl="1"/>
            <a:r>
              <a:rPr lang="en-US" sz="2000" dirty="0"/>
              <a:t>Data Theft</a:t>
            </a:r>
          </a:p>
          <a:p>
            <a:pPr lvl="1"/>
            <a:r>
              <a:rPr lang="en-US" sz="2000" dirty="0"/>
              <a:t>Man-in-the-middle</a:t>
            </a:r>
          </a:p>
          <a:p>
            <a:pPr lvl="1"/>
            <a:r>
              <a:rPr lang="en-US" sz="2000" dirty="0"/>
              <a:t>Malware</a:t>
            </a:r>
          </a:p>
          <a:p>
            <a:r>
              <a:rPr lang="en-US" sz="2400" dirty="0"/>
              <a:t>Security Mechanisms</a:t>
            </a:r>
          </a:p>
          <a:p>
            <a:pPr lvl="1"/>
            <a:r>
              <a:rPr lang="en-US" sz="2000" dirty="0"/>
              <a:t>Firewall</a:t>
            </a:r>
          </a:p>
          <a:p>
            <a:pPr lvl="1"/>
            <a:r>
              <a:rPr lang="en-US" sz="2000" dirty="0"/>
              <a:t>IDS</a:t>
            </a:r>
          </a:p>
        </p:txBody>
      </p:sp>
      <p:sp>
        <p:nvSpPr>
          <p:cNvPr id="5" name="Slide Number Placeholder 4"/>
          <p:cNvSpPr>
            <a:spLocks noGrp="1"/>
          </p:cNvSpPr>
          <p:nvPr>
            <p:ph type="sldNum" sz="quarter" idx="12"/>
          </p:nvPr>
        </p:nvSpPr>
        <p:spPr/>
        <p:txBody>
          <a:bodyPr/>
          <a:lstStyle/>
          <a:p>
            <a:fld id="{5173FE1A-289D-4287-ACA0-E838B04A0E79}" type="slidenum">
              <a:rPr lang="en-US" smtClean="0"/>
              <a:t>2</a:t>
            </a:fld>
            <a:endParaRPr lang="en-US" dirty="0"/>
          </a:p>
        </p:txBody>
      </p:sp>
      <p:pic>
        <p:nvPicPr>
          <p:cNvPr id="6" name="Picture 5"/>
          <p:cNvPicPr>
            <a:picLocks noChangeAspect="1"/>
          </p:cNvPicPr>
          <p:nvPr/>
        </p:nvPicPr>
        <p:blipFill>
          <a:blip r:embed="rId2"/>
          <a:stretch>
            <a:fillRect/>
          </a:stretch>
        </p:blipFill>
        <p:spPr>
          <a:xfrm>
            <a:off x="5629656" y="1015740"/>
            <a:ext cx="4857750" cy="3867150"/>
          </a:xfrm>
          <a:prstGeom prst="ellipse">
            <a:avLst/>
          </a:prstGeom>
          <a:ln>
            <a:noFill/>
          </a:ln>
          <a:effectLst>
            <a:softEdge rad="635000"/>
          </a:effectLst>
        </p:spPr>
      </p:pic>
    </p:spTree>
    <p:extLst>
      <p:ext uri="{BB962C8B-B14F-4D97-AF65-F5344CB8AC3E}">
        <p14:creationId xmlns:p14="http://schemas.microsoft.com/office/powerpoint/2010/main" val="2612457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5173FE1A-289D-4287-ACA0-E838B04A0E79}" type="slidenum">
              <a:rPr lang="en-US" smtClean="0"/>
              <a:t>20</a:t>
            </a:fld>
            <a:endParaRPr lang="en-US" dirty="0"/>
          </a:p>
        </p:txBody>
      </p:sp>
      <p:pic>
        <p:nvPicPr>
          <p:cNvPr id="5" name="Content Placeholder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36838" y="584773"/>
            <a:ext cx="8110538" cy="568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080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altLang="ms-MY" dirty="0"/>
              <a:t>Man-in-the-middle</a:t>
            </a:r>
            <a:endParaRPr lang="en-US" dirty="0"/>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173FE1A-289D-4287-ACA0-E838B04A0E79}" type="slidenum">
              <a:rPr lang="en-US" smtClean="0"/>
              <a:t>21</a:t>
            </a:fld>
            <a:endParaRPr lang="en-US" dirty="0"/>
          </a:p>
        </p:txBody>
      </p:sp>
    </p:spTree>
    <p:extLst>
      <p:ext uri="{BB962C8B-B14F-4D97-AF65-F5344CB8AC3E}">
        <p14:creationId xmlns:p14="http://schemas.microsoft.com/office/powerpoint/2010/main" val="424254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ms-MY" dirty="0"/>
              <a:t>Man-in-the-middle</a:t>
            </a:r>
            <a:endParaRPr lang="en-US" dirty="0"/>
          </a:p>
        </p:txBody>
      </p:sp>
      <p:sp>
        <p:nvSpPr>
          <p:cNvPr id="3" name="Content Placeholder 2"/>
          <p:cNvSpPr>
            <a:spLocks noGrp="1"/>
          </p:cNvSpPr>
          <p:nvPr>
            <p:ph idx="1"/>
          </p:nvPr>
        </p:nvSpPr>
        <p:spPr>
          <a:xfrm>
            <a:off x="838201" y="1825625"/>
            <a:ext cx="6337852" cy="4351338"/>
          </a:xfrm>
        </p:spPr>
        <p:txBody>
          <a:bodyPr>
            <a:normAutofit lnSpcReduction="10000"/>
          </a:bodyPr>
          <a:lstStyle/>
          <a:p>
            <a:r>
              <a:rPr lang="en-US" dirty="0"/>
              <a:t>A type of intrusion involves the theft of network data.</a:t>
            </a:r>
          </a:p>
          <a:p>
            <a:r>
              <a:rPr lang="en-US" dirty="0"/>
              <a:t>If hackers find a working user ID and password, they can sign onto the network and appear as a legitimate user.</a:t>
            </a:r>
          </a:p>
          <a:p>
            <a:r>
              <a:rPr lang="en-US" dirty="0"/>
              <a:t>Hackers also try to intercept data (e-mail, files, chat dialogs, and data packets) as it is transmitted across the LAN, an attack known as man in the middle.</a:t>
            </a:r>
          </a:p>
          <a:p>
            <a:endParaRPr lang="en-US" dirty="0"/>
          </a:p>
        </p:txBody>
      </p:sp>
      <p:sp>
        <p:nvSpPr>
          <p:cNvPr id="4" name="Slide Number Placeholder 3"/>
          <p:cNvSpPr>
            <a:spLocks noGrp="1"/>
          </p:cNvSpPr>
          <p:nvPr>
            <p:ph type="sldNum" sz="quarter" idx="12"/>
          </p:nvPr>
        </p:nvSpPr>
        <p:spPr/>
        <p:txBody>
          <a:bodyPr/>
          <a:lstStyle/>
          <a:p>
            <a:fld id="{5173FE1A-289D-4287-ACA0-E838B04A0E79}" type="slidenum">
              <a:rPr lang="en-US" smtClean="0"/>
              <a:t>22</a:t>
            </a:fld>
            <a:endParaRPr lang="en-US" dirty="0"/>
          </a:p>
        </p:txBody>
      </p:sp>
      <p:pic>
        <p:nvPicPr>
          <p:cNvPr id="5" name="Picture 4"/>
          <p:cNvPicPr>
            <a:picLocks noChangeAspect="1"/>
          </p:cNvPicPr>
          <p:nvPr/>
        </p:nvPicPr>
        <p:blipFill>
          <a:blip r:embed="rId2">
            <a:clrChange>
              <a:clrFrom>
                <a:srgbClr val="FFFFFF"/>
              </a:clrFrom>
              <a:clrTo>
                <a:srgbClr val="FFFFFF">
                  <a:alpha val="0"/>
                </a:srgbClr>
              </a:clrTo>
            </a:clrChange>
          </a:blip>
          <a:stretch>
            <a:fillRect/>
          </a:stretch>
        </p:blipFill>
        <p:spPr>
          <a:xfrm>
            <a:off x="7407858" y="3565373"/>
            <a:ext cx="4482971" cy="2340263"/>
          </a:xfrm>
          <a:prstGeom prst="rect">
            <a:avLst/>
          </a:prstGeom>
        </p:spPr>
      </p:pic>
      <p:pic>
        <p:nvPicPr>
          <p:cNvPr id="6" name="Picture 5"/>
          <p:cNvPicPr>
            <a:picLocks noChangeAspect="1"/>
          </p:cNvPicPr>
          <p:nvPr/>
        </p:nvPicPr>
        <p:blipFill>
          <a:blip r:embed="rId3"/>
          <a:stretch>
            <a:fillRect/>
          </a:stretch>
        </p:blipFill>
        <p:spPr>
          <a:xfrm>
            <a:off x="8610600" y="912125"/>
            <a:ext cx="2323232" cy="1557126"/>
          </a:xfrm>
          <a:prstGeom prst="rect">
            <a:avLst/>
          </a:prstGeom>
          <a:ln>
            <a:noFill/>
          </a:ln>
          <a:effectLst>
            <a:softEdge rad="112500"/>
          </a:effectLst>
        </p:spPr>
      </p:pic>
    </p:spTree>
    <p:extLst>
      <p:ext uri="{BB962C8B-B14F-4D97-AF65-F5344CB8AC3E}">
        <p14:creationId xmlns:p14="http://schemas.microsoft.com/office/powerpoint/2010/main" val="2238602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Data Theft</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173FE1A-289D-4287-ACA0-E838B04A0E79}" type="slidenum">
              <a:rPr lang="en-US" smtClean="0"/>
              <a:t>23</a:t>
            </a:fld>
            <a:endParaRPr lang="en-US" dirty="0"/>
          </a:p>
        </p:txBody>
      </p:sp>
    </p:spTree>
    <p:extLst>
      <p:ext uri="{BB962C8B-B14F-4D97-AF65-F5344CB8AC3E}">
        <p14:creationId xmlns:p14="http://schemas.microsoft.com/office/powerpoint/2010/main" val="3654185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Theft</a:t>
            </a:r>
          </a:p>
        </p:txBody>
      </p:sp>
      <p:sp>
        <p:nvSpPr>
          <p:cNvPr id="3" name="Content Placeholder 2"/>
          <p:cNvSpPr>
            <a:spLocks noGrp="1"/>
          </p:cNvSpPr>
          <p:nvPr>
            <p:ph idx="1"/>
          </p:nvPr>
        </p:nvSpPr>
        <p:spPr>
          <a:xfrm>
            <a:off x="838200" y="1825625"/>
            <a:ext cx="8922026" cy="4351338"/>
          </a:xfrm>
        </p:spPr>
        <p:txBody>
          <a:bodyPr>
            <a:normAutofit fontScale="92500" lnSpcReduction="10000"/>
          </a:bodyPr>
          <a:lstStyle/>
          <a:p>
            <a:r>
              <a:rPr lang="en-US" dirty="0"/>
              <a:t>Data theft is the act of stealing computer-based information from an unknowing victim with the intent of compromising privacy or obtaining confidential information. </a:t>
            </a:r>
          </a:p>
          <a:p>
            <a:r>
              <a:rPr lang="en-US" dirty="0"/>
              <a:t>Data theft is increasingly a problem for individual computer users, as well as big corporate firms. </a:t>
            </a:r>
          </a:p>
          <a:p>
            <a:r>
              <a:rPr lang="en-US" dirty="0"/>
              <a:t>There is more than one way to steal data.</a:t>
            </a:r>
          </a:p>
          <a:p>
            <a:pPr lvl="1"/>
            <a:r>
              <a:rPr lang="en-US" dirty="0"/>
              <a:t>Guessing a password</a:t>
            </a:r>
          </a:p>
          <a:p>
            <a:pPr lvl="1"/>
            <a:r>
              <a:rPr lang="en-US" dirty="0"/>
              <a:t>Phishing -occurs when an individual pretending to be a legitimate business sends fraudulent e-mail messages in hopes of enticing users to reveal sensitive information, such as bank account information, Social Security numbers, or credit card numbers</a:t>
            </a:r>
          </a:p>
        </p:txBody>
      </p:sp>
      <p:sp>
        <p:nvSpPr>
          <p:cNvPr id="4" name="Slide Number Placeholder 3"/>
          <p:cNvSpPr>
            <a:spLocks noGrp="1"/>
          </p:cNvSpPr>
          <p:nvPr>
            <p:ph type="sldNum" sz="quarter" idx="12"/>
          </p:nvPr>
        </p:nvSpPr>
        <p:spPr/>
        <p:txBody>
          <a:bodyPr/>
          <a:lstStyle/>
          <a:p>
            <a:fld id="{5173FE1A-289D-4287-ACA0-E838B04A0E79}" type="slidenum">
              <a:rPr lang="en-US" smtClean="0"/>
              <a:t>24</a:t>
            </a:fld>
            <a:endParaRPr lang="en-US" dirty="0"/>
          </a:p>
        </p:txBody>
      </p:sp>
      <p:pic>
        <p:nvPicPr>
          <p:cNvPr id="11266" name="Picture 2" descr="http://betanews.com/wp-content/uploads/2012/03/malware-antivirus-identity-theft-hacker.jpg"/>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24055" y="155357"/>
            <a:ext cx="2892425" cy="1745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6181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Malware</a:t>
            </a:r>
          </a:p>
        </p:txBody>
      </p:sp>
      <p:sp>
        <p:nvSpPr>
          <p:cNvPr id="6" name="Subtitle 5"/>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5173FE1A-289D-4287-ACA0-E838B04A0E79}" type="slidenum">
              <a:rPr lang="en-US" smtClean="0"/>
              <a:t>25</a:t>
            </a:fld>
            <a:endParaRPr lang="en-US" dirty="0"/>
          </a:p>
        </p:txBody>
      </p:sp>
    </p:spTree>
    <p:extLst>
      <p:ext uri="{BB962C8B-B14F-4D97-AF65-F5344CB8AC3E}">
        <p14:creationId xmlns:p14="http://schemas.microsoft.com/office/powerpoint/2010/main" val="1083646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Malware</a:t>
            </a:r>
          </a:p>
        </p:txBody>
      </p:sp>
      <p:sp>
        <p:nvSpPr>
          <p:cNvPr id="3" name="Content Placeholder 2"/>
          <p:cNvSpPr>
            <a:spLocks noGrp="1"/>
          </p:cNvSpPr>
          <p:nvPr>
            <p:ph idx="1"/>
          </p:nvPr>
        </p:nvSpPr>
        <p:spPr>
          <a:xfrm>
            <a:off x="838200" y="1825625"/>
            <a:ext cx="5503890" cy="4351338"/>
          </a:xfrm>
        </p:spPr>
        <p:txBody>
          <a:bodyPr>
            <a:normAutofit lnSpcReduction="10000"/>
          </a:bodyPr>
          <a:lstStyle/>
          <a:p>
            <a:r>
              <a:rPr lang="en-US" dirty="0"/>
              <a:t>“Malware” is short for “malicious software” - computer programs designed to infiltrate and damage computers without the users consent. </a:t>
            </a:r>
          </a:p>
          <a:p>
            <a:r>
              <a:rPr lang="en-US" dirty="0"/>
              <a:t>“Malware” is the general term covering all the different types of threats to your computer safety such as viruses, worms, spyware, </a:t>
            </a:r>
            <a:r>
              <a:rPr lang="en-US" dirty="0" err="1"/>
              <a:t>trojans</a:t>
            </a:r>
            <a:r>
              <a:rPr lang="en-US" dirty="0"/>
              <a:t>, rootkits and so on</a:t>
            </a:r>
          </a:p>
        </p:txBody>
      </p:sp>
      <p:sp>
        <p:nvSpPr>
          <p:cNvPr id="4" name="Slide Number Placeholder 3"/>
          <p:cNvSpPr>
            <a:spLocks noGrp="1"/>
          </p:cNvSpPr>
          <p:nvPr>
            <p:ph type="sldNum" sz="quarter" idx="12"/>
          </p:nvPr>
        </p:nvSpPr>
        <p:spPr/>
        <p:txBody>
          <a:bodyPr/>
          <a:lstStyle/>
          <a:p>
            <a:fld id="{5173FE1A-289D-4287-ACA0-E838B04A0E79}" type="slidenum">
              <a:rPr lang="en-US" smtClean="0"/>
              <a:t>26</a:t>
            </a:fld>
            <a:endParaRPr lang="en-US" dirty="0"/>
          </a:p>
        </p:txBody>
      </p:sp>
      <p:pic>
        <p:nvPicPr>
          <p:cNvPr id="5" name="Picture 4"/>
          <p:cNvPicPr>
            <a:picLocks noChangeAspect="1"/>
          </p:cNvPicPr>
          <p:nvPr/>
        </p:nvPicPr>
        <p:blipFill>
          <a:blip r:embed="rId2"/>
          <a:stretch>
            <a:fillRect/>
          </a:stretch>
        </p:blipFill>
        <p:spPr>
          <a:xfrm>
            <a:off x="8931037" y="771670"/>
            <a:ext cx="1170432" cy="1170432"/>
          </a:xfrm>
          <a:prstGeom prst="rect">
            <a:avLst/>
          </a:prstGeom>
        </p:spPr>
      </p:pic>
      <p:pic>
        <p:nvPicPr>
          <p:cNvPr id="13314" name="Picture 2" descr="http://www.pc-freak.net/images/clean-slow-Windows-computer-notebook-laptop-from-malware-spyware-viruses-worms-and-troja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516" y="2566438"/>
            <a:ext cx="5503890" cy="25412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2036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 10 Attack Techniques [2014]</a:t>
            </a:r>
          </a:p>
        </p:txBody>
      </p:sp>
      <p:pic>
        <p:nvPicPr>
          <p:cNvPr id="5" name="Content Placeholder 4"/>
          <p:cNvPicPr>
            <a:picLocks noGrp="1" noChangeAspect="1"/>
          </p:cNvPicPr>
          <p:nvPr>
            <p:ph idx="1"/>
          </p:nvPr>
        </p:nvPicPr>
        <p:blipFill rotWithShape="1">
          <a:blip r:embed="rId2"/>
          <a:srcRect l="18324" t="8998" r="7610" b="4031"/>
          <a:stretch/>
        </p:blipFill>
        <p:spPr>
          <a:xfrm>
            <a:off x="2457291" y="1959428"/>
            <a:ext cx="6802824" cy="4473014"/>
          </a:xfrm>
          <a:prstGeom prst="rect">
            <a:avLst/>
          </a:prstGeom>
        </p:spPr>
      </p:pic>
      <p:sp>
        <p:nvSpPr>
          <p:cNvPr id="4" name="Slide Number Placeholder 3"/>
          <p:cNvSpPr>
            <a:spLocks noGrp="1"/>
          </p:cNvSpPr>
          <p:nvPr>
            <p:ph type="sldNum" sz="quarter" idx="12"/>
          </p:nvPr>
        </p:nvSpPr>
        <p:spPr/>
        <p:txBody>
          <a:bodyPr/>
          <a:lstStyle/>
          <a:p>
            <a:fld id="{5173FE1A-289D-4287-ACA0-E838B04A0E79}" type="slidenum">
              <a:rPr lang="en-US" smtClean="0"/>
              <a:t>27</a:t>
            </a:fld>
            <a:endParaRPr lang="en-US" dirty="0"/>
          </a:p>
        </p:txBody>
      </p:sp>
      <p:sp>
        <p:nvSpPr>
          <p:cNvPr id="6" name="Left Arrow 5"/>
          <p:cNvSpPr/>
          <p:nvPr/>
        </p:nvSpPr>
        <p:spPr>
          <a:xfrm>
            <a:off x="7968342" y="4253992"/>
            <a:ext cx="333829" cy="24674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384932" y="4168213"/>
            <a:ext cx="556563" cy="461665"/>
          </a:xfrm>
          <a:prstGeom prst="rect">
            <a:avLst/>
          </a:prstGeom>
          <a:noFill/>
        </p:spPr>
        <p:txBody>
          <a:bodyPr wrap="none" rtlCol="0">
            <a:spAutoFit/>
          </a:bodyPr>
          <a:lstStyle/>
          <a:p>
            <a:r>
              <a:rPr lang="en-US" sz="2400" b="1" dirty="0">
                <a:solidFill>
                  <a:srgbClr val="FF0000"/>
                </a:solidFill>
                <a:effectLst>
                  <a:outerShdw blurRad="38100" dist="38100" dir="2700000" algn="tl">
                    <a:srgbClr val="000000">
                      <a:alpha val="43137"/>
                    </a:srgbClr>
                  </a:outerShdw>
                </a:effectLst>
              </a:rPr>
              <a:t>#1</a:t>
            </a:r>
          </a:p>
        </p:txBody>
      </p:sp>
    </p:spTree>
    <p:extLst>
      <p:ext uri="{BB962C8B-B14F-4D97-AF65-F5344CB8AC3E}">
        <p14:creationId xmlns:p14="http://schemas.microsoft.com/office/powerpoint/2010/main" val="8627407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Security mechanism</a:t>
            </a:r>
          </a:p>
        </p:txBody>
      </p:sp>
      <p:sp>
        <p:nvSpPr>
          <p:cNvPr id="6" name="Subtitle 5"/>
          <p:cNvSpPr>
            <a:spLocks noGrp="1"/>
          </p:cNvSpPr>
          <p:nvPr>
            <p:ph type="subTitle" idx="1"/>
          </p:nvPr>
        </p:nvSpPr>
        <p:spPr/>
        <p:txBody>
          <a:bodyPr/>
          <a:lstStyle/>
          <a:p>
            <a:r>
              <a:rPr lang="en-US" dirty="0"/>
              <a:t>Firewall and IDS</a:t>
            </a:r>
          </a:p>
        </p:txBody>
      </p:sp>
      <p:sp>
        <p:nvSpPr>
          <p:cNvPr id="4" name="Slide Number Placeholder 3"/>
          <p:cNvSpPr>
            <a:spLocks noGrp="1"/>
          </p:cNvSpPr>
          <p:nvPr>
            <p:ph type="sldNum" sz="quarter" idx="12"/>
          </p:nvPr>
        </p:nvSpPr>
        <p:spPr/>
        <p:txBody>
          <a:bodyPr/>
          <a:lstStyle/>
          <a:p>
            <a:fld id="{5173FE1A-289D-4287-ACA0-E838B04A0E79}" type="slidenum">
              <a:rPr lang="en-US" smtClean="0"/>
              <a:t>28</a:t>
            </a:fld>
            <a:endParaRPr lang="en-US" dirty="0"/>
          </a:p>
        </p:txBody>
      </p:sp>
    </p:spTree>
    <p:extLst>
      <p:ext uri="{BB962C8B-B14F-4D97-AF65-F5344CB8AC3E}">
        <p14:creationId xmlns:p14="http://schemas.microsoft.com/office/powerpoint/2010/main" val="37161208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Firewalls</a:t>
            </a:r>
          </a:p>
        </p:txBody>
      </p:sp>
      <p:sp>
        <p:nvSpPr>
          <p:cNvPr id="3" name="Content Placeholder 2"/>
          <p:cNvSpPr>
            <a:spLocks noGrp="1"/>
          </p:cNvSpPr>
          <p:nvPr>
            <p:ph idx="1"/>
          </p:nvPr>
        </p:nvSpPr>
        <p:spPr/>
        <p:txBody>
          <a:bodyPr>
            <a:normAutofit fontScale="92500" lnSpcReduction="20000"/>
          </a:bodyPr>
          <a:lstStyle/>
          <a:p>
            <a:r>
              <a:rPr lang="en-US" dirty="0"/>
              <a:t>A firewall is hardware or software that can reside on the network’s gateway.</a:t>
            </a:r>
          </a:p>
          <a:p>
            <a:r>
              <a:rPr lang="en-US" dirty="0"/>
              <a:t>Separate your local network from the Internet</a:t>
            </a:r>
          </a:p>
          <a:p>
            <a:r>
              <a:rPr lang="en-US" dirty="0"/>
              <a:t>Protect the border between trusted internal networks and the untrusted Internet</a:t>
            </a:r>
          </a:p>
          <a:p>
            <a:r>
              <a:rPr lang="en-US" dirty="0"/>
              <a:t>Firewalls do packet filtering to filter unwanted packets that may harm the network.</a:t>
            </a:r>
          </a:p>
          <a:p>
            <a:r>
              <a:rPr lang="en-US" dirty="0"/>
              <a:t>Network administrator will configure the firewall and create rules (called policies) to allow or disallow packets and protocols.</a:t>
            </a:r>
          </a:p>
          <a:p>
            <a:r>
              <a:rPr lang="en-US" dirty="0"/>
              <a:t>In case a firewall detects unwanted traffic/ protocols, it will disallow the flow of the traffic to a halt. </a:t>
            </a:r>
          </a:p>
        </p:txBody>
      </p:sp>
      <p:sp>
        <p:nvSpPr>
          <p:cNvPr id="4" name="Slide Number Placeholder 3"/>
          <p:cNvSpPr>
            <a:spLocks noGrp="1"/>
          </p:cNvSpPr>
          <p:nvPr>
            <p:ph type="sldNum" sz="quarter" idx="12"/>
          </p:nvPr>
        </p:nvSpPr>
        <p:spPr/>
        <p:txBody>
          <a:bodyPr/>
          <a:lstStyle/>
          <a:p>
            <a:fld id="{5173FE1A-289D-4287-ACA0-E838B04A0E79}" type="slidenum">
              <a:rPr lang="en-US" smtClean="0"/>
              <a:t>29</a:t>
            </a:fld>
            <a:endParaRPr lang="en-US" dirty="0"/>
          </a:p>
        </p:txBody>
      </p:sp>
      <p:pic>
        <p:nvPicPr>
          <p:cNvPr id="8194" name="Picture 2" descr="https://upload.wikimedia.org/wikipedia/commons/5/5b/Firew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18862" y="267666"/>
            <a:ext cx="2670843" cy="146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093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Hacker vs Cracker</a:t>
            </a:r>
          </a:p>
        </p:txBody>
      </p:sp>
      <p:pic>
        <p:nvPicPr>
          <p:cNvPr id="2050" name="Picture 2" descr="https://3.bp.blogspot.com/-ko8mMPJAeew/U1srE1gd_TI/AAAAAAAAADA/VB4ZtU4RtPk/w800-h800/images+(4)aaa.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635691" y="1825625"/>
            <a:ext cx="6920617" cy="435133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5173FE1A-289D-4287-ACA0-E838B04A0E79}" type="slidenum">
              <a:rPr lang="en-US" smtClean="0"/>
              <a:t>3</a:t>
            </a:fld>
            <a:endParaRPr lang="en-US" dirty="0"/>
          </a:p>
        </p:txBody>
      </p:sp>
    </p:spTree>
    <p:extLst>
      <p:ext uri="{BB962C8B-B14F-4D97-AF65-F5344CB8AC3E}">
        <p14:creationId xmlns:p14="http://schemas.microsoft.com/office/powerpoint/2010/main" val="5426374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firewall</a:t>
            </a:r>
          </a:p>
        </p:txBody>
      </p:sp>
      <p:sp>
        <p:nvSpPr>
          <p:cNvPr id="3" name="Content Placeholder 2"/>
          <p:cNvSpPr>
            <a:spLocks noGrp="1"/>
          </p:cNvSpPr>
          <p:nvPr>
            <p:ph idx="1"/>
          </p:nvPr>
        </p:nvSpPr>
        <p:spPr/>
        <p:txBody>
          <a:bodyPr/>
          <a:lstStyle/>
          <a:p>
            <a:r>
              <a:rPr lang="en-US" dirty="0"/>
              <a:t>There are different types of firewalls depending on where the communication is taking place, where the communication is intercepted and the state that is being traced.</a:t>
            </a:r>
          </a:p>
          <a:p>
            <a:pPr lvl="1"/>
            <a:r>
              <a:rPr lang="en-US" dirty="0"/>
              <a:t>Network layer or packet filters</a:t>
            </a:r>
          </a:p>
          <a:p>
            <a:pPr lvl="1"/>
            <a:r>
              <a:rPr lang="en-US" dirty="0"/>
              <a:t>Application-layer</a:t>
            </a:r>
          </a:p>
          <a:p>
            <a:pPr lvl="1"/>
            <a:r>
              <a:rPr lang="en-US" dirty="0"/>
              <a:t>Proxies</a:t>
            </a:r>
          </a:p>
          <a:p>
            <a:pPr lvl="1"/>
            <a:r>
              <a:rPr lang="en-US" dirty="0"/>
              <a:t>Network address translation</a:t>
            </a:r>
          </a:p>
        </p:txBody>
      </p:sp>
      <p:sp>
        <p:nvSpPr>
          <p:cNvPr id="4" name="Slide Number Placeholder 3"/>
          <p:cNvSpPr>
            <a:spLocks noGrp="1"/>
          </p:cNvSpPr>
          <p:nvPr>
            <p:ph type="sldNum" sz="quarter" idx="12"/>
          </p:nvPr>
        </p:nvSpPr>
        <p:spPr/>
        <p:txBody>
          <a:bodyPr/>
          <a:lstStyle/>
          <a:p>
            <a:fld id="{5173FE1A-289D-4287-ACA0-E838B04A0E79}" type="slidenum">
              <a:rPr lang="en-US" smtClean="0"/>
              <a:t>30</a:t>
            </a:fld>
            <a:endParaRPr lang="en-US" dirty="0"/>
          </a:p>
        </p:txBody>
      </p:sp>
    </p:spTree>
    <p:extLst>
      <p:ext uri="{BB962C8B-B14F-4D97-AF65-F5344CB8AC3E}">
        <p14:creationId xmlns:p14="http://schemas.microsoft.com/office/powerpoint/2010/main" val="30987424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layer or packet filters</a:t>
            </a:r>
          </a:p>
        </p:txBody>
      </p:sp>
      <p:sp>
        <p:nvSpPr>
          <p:cNvPr id="3" name="Content Placeholder 2"/>
          <p:cNvSpPr>
            <a:spLocks noGrp="1"/>
          </p:cNvSpPr>
          <p:nvPr>
            <p:ph idx="1"/>
          </p:nvPr>
        </p:nvSpPr>
        <p:spPr/>
        <p:txBody>
          <a:bodyPr>
            <a:normAutofit fontScale="92500" lnSpcReduction="20000"/>
          </a:bodyPr>
          <a:lstStyle/>
          <a:p>
            <a:r>
              <a:rPr lang="en-US" dirty="0"/>
              <a:t>Network layer firewalls, also called packet filters, operate at a relatively low level of the TCP/IP protocol stack, not allowing packets to pass through the firewall unless they match the established rule set. </a:t>
            </a:r>
          </a:p>
          <a:p>
            <a:r>
              <a:rPr lang="en-US" dirty="0"/>
              <a:t>The firewall administrator may define the rules; or default rules may apply.</a:t>
            </a:r>
          </a:p>
          <a:p>
            <a:r>
              <a:rPr lang="en-US" dirty="0"/>
              <a:t>Allow or deny packets based on</a:t>
            </a:r>
          </a:p>
          <a:p>
            <a:pPr lvl="1"/>
            <a:r>
              <a:rPr lang="en-US" dirty="0"/>
              <a:t>Incoming interface, outgoing interface</a:t>
            </a:r>
          </a:p>
          <a:p>
            <a:pPr lvl="1"/>
            <a:r>
              <a:rPr lang="en-US" dirty="0"/>
              <a:t>Source IP address, destination IP address</a:t>
            </a:r>
          </a:p>
          <a:p>
            <a:pPr lvl="1"/>
            <a:r>
              <a:rPr lang="en-US" dirty="0"/>
              <a:t>Source TCP/UDP port, destination TCP/UDP port, ICMP command</a:t>
            </a:r>
          </a:p>
          <a:p>
            <a:pPr lvl="1"/>
            <a:r>
              <a:rPr lang="en-US" dirty="0"/>
              <a:t>Protocol (e.g., TCP, UDP, ICMP, IGMP, RSVP, etc.</a:t>
            </a:r>
          </a:p>
          <a:p>
            <a:endParaRPr lang="en-US" dirty="0"/>
          </a:p>
        </p:txBody>
      </p:sp>
      <p:sp>
        <p:nvSpPr>
          <p:cNvPr id="4" name="Slide Number Placeholder 3"/>
          <p:cNvSpPr>
            <a:spLocks noGrp="1"/>
          </p:cNvSpPr>
          <p:nvPr>
            <p:ph type="sldNum" sz="quarter" idx="12"/>
          </p:nvPr>
        </p:nvSpPr>
        <p:spPr/>
        <p:txBody>
          <a:bodyPr/>
          <a:lstStyle/>
          <a:p>
            <a:fld id="{5173FE1A-289D-4287-ACA0-E838B04A0E79}" type="slidenum">
              <a:rPr lang="en-US" smtClean="0"/>
              <a:t>31</a:t>
            </a:fld>
            <a:endParaRPr lang="en-US" dirty="0"/>
          </a:p>
        </p:txBody>
      </p:sp>
    </p:spTree>
    <p:extLst>
      <p:ext uri="{BB962C8B-B14F-4D97-AF65-F5344CB8AC3E}">
        <p14:creationId xmlns:p14="http://schemas.microsoft.com/office/powerpoint/2010/main" val="9317061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Application-layer</a:t>
            </a:r>
          </a:p>
        </p:txBody>
      </p:sp>
      <p:sp>
        <p:nvSpPr>
          <p:cNvPr id="3" name="Content Placeholder 2"/>
          <p:cNvSpPr>
            <a:spLocks noGrp="1"/>
          </p:cNvSpPr>
          <p:nvPr>
            <p:ph idx="1"/>
          </p:nvPr>
        </p:nvSpPr>
        <p:spPr/>
        <p:txBody>
          <a:bodyPr/>
          <a:lstStyle/>
          <a:p>
            <a:r>
              <a:rPr lang="en-US" dirty="0"/>
              <a:t>Application-layer firewalls work on the </a:t>
            </a:r>
            <a:r>
              <a:rPr lang="en-US" sz="2400" dirty="0">
                <a:solidFill>
                  <a:srgbClr val="FF0000"/>
                </a:solidFill>
                <a:effectLst>
                  <a:outerShdw blurRad="38100" dist="38100" dir="2700000" algn="tl">
                    <a:srgbClr val="000000">
                      <a:alpha val="43137"/>
                    </a:srgbClr>
                  </a:outerShdw>
                </a:effectLst>
              </a:rPr>
              <a:t>application level </a:t>
            </a:r>
            <a:r>
              <a:rPr lang="en-US" dirty="0"/>
              <a:t>of the TCP/IP stack (i.e., all browser traffic, or all telnet or ftp traffic), and may intercept all packets traveling to or from an application. </a:t>
            </a:r>
          </a:p>
          <a:p>
            <a:r>
              <a:rPr lang="en-US" dirty="0"/>
              <a:t>They </a:t>
            </a:r>
            <a:r>
              <a:rPr lang="en-US" sz="2400" dirty="0">
                <a:solidFill>
                  <a:srgbClr val="FF0000"/>
                </a:solidFill>
                <a:effectLst>
                  <a:outerShdw blurRad="38100" dist="38100" dir="2700000" algn="tl">
                    <a:srgbClr val="000000">
                      <a:alpha val="43137"/>
                    </a:srgbClr>
                  </a:outerShdw>
                </a:effectLst>
              </a:rPr>
              <a:t>block</a:t>
            </a:r>
            <a:r>
              <a:rPr lang="en-US" dirty="0"/>
              <a:t> other packets (usually dropping them without acknowledgment to the sender)</a:t>
            </a:r>
          </a:p>
          <a:p>
            <a:r>
              <a:rPr lang="en-US" dirty="0"/>
              <a:t>On inspecting all packets for improper content, firewalls can </a:t>
            </a:r>
            <a:r>
              <a:rPr lang="en-US" sz="2400" dirty="0">
                <a:solidFill>
                  <a:srgbClr val="FF0000"/>
                </a:solidFill>
                <a:effectLst>
                  <a:outerShdw blurRad="38100" dist="38100" dir="2700000" algn="tl">
                    <a:srgbClr val="000000">
                      <a:alpha val="43137"/>
                    </a:srgbClr>
                  </a:outerShdw>
                </a:effectLst>
              </a:rPr>
              <a:t>restrict</a:t>
            </a:r>
            <a:r>
              <a:rPr lang="en-US" dirty="0"/>
              <a:t> or </a:t>
            </a:r>
            <a:r>
              <a:rPr lang="en-US" sz="2400" dirty="0">
                <a:solidFill>
                  <a:srgbClr val="FF0000"/>
                </a:solidFill>
                <a:effectLst>
                  <a:outerShdw blurRad="38100" dist="38100" dir="2700000" algn="tl">
                    <a:srgbClr val="000000">
                      <a:alpha val="43137"/>
                    </a:srgbClr>
                  </a:outerShdw>
                </a:effectLst>
              </a:rPr>
              <a:t>prevent</a:t>
            </a:r>
            <a:r>
              <a:rPr lang="en-US" dirty="0"/>
              <a:t> outright the spread of worms and </a:t>
            </a:r>
            <a:r>
              <a:rPr lang="en-US" dirty="0" err="1"/>
              <a:t>trojans</a:t>
            </a:r>
            <a:r>
              <a:rPr lang="en-US" dirty="0"/>
              <a:t>. </a:t>
            </a:r>
          </a:p>
          <a:p>
            <a:r>
              <a:rPr lang="en-US" dirty="0"/>
              <a:t>The additional inspection criteria can add extra latency to the forwarding of packets to their destination.</a:t>
            </a:r>
          </a:p>
        </p:txBody>
      </p:sp>
      <p:sp>
        <p:nvSpPr>
          <p:cNvPr id="4" name="Slide Number Placeholder 3"/>
          <p:cNvSpPr>
            <a:spLocks noGrp="1"/>
          </p:cNvSpPr>
          <p:nvPr>
            <p:ph type="sldNum" sz="quarter" idx="12"/>
          </p:nvPr>
        </p:nvSpPr>
        <p:spPr/>
        <p:txBody>
          <a:bodyPr/>
          <a:lstStyle/>
          <a:p>
            <a:fld id="{5173FE1A-289D-4287-ACA0-E838B04A0E79}" type="slidenum">
              <a:rPr lang="en-US" smtClean="0"/>
              <a:t>32</a:t>
            </a:fld>
            <a:endParaRPr lang="en-US" dirty="0"/>
          </a:p>
        </p:txBody>
      </p:sp>
    </p:spTree>
    <p:extLst>
      <p:ext uri="{BB962C8B-B14F-4D97-AF65-F5344CB8AC3E}">
        <p14:creationId xmlns:p14="http://schemas.microsoft.com/office/powerpoint/2010/main" val="42501319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Proxies</a:t>
            </a:r>
          </a:p>
        </p:txBody>
      </p:sp>
      <p:sp>
        <p:nvSpPr>
          <p:cNvPr id="3" name="Content Placeholder 2"/>
          <p:cNvSpPr>
            <a:spLocks noGrp="1"/>
          </p:cNvSpPr>
          <p:nvPr>
            <p:ph idx="1"/>
          </p:nvPr>
        </p:nvSpPr>
        <p:spPr/>
        <p:txBody>
          <a:bodyPr/>
          <a:lstStyle/>
          <a:p>
            <a:r>
              <a:rPr lang="en-US" dirty="0"/>
              <a:t>Running either on dedicated </a:t>
            </a:r>
            <a:r>
              <a:rPr lang="en-US" sz="2400" dirty="0">
                <a:solidFill>
                  <a:srgbClr val="FF0000"/>
                </a:solidFill>
                <a:effectLst>
                  <a:outerShdw blurRad="38100" dist="38100" dir="2700000" algn="tl">
                    <a:srgbClr val="000000">
                      <a:alpha val="43137"/>
                    </a:srgbClr>
                  </a:outerShdw>
                </a:effectLst>
              </a:rPr>
              <a:t>hardware</a:t>
            </a:r>
            <a:r>
              <a:rPr lang="en-US" dirty="0"/>
              <a:t> or as </a:t>
            </a:r>
            <a:r>
              <a:rPr lang="en-US" sz="2400" dirty="0">
                <a:solidFill>
                  <a:srgbClr val="FF0000"/>
                </a:solidFill>
                <a:effectLst>
                  <a:outerShdw blurRad="38100" dist="38100" dir="2700000" algn="tl">
                    <a:srgbClr val="000000">
                      <a:alpha val="43137"/>
                    </a:srgbClr>
                  </a:outerShdw>
                </a:effectLst>
              </a:rPr>
              <a:t>software</a:t>
            </a:r>
            <a:r>
              <a:rPr lang="en-US" dirty="0"/>
              <a:t> on a general-purpose machine. </a:t>
            </a:r>
          </a:p>
          <a:p>
            <a:r>
              <a:rPr lang="en-US" dirty="0"/>
              <a:t>A proxy server may act as a firewall by responding to input packets (connection requests) in the manner of an application, while blocking other packets. </a:t>
            </a:r>
          </a:p>
          <a:p>
            <a:r>
              <a:rPr lang="en-US" dirty="0"/>
              <a:t>A proxy server is a </a:t>
            </a:r>
            <a:r>
              <a:rPr lang="en-US" sz="2400" dirty="0">
                <a:solidFill>
                  <a:srgbClr val="FF0000"/>
                </a:solidFill>
                <a:effectLst>
                  <a:outerShdw blurRad="38100" dist="38100" dir="2700000" algn="tl">
                    <a:srgbClr val="000000">
                      <a:alpha val="43137"/>
                    </a:srgbClr>
                  </a:outerShdw>
                </a:effectLst>
              </a:rPr>
              <a:t>gateway</a:t>
            </a:r>
            <a:r>
              <a:rPr lang="en-US" dirty="0"/>
              <a:t> from one network to another for a specific network application, in the sense that it functions as a proxy on behalf of the network user.</a:t>
            </a:r>
          </a:p>
        </p:txBody>
      </p:sp>
      <p:sp>
        <p:nvSpPr>
          <p:cNvPr id="4" name="Slide Number Placeholder 3"/>
          <p:cNvSpPr>
            <a:spLocks noGrp="1"/>
          </p:cNvSpPr>
          <p:nvPr>
            <p:ph type="sldNum" sz="quarter" idx="12"/>
          </p:nvPr>
        </p:nvSpPr>
        <p:spPr/>
        <p:txBody>
          <a:bodyPr/>
          <a:lstStyle/>
          <a:p>
            <a:fld id="{5173FE1A-289D-4287-ACA0-E838B04A0E79}" type="slidenum">
              <a:rPr lang="en-US" smtClean="0"/>
              <a:t>33</a:t>
            </a:fld>
            <a:endParaRPr lang="en-US" dirty="0"/>
          </a:p>
        </p:txBody>
      </p:sp>
      <p:pic>
        <p:nvPicPr>
          <p:cNvPr id="5" name="Picture 2"/>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55148" t="52934" r="8806" b="34859"/>
          <a:stretch>
            <a:fillRect/>
          </a:stretch>
        </p:blipFill>
        <p:spPr bwMode="auto">
          <a:xfrm>
            <a:off x="4277624" y="230188"/>
            <a:ext cx="6367185" cy="1213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1848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Address Translation</a:t>
            </a:r>
          </a:p>
        </p:txBody>
      </p:sp>
      <p:sp>
        <p:nvSpPr>
          <p:cNvPr id="3" name="Content Placeholder 2"/>
          <p:cNvSpPr>
            <a:spLocks noGrp="1"/>
          </p:cNvSpPr>
          <p:nvPr>
            <p:ph idx="1"/>
          </p:nvPr>
        </p:nvSpPr>
        <p:spPr/>
        <p:txBody>
          <a:bodyPr>
            <a:normAutofit fontScale="92500" lnSpcReduction="20000"/>
          </a:bodyPr>
          <a:lstStyle/>
          <a:p>
            <a:r>
              <a:rPr lang="en-US" dirty="0"/>
              <a:t>Firewalls often have network address translation (NAT) functionality, and the hosts protected behind a firewall commonly have addresses in the "private address range“</a:t>
            </a:r>
          </a:p>
          <a:p>
            <a:r>
              <a:rPr lang="en-US" dirty="0"/>
              <a:t>Firewalls often have such functionality to </a:t>
            </a:r>
            <a:r>
              <a:rPr lang="en-US" sz="2400" dirty="0">
                <a:solidFill>
                  <a:srgbClr val="FF0000"/>
                </a:solidFill>
                <a:effectLst>
                  <a:outerShdw blurRad="38100" dist="38100" dir="2700000" algn="tl">
                    <a:srgbClr val="000000">
                      <a:alpha val="43137"/>
                    </a:srgbClr>
                  </a:outerShdw>
                </a:effectLst>
              </a:rPr>
              <a:t>hide</a:t>
            </a:r>
            <a:r>
              <a:rPr lang="en-US" dirty="0"/>
              <a:t> the true address of protected hosts. </a:t>
            </a:r>
          </a:p>
          <a:p>
            <a:r>
              <a:rPr lang="en-US" dirty="0"/>
              <a:t>Originally, the NAT function was developed to address the limited number of IPv4 routable addresses that could be used or assigned to companies or individuals as well as reduce both the amount and therefore cost of obtaining enough public addresses for every computer in an organization. </a:t>
            </a:r>
          </a:p>
          <a:p>
            <a:r>
              <a:rPr lang="en-US" dirty="0"/>
              <a:t>Hiding the addresses of protected devices has become an increasingly important defense against network reconnaissance</a:t>
            </a:r>
          </a:p>
        </p:txBody>
      </p:sp>
      <p:sp>
        <p:nvSpPr>
          <p:cNvPr id="4" name="Slide Number Placeholder 3"/>
          <p:cNvSpPr>
            <a:spLocks noGrp="1"/>
          </p:cNvSpPr>
          <p:nvPr>
            <p:ph type="sldNum" sz="quarter" idx="12"/>
          </p:nvPr>
        </p:nvSpPr>
        <p:spPr/>
        <p:txBody>
          <a:bodyPr/>
          <a:lstStyle/>
          <a:p>
            <a:fld id="{5173FE1A-289D-4287-ACA0-E838B04A0E79}" type="slidenum">
              <a:rPr lang="en-US" smtClean="0"/>
              <a:t>34</a:t>
            </a:fld>
            <a:endParaRPr lang="en-US" dirty="0"/>
          </a:p>
        </p:txBody>
      </p:sp>
    </p:spTree>
    <p:extLst>
      <p:ext uri="{BB962C8B-B14F-4D97-AF65-F5344CB8AC3E}">
        <p14:creationId xmlns:p14="http://schemas.microsoft.com/office/powerpoint/2010/main" val="19207343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 name="Content Placeholder 4"/>
          <p:cNvPicPr>
            <a:picLocks noGrp="1" noChangeAspect="1"/>
          </p:cNvPicPr>
          <p:nvPr>
            <p:ph idx="1"/>
          </p:nvPr>
        </p:nvPicPr>
        <p:blipFill>
          <a:blip r:embed="rId2"/>
          <a:stretch>
            <a:fillRect/>
          </a:stretch>
        </p:blipFill>
        <p:spPr>
          <a:xfrm>
            <a:off x="2176702" y="2431823"/>
            <a:ext cx="7805498" cy="2517548"/>
          </a:xfrm>
          <a:prstGeom prst="rect">
            <a:avLst/>
          </a:prstGeom>
        </p:spPr>
      </p:pic>
      <p:sp>
        <p:nvSpPr>
          <p:cNvPr id="4" name="Slide Number Placeholder 3"/>
          <p:cNvSpPr>
            <a:spLocks noGrp="1"/>
          </p:cNvSpPr>
          <p:nvPr>
            <p:ph type="sldNum" sz="quarter" idx="12"/>
          </p:nvPr>
        </p:nvSpPr>
        <p:spPr/>
        <p:txBody>
          <a:bodyPr/>
          <a:lstStyle/>
          <a:p>
            <a:fld id="{5173FE1A-289D-4287-ACA0-E838B04A0E79}" type="slidenum">
              <a:rPr lang="en-US" smtClean="0"/>
              <a:t>35</a:t>
            </a:fld>
            <a:endParaRPr lang="en-US" dirty="0"/>
          </a:p>
        </p:txBody>
      </p:sp>
    </p:spTree>
    <p:extLst>
      <p:ext uri="{BB962C8B-B14F-4D97-AF65-F5344CB8AC3E}">
        <p14:creationId xmlns:p14="http://schemas.microsoft.com/office/powerpoint/2010/main" val="39793309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Intrusion Detection System [IDS]</a:t>
            </a:r>
          </a:p>
        </p:txBody>
      </p:sp>
      <p:sp>
        <p:nvSpPr>
          <p:cNvPr id="3" name="Content Placeholder 2"/>
          <p:cNvSpPr>
            <a:spLocks noGrp="1"/>
          </p:cNvSpPr>
          <p:nvPr>
            <p:ph idx="1"/>
          </p:nvPr>
        </p:nvSpPr>
        <p:spPr/>
        <p:txBody>
          <a:bodyPr/>
          <a:lstStyle/>
          <a:p>
            <a:r>
              <a:rPr lang="en-US" dirty="0"/>
              <a:t>An intrusion detection system (IDS) is a device or software application that monitors network or system activities for malicious activities or policy violations and produces reports to a management station.</a:t>
            </a:r>
          </a:p>
          <a:p>
            <a:r>
              <a:rPr lang="en-US" dirty="0"/>
              <a:t>Types of IDS</a:t>
            </a:r>
          </a:p>
          <a:p>
            <a:pPr lvl="1"/>
            <a:r>
              <a:rPr lang="en-US" dirty="0"/>
              <a:t>Network based (NIDS) intrusion detection systems</a:t>
            </a:r>
          </a:p>
          <a:p>
            <a:pPr lvl="1"/>
            <a:r>
              <a:rPr lang="en-US" dirty="0"/>
              <a:t>Host based (HIDS) intrusion detection systems.</a:t>
            </a:r>
          </a:p>
          <a:p>
            <a:pPr marL="274320" lvl="1" indent="0">
              <a:buNone/>
            </a:pPr>
            <a:endParaRPr lang="en-US" dirty="0"/>
          </a:p>
        </p:txBody>
      </p:sp>
      <p:sp>
        <p:nvSpPr>
          <p:cNvPr id="4" name="Slide Number Placeholder 3"/>
          <p:cNvSpPr>
            <a:spLocks noGrp="1"/>
          </p:cNvSpPr>
          <p:nvPr>
            <p:ph type="sldNum" sz="quarter" idx="12"/>
          </p:nvPr>
        </p:nvSpPr>
        <p:spPr/>
        <p:txBody>
          <a:bodyPr/>
          <a:lstStyle/>
          <a:p>
            <a:fld id="{5173FE1A-289D-4287-ACA0-E838B04A0E79}" type="slidenum">
              <a:rPr lang="en-US" smtClean="0"/>
              <a:t>36</a:t>
            </a:fld>
            <a:endParaRPr lang="en-US" dirty="0"/>
          </a:p>
        </p:txBody>
      </p:sp>
    </p:spTree>
    <p:extLst>
      <p:ext uri="{BB962C8B-B14F-4D97-AF65-F5344CB8AC3E}">
        <p14:creationId xmlns:p14="http://schemas.microsoft.com/office/powerpoint/2010/main" val="31736209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Network-based Intrusion Detection Systems (NIDS) </a:t>
            </a:r>
          </a:p>
        </p:txBody>
      </p:sp>
      <p:sp>
        <p:nvSpPr>
          <p:cNvPr id="3" name="Content Placeholder 2"/>
          <p:cNvSpPr>
            <a:spLocks noGrp="1"/>
          </p:cNvSpPr>
          <p:nvPr>
            <p:ph idx="1"/>
          </p:nvPr>
        </p:nvSpPr>
        <p:spPr/>
        <p:txBody>
          <a:bodyPr/>
          <a:lstStyle/>
          <a:p>
            <a:r>
              <a:rPr lang="en-US" dirty="0"/>
              <a:t>Network Intrusion Detection Systems (NIDS) are placed at a strategic point or points within the network to monitor traffic to and from all devices on the network)</a:t>
            </a:r>
          </a:p>
          <a:p>
            <a:endParaRPr lang="en-US" dirty="0"/>
          </a:p>
        </p:txBody>
      </p:sp>
      <p:sp>
        <p:nvSpPr>
          <p:cNvPr id="4" name="Slide Number Placeholder 3"/>
          <p:cNvSpPr>
            <a:spLocks noGrp="1"/>
          </p:cNvSpPr>
          <p:nvPr>
            <p:ph type="sldNum" sz="quarter" idx="12"/>
          </p:nvPr>
        </p:nvSpPr>
        <p:spPr/>
        <p:txBody>
          <a:bodyPr/>
          <a:lstStyle/>
          <a:p>
            <a:fld id="{5173FE1A-289D-4287-ACA0-E838B04A0E79}" type="slidenum">
              <a:rPr lang="en-US" smtClean="0"/>
              <a:t>37</a:t>
            </a:fld>
            <a:endParaRPr lang="en-US" dirty="0"/>
          </a:p>
        </p:txBody>
      </p:sp>
      <p:pic>
        <p:nvPicPr>
          <p:cNvPr id="5" name="Picture 4"/>
          <p:cNvPicPr>
            <a:picLocks noChangeAspect="1"/>
          </p:cNvPicPr>
          <p:nvPr/>
        </p:nvPicPr>
        <p:blipFill>
          <a:blip r:embed="rId2">
            <a:clrChange>
              <a:clrFrom>
                <a:srgbClr val="FFFFFE"/>
              </a:clrFrom>
              <a:clrTo>
                <a:srgbClr val="FFFFFE">
                  <a:alpha val="0"/>
                </a:srgbClr>
              </a:clrTo>
            </a:clrChange>
          </a:blip>
          <a:stretch>
            <a:fillRect/>
          </a:stretch>
        </p:blipFill>
        <p:spPr>
          <a:xfrm>
            <a:off x="3238500" y="3186685"/>
            <a:ext cx="5715000" cy="3086100"/>
          </a:xfrm>
          <a:prstGeom prst="rect">
            <a:avLst/>
          </a:prstGeom>
        </p:spPr>
      </p:pic>
    </p:spTree>
    <p:extLst>
      <p:ext uri="{BB962C8B-B14F-4D97-AF65-F5344CB8AC3E}">
        <p14:creationId xmlns:p14="http://schemas.microsoft.com/office/powerpoint/2010/main" val="854454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Host based (HIDS) intrusion detection systems</a:t>
            </a:r>
          </a:p>
        </p:txBody>
      </p:sp>
      <p:sp>
        <p:nvSpPr>
          <p:cNvPr id="3" name="Content Placeholder 2"/>
          <p:cNvSpPr>
            <a:spLocks noGrp="1"/>
          </p:cNvSpPr>
          <p:nvPr>
            <p:ph idx="1"/>
          </p:nvPr>
        </p:nvSpPr>
        <p:spPr>
          <a:xfrm>
            <a:off x="838201" y="2121408"/>
            <a:ext cx="5891440" cy="4050792"/>
          </a:xfrm>
        </p:spPr>
        <p:txBody>
          <a:bodyPr>
            <a:normAutofit/>
          </a:bodyPr>
          <a:lstStyle/>
          <a:p>
            <a:r>
              <a:rPr lang="en-US" dirty="0"/>
              <a:t>Host Intrusion Detection Systems (HIDS) run on individual hosts or devices on the network.</a:t>
            </a:r>
          </a:p>
          <a:p>
            <a:r>
              <a:rPr lang="en-US" dirty="0"/>
              <a:t>A HIDS monitors the inbound and outbound packets from the device only and will alert the user or administrator if suspicious activity is detected.</a:t>
            </a:r>
          </a:p>
        </p:txBody>
      </p:sp>
      <p:sp>
        <p:nvSpPr>
          <p:cNvPr id="4" name="Slide Number Placeholder 3"/>
          <p:cNvSpPr>
            <a:spLocks noGrp="1"/>
          </p:cNvSpPr>
          <p:nvPr>
            <p:ph type="sldNum" sz="quarter" idx="12"/>
          </p:nvPr>
        </p:nvSpPr>
        <p:spPr/>
        <p:txBody>
          <a:bodyPr/>
          <a:lstStyle/>
          <a:p>
            <a:fld id="{5173FE1A-289D-4287-ACA0-E838B04A0E79}" type="slidenum">
              <a:rPr lang="en-US" smtClean="0"/>
              <a:t>38</a:t>
            </a:fld>
            <a:endParaRPr lang="en-US" dirty="0"/>
          </a:p>
        </p:txBody>
      </p:sp>
      <p:pic>
        <p:nvPicPr>
          <p:cNvPr id="5" name="Picture 4"/>
          <p:cNvPicPr>
            <a:picLocks noChangeAspect="1"/>
          </p:cNvPicPr>
          <p:nvPr/>
        </p:nvPicPr>
        <p:blipFill rotWithShape="1">
          <a:blip r:embed="rId2"/>
          <a:srcRect r="1224"/>
          <a:stretch/>
        </p:blipFill>
        <p:spPr>
          <a:xfrm>
            <a:off x="7397674" y="1973786"/>
            <a:ext cx="3426039" cy="3803251"/>
          </a:xfrm>
          <a:prstGeom prst="rect">
            <a:avLst/>
          </a:prstGeom>
        </p:spPr>
      </p:pic>
    </p:spTree>
    <p:extLst>
      <p:ext uri="{BB962C8B-B14F-4D97-AF65-F5344CB8AC3E}">
        <p14:creationId xmlns:p14="http://schemas.microsoft.com/office/powerpoint/2010/main" val="17059426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anomaly-based Technique</a:t>
            </a:r>
          </a:p>
        </p:txBody>
      </p:sp>
      <p:sp>
        <p:nvSpPr>
          <p:cNvPr id="3" name="Content Placeholder 2"/>
          <p:cNvSpPr>
            <a:spLocks noGrp="1"/>
          </p:cNvSpPr>
          <p:nvPr>
            <p:ph idx="1"/>
          </p:nvPr>
        </p:nvSpPr>
        <p:spPr/>
        <p:txBody>
          <a:bodyPr/>
          <a:lstStyle/>
          <a:p>
            <a:r>
              <a:rPr lang="en-US" dirty="0"/>
              <a:t>An IDS which is anomaly based will monitor network traffic and compare it against an established baseline. </a:t>
            </a:r>
          </a:p>
          <a:p>
            <a:r>
              <a:rPr lang="en-US" dirty="0"/>
              <a:t>The baseline will identify what is “normal” for that network- what sort of bandwidth is generally used, what protocols are used, what ports and devices generally connect to each other- and alert the administrator or user when traffic is detected which is anomalous, or significantly different, than the baseline.</a:t>
            </a:r>
          </a:p>
          <a:p>
            <a:r>
              <a:rPr lang="en-US" dirty="0"/>
              <a:t> The issue is that it may raise a False Positive alarm for a legitimate use of bandwidth if the baselines are not intelligently configured</a:t>
            </a:r>
          </a:p>
        </p:txBody>
      </p:sp>
      <p:sp>
        <p:nvSpPr>
          <p:cNvPr id="4" name="Slide Number Placeholder 3"/>
          <p:cNvSpPr>
            <a:spLocks noGrp="1"/>
          </p:cNvSpPr>
          <p:nvPr>
            <p:ph type="sldNum" sz="quarter" idx="12"/>
          </p:nvPr>
        </p:nvSpPr>
        <p:spPr/>
        <p:txBody>
          <a:bodyPr/>
          <a:lstStyle/>
          <a:p>
            <a:fld id="{5173FE1A-289D-4287-ACA0-E838B04A0E79}" type="slidenum">
              <a:rPr lang="en-US" smtClean="0"/>
              <a:t>39</a:t>
            </a:fld>
            <a:endParaRPr lang="en-US" dirty="0"/>
          </a:p>
        </p:txBody>
      </p:sp>
    </p:spTree>
    <p:extLst>
      <p:ext uri="{BB962C8B-B14F-4D97-AF65-F5344CB8AC3E}">
        <p14:creationId xmlns:p14="http://schemas.microsoft.com/office/powerpoint/2010/main" val="4036366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Hacker vs Cracker</a:t>
            </a:r>
          </a:p>
        </p:txBody>
      </p:sp>
      <p:sp>
        <p:nvSpPr>
          <p:cNvPr id="6" name="Text Placeholder 5"/>
          <p:cNvSpPr>
            <a:spLocks noGrp="1"/>
          </p:cNvSpPr>
          <p:nvPr>
            <p:ph type="body" idx="1"/>
          </p:nvPr>
        </p:nvSpPr>
        <p:spPr/>
        <p:txBody>
          <a:bodyPr/>
          <a:lstStyle/>
          <a:p>
            <a:r>
              <a:rPr lang="en-US" dirty="0"/>
              <a:t>Hacker</a:t>
            </a:r>
          </a:p>
        </p:txBody>
      </p:sp>
      <p:sp>
        <p:nvSpPr>
          <p:cNvPr id="7" name="Content Placeholder 6"/>
          <p:cNvSpPr>
            <a:spLocks noGrp="1"/>
          </p:cNvSpPr>
          <p:nvPr>
            <p:ph sz="half" idx="2"/>
          </p:nvPr>
        </p:nvSpPr>
        <p:spPr/>
        <p:txBody>
          <a:bodyPr/>
          <a:lstStyle/>
          <a:p>
            <a:r>
              <a:rPr lang="en-US" dirty="0"/>
              <a:t>Good guy</a:t>
            </a:r>
          </a:p>
          <a:p>
            <a:r>
              <a:rPr lang="en-US" dirty="0"/>
              <a:t>Hacker build things</a:t>
            </a:r>
          </a:p>
          <a:p>
            <a:r>
              <a:rPr lang="en-US" dirty="0"/>
              <a:t>Deploys to Secure</a:t>
            </a:r>
          </a:p>
          <a:p>
            <a:r>
              <a:rPr lang="en-US" dirty="0"/>
              <a:t>Helps secure the network and computers</a:t>
            </a:r>
          </a:p>
          <a:p>
            <a:r>
              <a:rPr lang="en-US" dirty="0"/>
              <a:t>For help or educational purposes </a:t>
            </a:r>
          </a:p>
        </p:txBody>
      </p:sp>
      <p:sp>
        <p:nvSpPr>
          <p:cNvPr id="8" name="Text Placeholder 7"/>
          <p:cNvSpPr>
            <a:spLocks noGrp="1"/>
          </p:cNvSpPr>
          <p:nvPr>
            <p:ph type="body" sz="quarter" idx="3"/>
          </p:nvPr>
        </p:nvSpPr>
        <p:spPr/>
        <p:txBody>
          <a:bodyPr/>
          <a:lstStyle/>
          <a:p>
            <a:r>
              <a:rPr lang="en-US" dirty="0"/>
              <a:t>Cracker</a:t>
            </a:r>
          </a:p>
        </p:txBody>
      </p:sp>
      <p:sp>
        <p:nvSpPr>
          <p:cNvPr id="9" name="Content Placeholder 8"/>
          <p:cNvSpPr>
            <a:spLocks noGrp="1"/>
          </p:cNvSpPr>
          <p:nvPr>
            <p:ph sz="quarter" idx="4"/>
          </p:nvPr>
        </p:nvSpPr>
        <p:spPr/>
        <p:txBody>
          <a:bodyPr/>
          <a:lstStyle/>
          <a:p>
            <a:r>
              <a:rPr lang="en-US" dirty="0"/>
              <a:t>Bad guy</a:t>
            </a:r>
          </a:p>
          <a:p>
            <a:r>
              <a:rPr lang="en-US" dirty="0"/>
              <a:t>Break them</a:t>
            </a:r>
          </a:p>
          <a:p>
            <a:r>
              <a:rPr lang="en-US" dirty="0"/>
              <a:t>Deploys to destruct</a:t>
            </a:r>
          </a:p>
          <a:p>
            <a:r>
              <a:rPr lang="en-US" dirty="0"/>
              <a:t>Destructs and gains unauthorized control</a:t>
            </a:r>
          </a:p>
          <a:p>
            <a:r>
              <a:rPr lang="en-US" dirty="0"/>
              <a:t>For fun or bad intentions</a:t>
            </a:r>
          </a:p>
        </p:txBody>
      </p:sp>
      <p:sp>
        <p:nvSpPr>
          <p:cNvPr id="5" name="Slide Number Placeholder 4"/>
          <p:cNvSpPr>
            <a:spLocks noGrp="1"/>
          </p:cNvSpPr>
          <p:nvPr>
            <p:ph type="sldNum" sz="quarter" idx="12"/>
          </p:nvPr>
        </p:nvSpPr>
        <p:spPr/>
        <p:txBody>
          <a:bodyPr/>
          <a:lstStyle/>
          <a:p>
            <a:fld id="{5173FE1A-289D-4287-ACA0-E838B04A0E79}" type="slidenum">
              <a:rPr lang="en-US" smtClean="0"/>
              <a:t>4</a:t>
            </a:fld>
            <a:endParaRPr lang="en-US" dirty="0"/>
          </a:p>
        </p:txBody>
      </p:sp>
      <p:pic>
        <p:nvPicPr>
          <p:cNvPr id="1026" name="Picture 2" descr="https://lh3.googleusercontent.com/-zDKJbNyBBrI/VdiopMox4OI/AAAAAAAAem0/oa1-Erw4BK0/w800-h800/hacker%2Bvs%2Bcracker.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34354" y="153818"/>
            <a:ext cx="3013023" cy="1894438"/>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5522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Signature-based Technique</a:t>
            </a:r>
          </a:p>
        </p:txBody>
      </p:sp>
      <p:sp>
        <p:nvSpPr>
          <p:cNvPr id="3" name="Content Placeholder 2"/>
          <p:cNvSpPr>
            <a:spLocks noGrp="1"/>
          </p:cNvSpPr>
          <p:nvPr>
            <p:ph idx="1"/>
          </p:nvPr>
        </p:nvSpPr>
        <p:spPr/>
        <p:txBody>
          <a:bodyPr>
            <a:normAutofit lnSpcReduction="10000"/>
          </a:bodyPr>
          <a:lstStyle/>
          <a:p>
            <a:r>
              <a:rPr lang="en-US" dirty="0"/>
              <a:t>A signature-based IDS will monitor packets on the network and compare them against a database of signatures or attributes from known malicious threats. </a:t>
            </a:r>
          </a:p>
          <a:p>
            <a:r>
              <a:rPr lang="en-US" dirty="0"/>
              <a:t>This is similar to the way most antivirus software detects malware. </a:t>
            </a:r>
          </a:p>
          <a:p>
            <a:r>
              <a:rPr lang="en-US" dirty="0"/>
              <a:t>The issue is that there will be a lag between a new threat being discovered in the wild and the signature for detecting that threat being applied to the IDS. </a:t>
            </a:r>
          </a:p>
          <a:p>
            <a:r>
              <a:rPr lang="en-US" dirty="0"/>
              <a:t>During that lag time the IDS would be unable to detect the new threat.</a:t>
            </a:r>
          </a:p>
        </p:txBody>
      </p:sp>
      <p:sp>
        <p:nvSpPr>
          <p:cNvPr id="4" name="Slide Number Placeholder 3"/>
          <p:cNvSpPr>
            <a:spLocks noGrp="1"/>
          </p:cNvSpPr>
          <p:nvPr>
            <p:ph type="sldNum" sz="quarter" idx="12"/>
          </p:nvPr>
        </p:nvSpPr>
        <p:spPr/>
        <p:txBody>
          <a:bodyPr/>
          <a:lstStyle/>
          <a:p>
            <a:fld id="{5173FE1A-289D-4287-ACA0-E838B04A0E79}" type="slidenum">
              <a:rPr lang="en-US" smtClean="0"/>
              <a:t>40</a:t>
            </a:fld>
            <a:endParaRPr lang="en-US" dirty="0"/>
          </a:p>
        </p:txBody>
      </p:sp>
    </p:spTree>
    <p:extLst>
      <p:ext uri="{BB962C8B-B14F-4D97-AF65-F5344CB8AC3E}">
        <p14:creationId xmlns:p14="http://schemas.microsoft.com/office/powerpoint/2010/main" val="390979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Alert Type</a:t>
            </a:r>
          </a:p>
        </p:txBody>
      </p:sp>
      <p:sp>
        <p:nvSpPr>
          <p:cNvPr id="3" name="Content Placeholder 2"/>
          <p:cNvSpPr>
            <a:spLocks noGrp="1"/>
          </p:cNvSpPr>
          <p:nvPr>
            <p:ph idx="1"/>
          </p:nvPr>
        </p:nvSpPr>
        <p:spPr/>
        <p:txBody>
          <a:bodyPr>
            <a:normAutofit lnSpcReduction="10000"/>
          </a:bodyPr>
          <a:lstStyle/>
          <a:p>
            <a:r>
              <a:rPr lang="en-US" dirty="0"/>
              <a:t>True Positive: : Attack – Alert</a:t>
            </a:r>
          </a:p>
          <a:p>
            <a:pPr lvl="1"/>
            <a:r>
              <a:rPr lang="en-US" dirty="0"/>
              <a:t>A legitimate attack which triggers an IDS to produce an alarm</a:t>
            </a:r>
          </a:p>
          <a:p>
            <a:r>
              <a:rPr lang="en-US" dirty="0"/>
              <a:t>False Positive: : No attack – Alert</a:t>
            </a:r>
          </a:p>
          <a:p>
            <a:pPr lvl="1"/>
            <a:r>
              <a:rPr lang="en-US" dirty="0"/>
              <a:t>An event signaling an IDS to produce an alarm when no attack has taken place</a:t>
            </a:r>
          </a:p>
          <a:p>
            <a:r>
              <a:rPr lang="en-US" dirty="0"/>
              <a:t>False Negative: : Attack - No Alert</a:t>
            </a:r>
          </a:p>
          <a:p>
            <a:pPr lvl="1"/>
            <a:r>
              <a:rPr lang="en-US" dirty="0"/>
              <a:t>When no alarm is raised when an attack has taken place</a:t>
            </a:r>
          </a:p>
          <a:p>
            <a:r>
              <a:rPr lang="en-US" dirty="0"/>
              <a:t>True Negative: : No attack - No Alert</a:t>
            </a:r>
          </a:p>
          <a:p>
            <a:pPr lvl="1"/>
            <a:r>
              <a:rPr lang="en-US" dirty="0"/>
              <a:t>An event when no attack has taken place and no detection is made</a:t>
            </a:r>
          </a:p>
        </p:txBody>
      </p:sp>
      <p:sp>
        <p:nvSpPr>
          <p:cNvPr id="4" name="Slide Number Placeholder 3"/>
          <p:cNvSpPr>
            <a:spLocks noGrp="1"/>
          </p:cNvSpPr>
          <p:nvPr>
            <p:ph type="sldNum" sz="quarter" idx="12"/>
          </p:nvPr>
        </p:nvSpPr>
        <p:spPr/>
        <p:txBody>
          <a:bodyPr/>
          <a:lstStyle/>
          <a:p>
            <a:fld id="{5173FE1A-289D-4287-ACA0-E838B04A0E79}" type="slidenum">
              <a:rPr lang="en-US" smtClean="0"/>
              <a:t>41</a:t>
            </a:fld>
            <a:endParaRPr lang="en-US" dirty="0"/>
          </a:p>
        </p:txBody>
      </p:sp>
    </p:spTree>
    <p:extLst>
      <p:ext uri="{BB962C8B-B14F-4D97-AF65-F5344CB8AC3E}">
        <p14:creationId xmlns:p14="http://schemas.microsoft.com/office/powerpoint/2010/main" val="11806680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DN</a:t>
            </a:r>
          </a:p>
        </p:txBody>
      </p:sp>
      <p:sp>
        <p:nvSpPr>
          <p:cNvPr id="6" name="Subtitle 5"/>
          <p:cNvSpPr>
            <a:spLocks noGrp="1"/>
          </p:cNvSpPr>
          <p:nvPr>
            <p:ph type="subTitle" idx="1"/>
          </p:nvPr>
        </p:nvSpPr>
        <p:spPr/>
        <p:txBody>
          <a:bodyPr/>
          <a:lstStyle/>
          <a:p>
            <a:r>
              <a:rPr lang="en-US" dirty="0"/>
              <a:t>Any Questions?</a:t>
            </a:r>
          </a:p>
        </p:txBody>
      </p:sp>
      <p:sp>
        <p:nvSpPr>
          <p:cNvPr id="4" name="Slide Number Placeholder 3"/>
          <p:cNvSpPr>
            <a:spLocks noGrp="1"/>
          </p:cNvSpPr>
          <p:nvPr>
            <p:ph type="sldNum" sz="quarter" idx="12"/>
          </p:nvPr>
        </p:nvSpPr>
        <p:spPr/>
        <p:txBody>
          <a:bodyPr/>
          <a:lstStyle/>
          <a:p>
            <a:fld id="{5173FE1A-289D-4287-ACA0-E838B04A0E79}" type="slidenum">
              <a:rPr lang="en-US" smtClean="0"/>
              <a:t>42</a:t>
            </a:fld>
            <a:endParaRPr lang="en-US" dirty="0"/>
          </a:p>
        </p:txBody>
      </p:sp>
    </p:spTree>
    <p:extLst>
      <p:ext uri="{BB962C8B-B14F-4D97-AF65-F5344CB8AC3E}">
        <p14:creationId xmlns:p14="http://schemas.microsoft.com/office/powerpoint/2010/main" val="4060962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hacker/cracker might want?</a:t>
            </a:r>
          </a:p>
        </p:txBody>
      </p:sp>
      <p:sp>
        <p:nvSpPr>
          <p:cNvPr id="3" name="Content Placeholder 2"/>
          <p:cNvSpPr>
            <a:spLocks noGrp="1"/>
          </p:cNvSpPr>
          <p:nvPr>
            <p:ph idx="1"/>
          </p:nvPr>
        </p:nvSpPr>
        <p:spPr/>
        <p:txBody>
          <a:bodyPr/>
          <a:lstStyle/>
          <a:p>
            <a:r>
              <a:rPr lang="en-US" dirty="0"/>
              <a:t>Seek a </a:t>
            </a:r>
            <a:r>
              <a:rPr lang="en-US" sz="2400" dirty="0">
                <a:solidFill>
                  <a:srgbClr val="FF0000"/>
                </a:solidFill>
                <a:effectLst>
                  <a:outerShdw blurRad="38100" dist="38100" dir="2700000" algn="tl">
                    <a:srgbClr val="000000">
                      <a:alpha val="43137"/>
                    </a:srgbClr>
                  </a:outerShdw>
                </a:effectLst>
              </a:rPr>
              <a:t>challenge</a:t>
            </a:r>
            <a:r>
              <a:rPr lang="en-US" dirty="0"/>
              <a:t> or </a:t>
            </a:r>
            <a:r>
              <a:rPr lang="en-US" sz="2400" dirty="0">
                <a:solidFill>
                  <a:srgbClr val="FF0000"/>
                </a:solidFill>
                <a:effectLst>
                  <a:outerShdw blurRad="38100" dist="38100" dir="2700000" algn="tl">
                    <a:srgbClr val="000000">
                      <a:alpha val="43137"/>
                    </a:srgbClr>
                  </a:outerShdw>
                </a:effectLst>
              </a:rPr>
              <a:t>revenge</a:t>
            </a:r>
            <a:r>
              <a:rPr lang="en-US" dirty="0"/>
              <a:t> against a business</a:t>
            </a:r>
          </a:p>
          <a:p>
            <a:r>
              <a:rPr lang="en-US" dirty="0"/>
              <a:t>Gain </a:t>
            </a:r>
            <a:r>
              <a:rPr lang="en-US" sz="2400" dirty="0">
                <a:solidFill>
                  <a:srgbClr val="FF0000"/>
                </a:solidFill>
                <a:effectLst>
                  <a:outerShdw blurRad="38100" dist="38100" dir="2700000" algn="tl">
                    <a:srgbClr val="000000">
                      <a:alpha val="43137"/>
                    </a:srgbClr>
                  </a:outerShdw>
                </a:effectLst>
              </a:rPr>
              <a:t>bragging rights </a:t>
            </a:r>
            <a:r>
              <a:rPr lang="en-US" dirty="0"/>
              <a:t>among peers</a:t>
            </a:r>
          </a:p>
          <a:p>
            <a:r>
              <a:rPr lang="en-US" sz="2400" dirty="0">
                <a:solidFill>
                  <a:srgbClr val="FF0000"/>
                </a:solidFill>
                <a:effectLst>
                  <a:outerShdw blurRad="38100" dist="38100" dir="2700000" algn="tl">
                    <a:srgbClr val="000000">
                      <a:alpha val="43137"/>
                    </a:srgbClr>
                  </a:outerShdw>
                </a:effectLst>
              </a:rPr>
              <a:t>Steal information</a:t>
            </a:r>
            <a:r>
              <a:rPr lang="en-US" dirty="0"/>
              <a:t>, such as credit card numbers, that they can sell</a:t>
            </a:r>
          </a:p>
          <a:p>
            <a:r>
              <a:rPr lang="en-US" sz="2400" dirty="0">
                <a:solidFill>
                  <a:srgbClr val="FF0000"/>
                </a:solidFill>
                <a:effectLst>
                  <a:outerShdw blurRad="38100" dist="38100" dir="2700000" algn="tl">
                    <a:srgbClr val="000000">
                      <a:alpha val="43137"/>
                    </a:srgbClr>
                  </a:outerShdw>
                </a:effectLst>
              </a:rPr>
              <a:t>Hijack storage space </a:t>
            </a:r>
            <a:r>
              <a:rPr lang="en-US" dirty="0"/>
              <a:t>on a computer or </a:t>
            </a:r>
            <a:r>
              <a:rPr lang="en-US" sz="2400" dirty="0">
                <a:solidFill>
                  <a:srgbClr val="FF0000"/>
                </a:solidFill>
                <a:effectLst>
                  <a:outerShdw blurRad="38100" dist="38100" dir="2700000" algn="tl">
                    <a:srgbClr val="000000">
                      <a:alpha val="43137"/>
                    </a:srgbClr>
                  </a:outerShdw>
                </a:effectLst>
              </a:rPr>
              <a:t>use Internet bandwidth</a:t>
            </a:r>
            <a:r>
              <a:rPr lang="en-US" dirty="0"/>
              <a:t> provided by a network</a:t>
            </a:r>
          </a:p>
          <a:p>
            <a:r>
              <a:rPr lang="en-US" sz="2400" dirty="0">
                <a:solidFill>
                  <a:srgbClr val="FF0000"/>
                </a:solidFill>
                <a:effectLst>
                  <a:outerShdw blurRad="38100" dist="38100" dir="2700000" algn="tl">
                    <a:srgbClr val="000000">
                      <a:alpha val="43137"/>
                    </a:srgbClr>
                  </a:outerShdw>
                </a:effectLst>
              </a:rPr>
              <a:t>Gain remote control</a:t>
            </a:r>
            <a:r>
              <a:rPr lang="en-US" dirty="0"/>
              <a:t> of a computer to use in an attack against other servers. </a:t>
            </a:r>
          </a:p>
        </p:txBody>
      </p:sp>
      <p:sp>
        <p:nvSpPr>
          <p:cNvPr id="7" name="Slide Number Placeholder 6"/>
          <p:cNvSpPr>
            <a:spLocks noGrp="1"/>
          </p:cNvSpPr>
          <p:nvPr>
            <p:ph type="sldNum" sz="quarter" idx="12"/>
          </p:nvPr>
        </p:nvSpPr>
        <p:spPr/>
        <p:txBody>
          <a:bodyPr/>
          <a:lstStyle/>
          <a:p>
            <a:fld id="{5173FE1A-289D-4287-ACA0-E838B04A0E79}" type="slidenum">
              <a:rPr lang="en-US" smtClean="0"/>
              <a:t>5</a:t>
            </a:fld>
            <a:endParaRPr lang="en-US" dirty="0"/>
          </a:p>
        </p:txBody>
      </p:sp>
    </p:spTree>
    <p:extLst>
      <p:ext uri="{BB962C8B-B14F-4D97-AF65-F5344CB8AC3E}">
        <p14:creationId xmlns:p14="http://schemas.microsoft.com/office/powerpoint/2010/main" val="3071351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Network attacks</a:t>
            </a:r>
          </a:p>
        </p:txBody>
      </p:sp>
      <p:pic>
        <p:nvPicPr>
          <p:cNvPr id="5" name="Picture 2" descr="http://uscyberlabs.com/blog/wp-content/uploads/2011/09/Network_Attacks_0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0335" y="1760945"/>
            <a:ext cx="8081865" cy="459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5173FE1A-289D-4287-ACA0-E838B04A0E79}" type="slidenum">
              <a:rPr lang="en-US" smtClean="0"/>
              <a:t>6</a:t>
            </a:fld>
            <a:endParaRPr lang="en-US" dirty="0"/>
          </a:p>
        </p:txBody>
      </p:sp>
    </p:spTree>
    <p:extLst>
      <p:ext uri="{BB962C8B-B14F-4D97-AF65-F5344CB8AC3E}">
        <p14:creationId xmlns:p14="http://schemas.microsoft.com/office/powerpoint/2010/main" val="409934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a:t>Denial of Service (</a:t>
            </a:r>
            <a:r>
              <a:rPr lang="en-US" dirty="0" err="1"/>
              <a:t>DoS</a:t>
            </a:r>
            <a:r>
              <a:rPr lang="en-US" dirty="0"/>
              <a:t>) Attack</a:t>
            </a:r>
          </a:p>
        </p:txBody>
      </p:sp>
      <p:sp>
        <p:nvSpPr>
          <p:cNvPr id="6" name="Subtitle 5"/>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104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 of Service (</a:t>
            </a:r>
            <a:r>
              <a:rPr lang="en-US" dirty="0" err="1"/>
              <a:t>DoS</a:t>
            </a:r>
            <a:r>
              <a:rPr lang="en-US" dirty="0"/>
              <a:t>) Attack</a:t>
            </a:r>
          </a:p>
        </p:txBody>
      </p:sp>
      <p:sp>
        <p:nvSpPr>
          <p:cNvPr id="3" name="Content Placeholder 2"/>
          <p:cNvSpPr>
            <a:spLocks noGrp="1"/>
          </p:cNvSpPr>
          <p:nvPr>
            <p:ph idx="1"/>
          </p:nvPr>
        </p:nvSpPr>
        <p:spPr/>
        <p:txBody>
          <a:bodyPr/>
          <a:lstStyle/>
          <a:p>
            <a:r>
              <a:rPr lang="en-US" dirty="0"/>
              <a:t>A Denial-of-Service (</a:t>
            </a:r>
            <a:r>
              <a:rPr lang="en-US" dirty="0" err="1"/>
              <a:t>DoS</a:t>
            </a:r>
            <a:r>
              <a:rPr lang="en-US" dirty="0"/>
              <a:t>) attack is an attempt to make a machine or network resource </a:t>
            </a:r>
            <a:r>
              <a:rPr lang="en-US" sz="2400" dirty="0">
                <a:solidFill>
                  <a:srgbClr val="FF0000"/>
                </a:solidFill>
                <a:effectLst>
                  <a:outerShdw blurRad="38100" dist="38100" dir="2700000" algn="tl">
                    <a:srgbClr val="000000">
                      <a:alpha val="43137"/>
                    </a:srgbClr>
                  </a:outerShdw>
                </a:effectLst>
              </a:rPr>
              <a:t>unavailable</a:t>
            </a:r>
            <a:r>
              <a:rPr lang="en-US" dirty="0"/>
              <a:t> to its intended users, such as to </a:t>
            </a:r>
            <a:r>
              <a:rPr lang="en-US" sz="2400" dirty="0">
                <a:solidFill>
                  <a:srgbClr val="FF0000"/>
                </a:solidFill>
                <a:effectLst>
                  <a:outerShdw blurRad="38100" dist="38100" dir="2700000" algn="tl">
                    <a:srgbClr val="000000">
                      <a:alpha val="43137"/>
                    </a:srgbClr>
                  </a:outerShdw>
                </a:effectLst>
              </a:rPr>
              <a:t>temporarily</a:t>
            </a:r>
            <a:r>
              <a:rPr lang="en-US" dirty="0"/>
              <a:t> or </a:t>
            </a:r>
            <a:r>
              <a:rPr lang="en-US" sz="2400" dirty="0">
                <a:solidFill>
                  <a:srgbClr val="FF0000"/>
                </a:solidFill>
                <a:effectLst>
                  <a:outerShdw blurRad="38100" dist="38100" dir="2700000" algn="tl">
                    <a:srgbClr val="000000">
                      <a:alpha val="43137"/>
                    </a:srgbClr>
                  </a:outerShdw>
                </a:effectLst>
              </a:rPr>
              <a:t>indefinitely interrupt </a:t>
            </a:r>
            <a:r>
              <a:rPr lang="en-US" dirty="0"/>
              <a:t>or </a:t>
            </a:r>
            <a:r>
              <a:rPr lang="en-US" sz="2400" dirty="0">
                <a:solidFill>
                  <a:srgbClr val="FF0000"/>
                </a:solidFill>
                <a:effectLst>
                  <a:outerShdw blurRad="38100" dist="38100" dir="2700000" algn="tl">
                    <a:srgbClr val="000000">
                      <a:alpha val="43137"/>
                    </a:srgbClr>
                  </a:outerShdw>
                </a:effectLst>
              </a:rPr>
              <a:t>suspend </a:t>
            </a:r>
            <a:r>
              <a:rPr lang="en-US" dirty="0"/>
              <a:t>services of a server connected to the Internet.</a:t>
            </a:r>
          </a:p>
        </p:txBody>
      </p:sp>
      <p:sp>
        <p:nvSpPr>
          <p:cNvPr id="4" name="Slide Number Placeholder 3"/>
          <p:cNvSpPr>
            <a:spLocks noGrp="1"/>
          </p:cNvSpPr>
          <p:nvPr>
            <p:ph type="sldNum" sz="quarter" idx="12"/>
          </p:nvPr>
        </p:nvSpPr>
        <p:spPr/>
        <p:txBody>
          <a:bodyPr/>
          <a:lstStyle/>
          <a:p>
            <a:fld id="{5173FE1A-289D-4287-ACA0-E838B04A0E79}" type="slidenum">
              <a:rPr lang="en-US" smtClean="0"/>
              <a:t>8</a:t>
            </a:fld>
            <a:endParaRPr lang="en-US"/>
          </a:p>
        </p:txBody>
      </p:sp>
      <p:pic>
        <p:nvPicPr>
          <p:cNvPr id="5" name="Picture 4"/>
          <p:cNvPicPr>
            <a:picLocks noChangeAspect="1"/>
          </p:cNvPicPr>
          <p:nvPr/>
        </p:nvPicPr>
        <p:blipFill rotWithShape="1">
          <a:blip r:embed="rId2"/>
          <a:srcRect l="28439" b="77487"/>
          <a:stretch/>
        </p:blipFill>
        <p:spPr>
          <a:xfrm>
            <a:off x="3479800" y="4283076"/>
            <a:ext cx="5752846" cy="1393825"/>
          </a:xfrm>
          <a:prstGeom prst="rect">
            <a:avLst/>
          </a:prstGeom>
        </p:spPr>
      </p:pic>
    </p:spTree>
    <p:extLst>
      <p:ext uri="{BB962C8B-B14F-4D97-AF65-F5344CB8AC3E}">
        <p14:creationId xmlns:p14="http://schemas.microsoft.com/office/powerpoint/2010/main" val="253267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denial of service (DDoS)</a:t>
            </a:r>
          </a:p>
        </p:txBody>
      </p:sp>
      <p:sp>
        <p:nvSpPr>
          <p:cNvPr id="3" name="Content Placeholder 2"/>
          <p:cNvSpPr>
            <a:spLocks noGrp="1"/>
          </p:cNvSpPr>
          <p:nvPr>
            <p:ph idx="1"/>
          </p:nvPr>
        </p:nvSpPr>
        <p:spPr>
          <a:xfrm>
            <a:off x="6445120" y="1690688"/>
            <a:ext cx="4775200" cy="4050792"/>
          </a:xfrm>
        </p:spPr>
        <p:txBody>
          <a:bodyPr/>
          <a:lstStyle/>
          <a:p>
            <a:r>
              <a:rPr lang="en-US" dirty="0"/>
              <a:t> A distributed denial-of-service (DDoS) is an extended/ new form of DoS where the attack </a:t>
            </a:r>
            <a:r>
              <a:rPr lang="en-US" sz="2400" dirty="0">
                <a:solidFill>
                  <a:srgbClr val="FF0000"/>
                </a:solidFill>
                <a:effectLst>
                  <a:outerShdw blurRad="38100" dist="38100" dir="2700000" algn="tl">
                    <a:srgbClr val="000000">
                      <a:alpha val="43137"/>
                    </a:srgbClr>
                  </a:outerShdw>
                </a:effectLst>
              </a:rPr>
              <a:t>source is more than one </a:t>
            </a:r>
            <a:r>
              <a:rPr lang="en-US" dirty="0"/>
              <a:t>and </a:t>
            </a:r>
            <a:r>
              <a:rPr lang="en-US" sz="2400" dirty="0">
                <a:solidFill>
                  <a:srgbClr val="FF0000"/>
                </a:solidFill>
                <a:effectLst>
                  <a:outerShdw blurRad="38100" dist="38100" dir="2700000" algn="tl">
                    <a:srgbClr val="000000">
                      <a:alpha val="43137"/>
                    </a:srgbClr>
                  </a:outerShdw>
                </a:effectLst>
              </a:rPr>
              <a:t>often thousands of unique IP addresses</a:t>
            </a:r>
            <a:r>
              <a:rPr lang="en-US" dirty="0"/>
              <a:t>.</a:t>
            </a:r>
          </a:p>
        </p:txBody>
      </p:sp>
      <p:sp>
        <p:nvSpPr>
          <p:cNvPr id="4" name="Slide Number Placeholder 3"/>
          <p:cNvSpPr>
            <a:spLocks noGrp="1"/>
          </p:cNvSpPr>
          <p:nvPr>
            <p:ph type="sldNum" sz="quarter" idx="12"/>
          </p:nvPr>
        </p:nvSpPr>
        <p:spPr/>
        <p:txBody>
          <a:bodyPr/>
          <a:lstStyle/>
          <a:p>
            <a:fld id="{5173FE1A-289D-4287-ACA0-E838B04A0E79}" type="slidenum">
              <a:rPr lang="en-US" smtClean="0"/>
              <a:t>9</a:t>
            </a:fld>
            <a:endParaRPr lang="en-US" dirty="0"/>
          </a:p>
        </p:txBody>
      </p:sp>
      <p:pic>
        <p:nvPicPr>
          <p:cNvPr id="3074" name="Picture 2" descr="http://www.dillonhale.com/files/7814/1730/5420/ddos_1.jpg"/>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28894" t="27898"/>
          <a:stretch/>
        </p:blipFill>
        <p:spPr bwMode="auto">
          <a:xfrm>
            <a:off x="1447541" y="1937258"/>
            <a:ext cx="4013200" cy="313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8637623"/>
      </p:ext>
    </p:extLst>
  </p:cSld>
  <p:clrMapOvr>
    <a:masterClrMapping/>
  </p:clrMapOvr>
</p:sld>
</file>

<file path=ppt/theme/theme1.xml><?xml version="1.0" encoding="utf-8"?>
<a:theme xmlns:a="http://schemas.openxmlformats.org/drawingml/2006/main" name="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2" id="{2929EB2E-78D2-4063-90FE-A6A1BE5F20AF}" vid="{356F9AA8-C1BC-44AE-AD1B-399DDA6918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Theme2</Template>
  <TotalTime>1896</TotalTime>
  <Words>1897</Words>
  <Application>Microsoft Office PowerPoint</Application>
  <PresentationFormat>Widescreen</PresentationFormat>
  <Paragraphs>198</Paragraphs>
  <Slides>42</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42</vt:i4>
      </vt:variant>
    </vt:vector>
  </HeadingPairs>
  <TitlesOfParts>
    <vt:vector size="48" baseType="lpstr">
      <vt:lpstr>Arial</vt:lpstr>
      <vt:lpstr>Calibri</vt:lpstr>
      <vt:lpstr>Consolas</vt:lpstr>
      <vt:lpstr>Kollektif</vt:lpstr>
      <vt:lpstr>Theme2</vt:lpstr>
      <vt:lpstr>Office Theme</vt:lpstr>
      <vt:lpstr>Internet Security</vt:lpstr>
      <vt:lpstr>Topics covered </vt:lpstr>
      <vt:lpstr>Hacker vs Cracker</vt:lpstr>
      <vt:lpstr>Hacker vs Cracker</vt:lpstr>
      <vt:lpstr>What hacker/cracker might want?</vt:lpstr>
      <vt:lpstr>Types of Network attacks</vt:lpstr>
      <vt:lpstr>Denial of Service (DoS) Attack</vt:lpstr>
      <vt:lpstr>Denial of Service (DoS) Attack</vt:lpstr>
      <vt:lpstr>distributed denial of service (DDoS)</vt:lpstr>
      <vt:lpstr>DDoS vs Dos</vt:lpstr>
      <vt:lpstr>How DDoS Attack Works?</vt:lpstr>
      <vt:lpstr>Example: Full loaded Bandwidth</vt:lpstr>
      <vt:lpstr>Ping flooding</vt:lpstr>
      <vt:lpstr>PowerPoint Presentation</vt:lpstr>
      <vt:lpstr>Ping of death</vt:lpstr>
      <vt:lpstr>Smurf Attack</vt:lpstr>
      <vt:lpstr>Syn Flooding</vt:lpstr>
      <vt:lpstr>Teardrop</vt:lpstr>
      <vt:lpstr>Mail Flooding</vt:lpstr>
      <vt:lpstr>PowerPoint Presentation</vt:lpstr>
      <vt:lpstr>Man-in-the-middle</vt:lpstr>
      <vt:lpstr>Man-in-the-middle</vt:lpstr>
      <vt:lpstr>Data Theft</vt:lpstr>
      <vt:lpstr>Data Theft</vt:lpstr>
      <vt:lpstr>Malware</vt:lpstr>
      <vt:lpstr>Malware</vt:lpstr>
      <vt:lpstr>Top 10 Attack Techniques [2014]</vt:lpstr>
      <vt:lpstr>Security mechanism</vt:lpstr>
      <vt:lpstr>Firewalls</vt:lpstr>
      <vt:lpstr>Types of firewall</vt:lpstr>
      <vt:lpstr>Network layer or packet filters</vt:lpstr>
      <vt:lpstr>Application-layer</vt:lpstr>
      <vt:lpstr>Proxies</vt:lpstr>
      <vt:lpstr>Network Address Translation</vt:lpstr>
      <vt:lpstr>PowerPoint Presentation</vt:lpstr>
      <vt:lpstr>Intrusion Detection System [IDS]</vt:lpstr>
      <vt:lpstr>Network-based Intrusion Detection Systems (NIDS) </vt:lpstr>
      <vt:lpstr>Host based (HIDS) intrusion detection systems</vt:lpstr>
      <vt:lpstr>Statistical anomaly-based Technique</vt:lpstr>
      <vt:lpstr>Signature-based Technique</vt:lpstr>
      <vt:lpstr>Alert Type</vt:lpstr>
      <vt:lpstr>DN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Server &amp; Client</dc:title>
  <dc:creator>DR. NAZRULAZHAR BIN BAHAMAN</dc:creator>
  <cp:lastModifiedBy>Ts. Dr. Nazrulazhar Bahaman</cp:lastModifiedBy>
  <cp:revision>92</cp:revision>
  <dcterms:created xsi:type="dcterms:W3CDTF">2015-11-26T03:18:23Z</dcterms:created>
  <dcterms:modified xsi:type="dcterms:W3CDTF">2023-06-18T15:22:45Z</dcterms:modified>
</cp:coreProperties>
</file>