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529-C6B3-46AE-AB25-24BCE3AF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C316-09C2-4384-B02B-926FD2443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C6BD-0B54-4C57-B0A8-511B1564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1B95-A622-411A-85F8-43F98DEC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1E21-EC03-4AAD-86F9-72A2E33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07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3965-51BB-4C5C-A67C-5E0D6535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1B699-2D94-4A16-A3DC-31F83C66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AEED-172F-4081-9A59-CD358EBE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6679-756B-44FF-95D9-608D904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AFED-2149-4B46-BDD3-D7E39460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2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858C4-0C57-4B0E-A96B-34757D439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69A3F-278A-4C08-A1D7-8385C9B2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D3D2-54FE-4B96-95A2-E52DD4D4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7744-D5D2-4CC0-916D-DB699534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F80-C69D-45C4-BF70-BCF0FC1B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5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AC8C-0DB3-4043-A566-14C18C30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6064-71D0-4836-9589-FE0E5EB1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2286-B28C-46FF-8054-AD91358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C617-55D5-49A2-A7F0-31915D46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F8C8-4F04-4732-9088-511E7914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3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D831-ACA8-4AA8-BA67-A3CE3AD9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4BD0-742A-464E-BCDD-91C937F9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F301-3274-43D3-863C-CBADAD74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F9C3-58AF-40D4-8735-500FACB5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68DD-707C-40E1-B817-854EFA3A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4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C507-FEE2-43AD-9917-105B2B6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4EA7-767C-4347-86BD-DEB3F269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4CF8-B552-44FD-AA3B-60E265E2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412D-8CC5-446B-A19E-B20C7C19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CE98-B7CD-484D-87E7-5543EDFC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9205F-FD13-446F-B405-B14EB792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57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68D-2E11-45BE-A92B-29B3C70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5689-AEA4-4321-A2C6-C752537E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DB358-6629-4A0E-BDCF-499A8B6F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2B4C3-6EB4-4DBE-9456-72670E70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2093-5FAE-4EAF-91D5-8152AE151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E8E5E-A807-4AB2-B6A0-13916687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C805C-984F-413E-9223-3EE7B57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1E7C-8BA9-4EA9-A7BB-0A14A401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4282-E0C0-41E3-AE92-D166350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A4954-E1C8-46A7-BC0C-5FABEA3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178A-41D8-41E7-839F-177DD330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83F4-717C-47A3-8BA1-E9B986E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78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14A76-4DE9-4387-BCEF-895DAA69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2C8E3-3E9D-4B7B-BDBE-E8C77EE2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8321-3F8B-47ED-86E7-3FC12B1B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41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AB2-E24E-403A-AE42-F83900AC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FAE9-14DB-468D-A8D9-BCB8E89A2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1DC7-A6D5-431C-B647-5CF8CFB6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7B7F-3716-46A0-80B8-D39ABA1C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EC3B-C2E3-4492-B9AE-21631B77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8DD43-404A-4865-9AC6-DD40547E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8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C5B0-0204-4053-8651-97D51F36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81818-9113-42FD-9DDD-5B2D77A1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619F0-3E47-4A95-A7FE-B0015555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477E-E7D8-4FE1-BD42-64C8C95F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18B81-4E7E-40F4-859E-640C7C25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58B7-9D04-4B22-821A-2746022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4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8571-39E7-4DDE-81E2-A9F55375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61C8-8FC3-4C53-A848-F9440C3E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D4BA-D401-43F9-882A-94536DAA4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EFFA-62DD-4A79-99A8-6884C19A4F02}" type="datetimeFigureOut">
              <a:rPr lang="en-ID" smtClean="0"/>
              <a:t>04/08/2024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FC1A-F9ED-4451-A02B-6452C6170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583C-C8D8-4593-95DE-E4FAE46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BF46-C6ED-437F-AEE8-ED3540CE94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696E-2F0D-4B08-9A2D-5EB450B48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11E874-0229-4AD9-B689-F712D557E019}"/>
              </a:ext>
            </a:extLst>
          </p:cNvPr>
          <p:cNvSpPr/>
          <p:nvPr/>
        </p:nvSpPr>
        <p:spPr>
          <a:xfrm>
            <a:off x="76200" y="101600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FD76F-822D-4021-9728-8BF31996B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0"/>
            <a:ext cx="888365" cy="888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5C625B-67E1-414B-982F-51AD80A46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88" y="1031650"/>
            <a:ext cx="4676458" cy="55923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3DADEC-7133-43C1-8E08-8E5E31C51AC9}"/>
              </a:ext>
            </a:extLst>
          </p:cNvPr>
          <p:cNvSpPr/>
          <p:nvPr/>
        </p:nvSpPr>
        <p:spPr>
          <a:xfrm>
            <a:off x="2344828" y="1310719"/>
            <a:ext cx="26416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Formation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36013-44CB-45AB-812B-C2670615659F}"/>
              </a:ext>
            </a:extLst>
          </p:cNvPr>
          <p:cNvSpPr/>
          <p:nvPr/>
        </p:nvSpPr>
        <p:spPr>
          <a:xfrm>
            <a:off x="316171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8B532-4808-4C23-852F-EC762DAB936E}"/>
              </a:ext>
            </a:extLst>
          </p:cNvPr>
          <p:cNvSpPr/>
          <p:nvPr/>
        </p:nvSpPr>
        <p:spPr>
          <a:xfrm>
            <a:off x="2617014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4 - 2 – 3 - 1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D416E-418D-4643-B6F1-DEB76BE154B8}"/>
              </a:ext>
            </a:extLst>
          </p:cNvPr>
          <p:cNvSpPr/>
          <p:nvPr/>
        </p:nvSpPr>
        <p:spPr>
          <a:xfrm>
            <a:off x="4848959" y="2309097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4B3973-AFF9-4B14-87E7-6DDFD86C9B92}"/>
              </a:ext>
            </a:extLst>
          </p:cNvPr>
          <p:cNvSpPr/>
          <p:nvPr/>
        </p:nvSpPr>
        <p:spPr>
          <a:xfrm>
            <a:off x="316171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1DEE70-D02A-43AE-80AD-1826EB13C350}"/>
              </a:ext>
            </a:extLst>
          </p:cNvPr>
          <p:cNvSpPr/>
          <p:nvPr/>
        </p:nvSpPr>
        <p:spPr>
          <a:xfrm>
            <a:off x="2617014" y="3307475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F8808C-F862-41DF-BFDB-65551647C454}"/>
              </a:ext>
            </a:extLst>
          </p:cNvPr>
          <p:cNvSpPr/>
          <p:nvPr/>
        </p:nvSpPr>
        <p:spPr>
          <a:xfrm>
            <a:off x="4848959" y="3125231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189C86-F1EE-4E68-A1F4-F29757882265}"/>
              </a:ext>
            </a:extLst>
          </p:cNvPr>
          <p:cNvSpPr/>
          <p:nvPr/>
        </p:nvSpPr>
        <p:spPr>
          <a:xfrm>
            <a:off x="329982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D2FF78-3D63-4D4B-9123-92FA63899178}"/>
              </a:ext>
            </a:extLst>
          </p:cNvPr>
          <p:cNvSpPr/>
          <p:nvPr/>
        </p:nvSpPr>
        <p:spPr>
          <a:xfrm>
            <a:off x="2617014" y="4305853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A43C5-3601-4D8F-95C7-0068F652765C}"/>
              </a:ext>
            </a:extLst>
          </p:cNvPr>
          <p:cNvSpPr/>
          <p:nvPr/>
        </p:nvSpPr>
        <p:spPr>
          <a:xfrm>
            <a:off x="4848959" y="4333320"/>
            <a:ext cx="203200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4 - 4 - 2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FA4B6C5-76D6-4C4E-A302-7071B15D6783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E1C7B2-E7B4-4B8B-8EA0-CA8797BE5802}"/>
              </a:ext>
            </a:extLst>
          </p:cNvPr>
          <p:cNvSpPr/>
          <p:nvPr/>
        </p:nvSpPr>
        <p:spPr>
          <a:xfrm>
            <a:off x="25896" y="-64418"/>
            <a:ext cx="12166104" cy="10861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499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D1647-C211-4BDC-B2FC-B1D95DC72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C08703-9BE2-4245-8E26-3125683AB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72604"/>
              </p:ext>
            </p:extLst>
          </p:nvPr>
        </p:nvGraphicFramePr>
        <p:xfrm>
          <a:off x="7145890" y="1537821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3102DE81-E2E6-439B-BFF3-F6439F72BC5C}"/>
              </a:ext>
            </a:extLst>
          </p:cNvPr>
          <p:cNvGrpSpPr/>
          <p:nvPr/>
        </p:nvGrpSpPr>
        <p:grpSpPr>
          <a:xfrm>
            <a:off x="375920" y="2519183"/>
            <a:ext cx="1391920" cy="1697217"/>
            <a:chOff x="1137920" y="1228367"/>
            <a:chExt cx="2204720" cy="28356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74FD2E-EB28-49E0-B3FA-AED321BDB4B7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C9EFA9-99B0-4303-B9A9-C75D9F767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A83E9D-066F-4EDE-8B05-86B25EA468C5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53E2A2-B6C5-4D93-9312-6B22C95D125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619E07-42DA-4531-BD9B-A4E808B5E65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727AB-95D0-401B-ABB7-9443D232BBBF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F065C6-EC6B-4556-9A22-80DDE9850F83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FDA03D-9DF3-4B8E-99B9-7A1A183CE058}"/>
              </a:ext>
            </a:extLst>
          </p:cNvPr>
          <p:cNvGrpSpPr/>
          <p:nvPr/>
        </p:nvGrpSpPr>
        <p:grpSpPr>
          <a:xfrm>
            <a:off x="2803335" y="2519183"/>
            <a:ext cx="1391920" cy="1697217"/>
            <a:chOff x="1137920" y="1228367"/>
            <a:chExt cx="2204720" cy="28356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255848-B4F0-474E-8DF4-F47E1D8AE0C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CDE6F2-8693-48ED-8E1E-A4045A599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DDC4EA-9BC0-4437-A9F8-963E8D17C34F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6282EE-E927-48E2-8688-B52752952A98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BF1297-BE7E-4889-B5B0-E6B9F068C9D6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54A48E-FBAF-4645-97FD-214305633493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D069BB-0895-4558-9660-3F23DC033D7B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DB264B-596D-4326-93F1-71C700D3B7E6}"/>
              </a:ext>
            </a:extLst>
          </p:cNvPr>
          <p:cNvGrpSpPr/>
          <p:nvPr/>
        </p:nvGrpSpPr>
        <p:grpSpPr>
          <a:xfrm>
            <a:off x="5088572" y="2519183"/>
            <a:ext cx="1391920" cy="1697217"/>
            <a:chOff x="1137920" y="1228367"/>
            <a:chExt cx="2204720" cy="28356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FE9D7F-535A-4CDB-A90E-15B1C85AD71A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69F3F08-86F4-4515-8E19-964A0AA6C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739F68-86BD-4055-92E5-870A3F12BA6A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2DCA4D-FF54-4D85-B5FE-3E3833068C8F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D4898B-840B-4452-B188-6012E6F1EDF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4F2832-2A7C-4F20-8AFC-208C5EBED5E9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819A5B-C22D-446A-9E10-C5C5B34E530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56B1E5-B2C3-4DC5-9CE9-BAFA0541CC87}"/>
              </a:ext>
            </a:extLst>
          </p:cNvPr>
          <p:cNvGrpSpPr/>
          <p:nvPr/>
        </p:nvGrpSpPr>
        <p:grpSpPr>
          <a:xfrm>
            <a:off x="375920" y="4562307"/>
            <a:ext cx="1391920" cy="1697217"/>
            <a:chOff x="1137920" y="1228367"/>
            <a:chExt cx="2204720" cy="28356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0DFB707-B6CF-4F0A-A2F4-45731B0972C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B5FFBCA-9637-4525-8CBA-3A98D74EF9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B4230E-96A4-4648-BA9E-ABCAD2A8C22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B7C265-07C0-4C61-9A46-0C29426D894B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507A80-B5D3-43A8-A8DC-0B288D18F463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2CF793-6BD7-43D1-9F7A-E43DFA13A08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5C37BC-DB1C-490F-BF0A-2F534D62E39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D9EF94-5E31-4A56-8BA9-B4DF9AFEC5D4}"/>
              </a:ext>
            </a:extLst>
          </p:cNvPr>
          <p:cNvGrpSpPr/>
          <p:nvPr/>
        </p:nvGrpSpPr>
        <p:grpSpPr>
          <a:xfrm>
            <a:off x="2803335" y="4562307"/>
            <a:ext cx="1391920" cy="1697217"/>
            <a:chOff x="1137920" y="1228367"/>
            <a:chExt cx="2204720" cy="283563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CC0368-3972-4858-9595-BD03F83022FB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1B0B0B5-DAD3-4918-80E6-E9AD423EC2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E1BD0E-1717-444D-8196-2DA8759ECBC1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6ADBECE-ED50-4A3E-AA87-00704420B7C1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6B60CD5-364E-4F52-A8D5-A72D23325A62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68F0FF-1DD9-4519-AEAD-C72349F3EFC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34CBB5A-B696-4A5D-B061-930F64F168D0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083958B-D09B-494C-B4CA-BC51D7F1CBAA}"/>
              </a:ext>
            </a:extLst>
          </p:cNvPr>
          <p:cNvGrpSpPr/>
          <p:nvPr/>
        </p:nvGrpSpPr>
        <p:grpSpPr>
          <a:xfrm>
            <a:off x="5088572" y="4562307"/>
            <a:ext cx="1391920" cy="1697217"/>
            <a:chOff x="1137920" y="1228367"/>
            <a:chExt cx="2204720" cy="28356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7419DC9-883D-42BC-8AEA-D080603452E1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8A222CB-55E6-4A84-A1E8-545AC7B72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41A814A-13EB-4580-B119-970C64856CC6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289EF08-D3F0-4ED0-B7BB-AF7012E5E7D6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E3EDD-8E5B-4575-92F6-82F28BB966EA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B79410-254E-4901-8AC6-3F30899E16B8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A7CCEF-D4FF-4636-A4A1-E7BA5CC7DD2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2F015EC-1F5A-44E9-BD6F-67DA6DF03C94}"/>
              </a:ext>
            </a:extLst>
          </p:cNvPr>
          <p:cNvSpPr/>
          <p:nvPr/>
        </p:nvSpPr>
        <p:spPr>
          <a:xfrm>
            <a:off x="3036225" y="179939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16DD7AC-2F04-47F5-A7E4-5A398DD3EF9F}"/>
              </a:ext>
            </a:extLst>
          </p:cNvPr>
          <p:cNvSpPr/>
          <p:nvPr/>
        </p:nvSpPr>
        <p:spPr>
          <a:xfrm>
            <a:off x="1093752" y="179939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8B8F01E-C3E8-43DE-AD50-7449EC6D5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8505" y="1537821"/>
            <a:ext cx="2623838" cy="5995394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68F74F6F-47B5-4EB4-BB5F-06ACD4FE5BFA}"/>
              </a:ext>
            </a:extLst>
          </p:cNvPr>
          <p:cNvSpPr/>
          <p:nvPr/>
        </p:nvSpPr>
        <p:spPr>
          <a:xfrm>
            <a:off x="63802" y="59237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C157640-C6CD-4319-8D03-CC1753D2A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2" y="-42363"/>
            <a:ext cx="888365" cy="88836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324A73-C8AE-4E35-A58B-CCEADCC0F1A2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Line Up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71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B7879F-A462-4B98-A45B-628DDCEED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D63DFD-2A06-4995-A4C6-781010403E5B}"/>
              </a:ext>
            </a:extLst>
          </p:cNvPr>
          <p:cNvSpPr/>
          <p:nvPr/>
        </p:nvSpPr>
        <p:spPr>
          <a:xfrm>
            <a:off x="63802" y="59237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459423-5E3C-4E0A-AF42-34FD5132D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2" y="-42363"/>
            <a:ext cx="888365" cy="88836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E3285A-6C53-4A95-BD45-06083472505B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Substitution</a:t>
            </a:r>
            <a:endParaRPr lang="en-ID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6C5CDB60-ACF5-46D1-B180-9F6EDFF7F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268440"/>
              </p:ext>
            </p:extLst>
          </p:nvPr>
        </p:nvGraphicFramePr>
        <p:xfrm>
          <a:off x="7145890" y="1811354"/>
          <a:ext cx="4062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Alaba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F20FE21-D747-4B22-B52F-8F0B89D8CA34}"/>
              </a:ext>
            </a:extLst>
          </p:cNvPr>
          <p:cNvGrpSpPr/>
          <p:nvPr/>
        </p:nvGrpSpPr>
        <p:grpSpPr>
          <a:xfrm>
            <a:off x="375920" y="2519183"/>
            <a:ext cx="1391920" cy="1697217"/>
            <a:chOff x="1137920" y="1228367"/>
            <a:chExt cx="2204720" cy="283563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29C454-075C-46B8-B38C-0BAB2138D57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27BA5B8-731C-429D-A726-EBA9A010B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D9757-434F-4C42-B37F-DF81B4059783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B0634-69B3-4326-92BE-FAB770EB27DE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018C8A-7D31-444A-ABF2-15437C47E41D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E2A60B-FF9E-4D2D-BF2A-AF7AD89404D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4BEDC7-ABDE-4A6B-B261-4300F4024228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401C04-2A30-4AE9-8213-58E6900433A6}"/>
              </a:ext>
            </a:extLst>
          </p:cNvPr>
          <p:cNvGrpSpPr/>
          <p:nvPr/>
        </p:nvGrpSpPr>
        <p:grpSpPr>
          <a:xfrm>
            <a:off x="2803335" y="2519183"/>
            <a:ext cx="1391920" cy="1697217"/>
            <a:chOff x="1137920" y="1228367"/>
            <a:chExt cx="2204720" cy="283563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559C0-45CE-4CEC-8F2C-2B23E3F2CC59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8DC2F6-8A0D-4083-A7C0-25C98FE292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D27865-F484-4BF3-82EA-CD4AF4CD1A32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93D405-DDA8-4389-914B-D46FCD069E90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3BA15-9D9B-4AA8-A75C-498225D5E60E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A48D9C-5228-4B28-89D6-93CB4A454C58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0748CB-43FD-4E3E-8FE6-800FF37855E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6E9907-2603-4BBF-BF15-D2354B86AB16}"/>
              </a:ext>
            </a:extLst>
          </p:cNvPr>
          <p:cNvGrpSpPr/>
          <p:nvPr/>
        </p:nvGrpSpPr>
        <p:grpSpPr>
          <a:xfrm>
            <a:off x="5088572" y="2519183"/>
            <a:ext cx="1391920" cy="1697217"/>
            <a:chOff x="1137920" y="1228367"/>
            <a:chExt cx="2204720" cy="28356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B917DE-535A-43B3-8897-6946CBA29411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B364951-EF04-4299-B8BB-F77389B16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F8ACF8-1FAC-4BD2-979F-28F771110DD0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780BB0F-803B-4E1E-B69A-1CB6D20D8BAB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50A5AD4-5E1E-4F2D-B735-FC4DAA1EBF3A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3A812F-3600-4264-ACA3-281ECFCD6A29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0DEF25-D8D4-4884-9D48-E2524A730715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8677CF-5EDA-4766-BAE8-5BEAC3F4B79F}"/>
              </a:ext>
            </a:extLst>
          </p:cNvPr>
          <p:cNvGrpSpPr/>
          <p:nvPr/>
        </p:nvGrpSpPr>
        <p:grpSpPr>
          <a:xfrm>
            <a:off x="375920" y="4562307"/>
            <a:ext cx="1391920" cy="1697217"/>
            <a:chOff x="1137920" y="1228367"/>
            <a:chExt cx="2204720" cy="28356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AB5CAD-CCC0-44AF-8CEC-6978F8111695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F9B2B47-C38F-47F7-AEF7-444B7B54F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54BC9-7110-4E8B-BCFD-BD90453E372F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55508A-B055-4DEA-B26A-807FF5E5570D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13A2B1-E73E-422D-AC6E-53A957F489DE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B5363E-F992-4268-89BF-15D59F83A9E4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DFE293-109F-4E1F-8448-B853C2C48D58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DCC080-484D-4240-B10B-C1BEB8D343F0}"/>
              </a:ext>
            </a:extLst>
          </p:cNvPr>
          <p:cNvGrpSpPr/>
          <p:nvPr/>
        </p:nvGrpSpPr>
        <p:grpSpPr>
          <a:xfrm>
            <a:off x="2803335" y="4562307"/>
            <a:ext cx="1391920" cy="1697217"/>
            <a:chOff x="1137920" y="1228367"/>
            <a:chExt cx="2204720" cy="283563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5765D3-20F3-41A6-BAA1-1A068CA0288C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D3D25FA-DC21-475C-B4AC-2186C8679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EA8204-ADC2-44BF-ADC5-B7A25A0ED83A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7C389-445D-47ED-9C73-803E7C847F5F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1257A4-C7B2-4E82-8EB7-6636C720DB43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793D2A-4A14-44D3-81A8-C7A8BDA89227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4E350-678A-4B21-B1FF-2F3355743759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2416BD-FB7D-4729-8DC5-4BC6D209D454}"/>
              </a:ext>
            </a:extLst>
          </p:cNvPr>
          <p:cNvGrpSpPr/>
          <p:nvPr/>
        </p:nvGrpSpPr>
        <p:grpSpPr>
          <a:xfrm>
            <a:off x="5088572" y="4562307"/>
            <a:ext cx="1391920" cy="1697217"/>
            <a:chOff x="1137920" y="1228367"/>
            <a:chExt cx="2204720" cy="28356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693EEA-AD37-47CD-904E-688B15E2734D}"/>
                </a:ext>
              </a:extLst>
            </p:cNvPr>
            <p:cNvSpPr/>
            <p:nvPr/>
          </p:nvSpPr>
          <p:spPr>
            <a:xfrm>
              <a:off x="1137920" y="1229360"/>
              <a:ext cx="2204720" cy="283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050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FC9C275-CA3D-49B0-AC82-86EEAC74A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r="19461"/>
            <a:stretch/>
          </p:blipFill>
          <p:spPr>
            <a:xfrm>
              <a:off x="1371600" y="1596706"/>
              <a:ext cx="1778000" cy="171948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B0D4B2-3305-4E20-952D-11431B64DFF1}"/>
                </a:ext>
              </a:extLst>
            </p:cNvPr>
            <p:cNvSpPr txBox="1"/>
            <p:nvPr/>
          </p:nvSpPr>
          <p:spPr>
            <a:xfrm>
              <a:off x="1809603" y="1228367"/>
              <a:ext cx="1089766" cy="437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Ronaldo </a:t>
              </a:r>
              <a:endParaRPr lang="en-ID" sz="105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C933DD-E781-4951-ACE3-1BC7A41366C7}"/>
                </a:ext>
              </a:extLst>
            </p:cNvPr>
            <p:cNvSpPr/>
            <p:nvPr/>
          </p:nvSpPr>
          <p:spPr>
            <a:xfrm>
              <a:off x="1219200" y="336188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Post</a:t>
              </a:r>
              <a:endParaRPr lang="en-ID" sz="105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ACD649-52A2-46CD-92F8-753F56A0A3B7}"/>
                </a:ext>
              </a:extLst>
            </p:cNvPr>
            <p:cNvSpPr/>
            <p:nvPr/>
          </p:nvSpPr>
          <p:spPr>
            <a:xfrm>
              <a:off x="1219200" y="3712940"/>
              <a:ext cx="863600" cy="2929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</a:t>
              </a:r>
              <a:endParaRPr lang="en-ID" sz="105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5C0CAE-1051-44C9-AB9E-F4D810C144D5}"/>
                </a:ext>
              </a:extLst>
            </p:cNvPr>
            <p:cNvSpPr/>
            <p:nvPr/>
          </p:nvSpPr>
          <p:spPr>
            <a:xfrm>
              <a:off x="2207260" y="3361880"/>
              <a:ext cx="1028700" cy="31543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DMF/LF</a:t>
              </a:r>
              <a:endParaRPr lang="en-ID" sz="105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EB21F7-BB96-45CB-B731-8C3BC316DF06}"/>
                </a:ext>
              </a:extLst>
            </p:cNvPr>
            <p:cNvSpPr/>
            <p:nvPr/>
          </p:nvSpPr>
          <p:spPr>
            <a:xfrm>
              <a:off x="2192020" y="3712330"/>
              <a:ext cx="1043940" cy="3154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27</a:t>
              </a:r>
              <a:endParaRPr lang="en-ID" sz="1050" dirty="0"/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48C5281-C316-4922-83C5-3DC7A436D1B9}"/>
              </a:ext>
            </a:extLst>
          </p:cNvPr>
          <p:cNvSpPr/>
          <p:nvPr/>
        </p:nvSpPr>
        <p:spPr>
          <a:xfrm>
            <a:off x="3036225" y="1799397"/>
            <a:ext cx="3047377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2AA0E54-E088-427F-B5D3-949E2D8F6E79}"/>
              </a:ext>
            </a:extLst>
          </p:cNvPr>
          <p:cNvSpPr/>
          <p:nvPr/>
        </p:nvSpPr>
        <p:spPr>
          <a:xfrm>
            <a:off x="1093752" y="1799398"/>
            <a:ext cx="1774272" cy="4065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DMF  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383E5F2-4DE4-44C8-9252-0D90FAB73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8505" y="1474997"/>
            <a:ext cx="2623838" cy="59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0DFA60-CB6E-44E9-B47A-14E7B4C9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64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149566-F955-4A7F-9819-D3745CACD423}"/>
              </a:ext>
            </a:extLst>
          </p:cNvPr>
          <p:cNvSpPr/>
          <p:nvPr/>
        </p:nvSpPr>
        <p:spPr>
          <a:xfrm>
            <a:off x="63802" y="59237"/>
            <a:ext cx="12039600" cy="701040"/>
          </a:xfrm>
          <a:prstGeom prst="rect">
            <a:avLst/>
          </a:prstGeom>
          <a:solidFill>
            <a:srgbClr val="5394B5">
              <a:alpha val="4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B7D33-B16C-4D03-A035-7C0840527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2" y="-42363"/>
            <a:ext cx="888365" cy="8883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72B48-CCAA-4FDF-8743-2B6D2A677F2E}"/>
              </a:ext>
            </a:extLst>
          </p:cNvPr>
          <p:cNvSpPr/>
          <p:nvPr/>
        </p:nvSpPr>
        <p:spPr>
          <a:xfrm>
            <a:off x="3919105" y="130833"/>
            <a:ext cx="4150360" cy="541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0F3B0-A7B7-47B7-8898-2F0F54E55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8" y="951189"/>
            <a:ext cx="4679492" cy="5595968"/>
          </a:xfrm>
          <a:prstGeom prst="rect">
            <a:avLst/>
          </a:prstGeom>
        </p:spPr>
      </p:pic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C9798C0-1C24-448E-BA23-8B36FB28A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40883"/>
              </p:ext>
            </p:extLst>
          </p:nvPr>
        </p:nvGraphicFramePr>
        <p:xfrm>
          <a:off x="6418818" y="919298"/>
          <a:ext cx="406233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20">
                  <a:extLst>
                    <a:ext uri="{9D8B030D-6E8A-4147-A177-3AD203B41FA5}">
                      <a16:colId xmlns:a16="http://schemas.microsoft.com/office/drawing/2014/main" val="1385570460"/>
                    </a:ext>
                  </a:extLst>
                </a:gridCol>
                <a:gridCol w="2770814">
                  <a:extLst>
                    <a:ext uri="{9D8B030D-6E8A-4147-A177-3AD203B41FA5}">
                      <a16:colId xmlns:a16="http://schemas.microsoft.com/office/drawing/2014/main" val="2265828936"/>
                    </a:ext>
                  </a:extLst>
                </a:gridCol>
              </a:tblGrid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6815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GK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Buffon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8380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69991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LCB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Ramos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45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Carvajal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48437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LB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Robertson 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00343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Zidane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58971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AMF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Modric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312642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Valverde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86854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Bellingham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51258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Vinicius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862146"/>
                  </a:ext>
                </a:extLst>
              </a:tr>
              <a:tr h="2936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LF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Rodrigo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2962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02422FE-B5A5-4C64-B99A-FAF67481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79291" y="1104318"/>
            <a:ext cx="2623838" cy="59953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C2B233-42F8-49C2-BC26-E4EA81BE16C1}"/>
              </a:ext>
            </a:extLst>
          </p:cNvPr>
          <p:cNvSpPr/>
          <p:nvPr/>
        </p:nvSpPr>
        <p:spPr>
          <a:xfrm>
            <a:off x="7230504" y="5443887"/>
            <a:ext cx="2623838" cy="389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10E8E-C6D7-462D-ACDD-AEFFF32BFFF4}"/>
              </a:ext>
            </a:extLst>
          </p:cNvPr>
          <p:cNvSpPr txBox="1"/>
          <p:nvPr/>
        </p:nvSpPr>
        <p:spPr>
          <a:xfrm>
            <a:off x="6722074" y="5938702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Leo  </a:t>
            </a:r>
          </a:p>
          <a:p>
            <a:pPr marL="342900" indent="-342900">
              <a:buAutoNum type="arabicPeriod"/>
            </a:pPr>
            <a:r>
              <a:rPr lang="en-US" dirty="0"/>
              <a:t>Paredes</a:t>
            </a:r>
            <a:r>
              <a:rPr lang="en-ID" dirty="0"/>
              <a:t>  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C503E-36E2-4770-ADAE-FA05FA8B5D73}"/>
              </a:ext>
            </a:extLst>
          </p:cNvPr>
          <p:cNvSpPr txBox="1"/>
          <p:nvPr/>
        </p:nvSpPr>
        <p:spPr>
          <a:xfrm>
            <a:off x="8483332" y="5954103"/>
            <a:ext cx="203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Diaz</a:t>
            </a:r>
          </a:p>
          <a:p>
            <a:r>
              <a:rPr lang="en-US" dirty="0"/>
              <a:t>4. Romero</a:t>
            </a:r>
          </a:p>
        </p:txBody>
      </p:sp>
    </p:spTree>
    <p:extLst>
      <p:ext uri="{BB962C8B-B14F-4D97-AF65-F5344CB8AC3E}">
        <p14:creationId xmlns:p14="http://schemas.microsoft.com/office/powerpoint/2010/main" val="58732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212</Words>
  <Application>Microsoft Office PowerPoint</Application>
  <PresentationFormat>Widescreen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hidayat.fh22@gmail.com</dc:creator>
  <cp:lastModifiedBy>hidayat.fh22@gmail.com</cp:lastModifiedBy>
  <cp:revision>17</cp:revision>
  <dcterms:created xsi:type="dcterms:W3CDTF">2024-08-04T03:24:25Z</dcterms:created>
  <dcterms:modified xsi:type="dcterms:W3CDTF">2024-08-04T14:47:49Z</dcterms:modified>
</cp:coreProperties>
</file>