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628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5529" autoAdjust="0"/>
  </p:normalViewPr>
  <p:slideViewPr>
    <p:cSldViewPr snapToGrid="0">
      <p:cViewPr varScale="1">
        <p:scale>
          <a:sx n="47" d="100"/>
          <a:sy n="47" d="100"/>
        </p:scale>
        <p:origin x="77" y="9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773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BBA3-4D08-43EF-9B33-BC04D2A59DD5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ADCF6-8864-43C9-94E8-5DBFB2B2C6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726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DCF6-8864-43C9-94E8-5DBFB2B2C69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740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5AEC-3E3A-43B5-BDB7-553E6991B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1DEFF-5B22-47EC-84EE-66CDB01B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A4D-4977-4C4A-8B99-5A3E6C5B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417-E0A8-4BC5-B6CD-C89F77E3EAD5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D766-DDAC-436D-B01E-23CC6D7C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EAD8-BA7F-4358-BC79-515E4278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C87-821A-49B1-8B74-415BD03295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22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3364-71A9-4652-AB7E-D9237E7D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CA132-7C96-4422-AA4E-E5DC48512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B1E9-BE0D-48D9-996A-319BEAE5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417-E0A8-4BC5-B6CD-C89F77E3EAD5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77A4D-2238-4E94-B14A-4DBA6A27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929E1-8A7B-41C0-A407-21B14319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C87-821A-49B1-8B74-415BD03295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0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A91A9-9E78-4B4F-AAD3-48E5E060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909A8-290E-4392-B0AB-3CA412FC0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831F-76A5-4938-87B4-A5AAEE0F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417-E0A8-4BC5-B6CD-C89F77E3EAD5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EE60-584F-4486-A5AC-8CB6FE49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25C1-8FBD-4757-A443-56069A8C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C87-821A-49B1-8B74-415BD03295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94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D086-F46E-4246-B58E-270236AC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B0E0-2AC1-4E21-8E02-6572D6CC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0FB8C-074C-4B17-8431-F0843E3A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417-E0A8-4BC5-B6CD-C89F77E3EAD5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B543-4AE3-4814-80B1-EA69EEF7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BB8F-DE56-4282-990B-FE75E0BB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C87-821A-49B1-8B74-415BD03295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92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56DD-F0F9-41F7-9574-AE82089C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1398C-61A0-434A-8997-48534F10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1AB4-9888-4831-B5F6-D55AAE83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417-E0A8-4BC5-B6CD-C89F77E3EAD5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4AEC-9A1F-4F95-B2E4-AEC06C12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47C74-D274-40A1-860C-0846EA6A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C87-821A-49B1-8B74-415BD03295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7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8367-B1CB-4E8F-BD38-0B1FE71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6172-24CD-466E-90A7-E8B62CE6E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86FED-AA68-4C1D-BC6A-830F061A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126D3-4196-4BBB-9C7B-24AEC3E9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417-E0A8-4BC5-B6CD-C89F77E3EAD5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4387F-A282-4253-9C0A-01377B84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C5FFC-FACA-425F-9BC4-86DA13A0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C87-821A-49B1-8B74-415BD03295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779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1E5E-8441-4D7D-AC32-D1A2BA0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88BF3-FB22-4C04-81D7-634A9B4B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5D56C-9173-4926-9B91-37267BEB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05070-AB01-4A30-B322-2FDFBA76D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DEFE2-6213-4829-ABC2-1445ECC65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F0CC3-26C2-4BA2-A926-29EDEB2D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417-E0A8-4BC5-B6CD-C89F77E3EAD5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22D12-DC36-48BF-8898-359D1C7A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9226E-F924-4A9F-A040-951AED6C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C87-821A-49B1-8B74-415BD03295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387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1FE1-676B-4670-BEE7-46F5DE36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FDB7-52EF-4EB4-A25B-43E26680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417-E0A8-4BC5-B6CD-C89F77E3EAD5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E5B7D-0D62-4657-9055-EFCEED1A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EFD6F-E7AE-4503-97F7-183EBFEA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C87-821A-49B1-8B74-415BD03295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683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D9D07-9A36-4A44-B78F-D3222623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417-E0A8-4BC5-B6CD-C89F77E3EAD5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50F20-1584-4F71-A6B6-906B9A32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0E25D-767E-4923-8846-B9834156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C87-821A-49B1-8B74-415BD03295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357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D924-E4F0-4B5D-85B1-00624CEA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2959-D4D5-4DE0-99A9-0C3BE0E85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9FFA0-30B1-47A7-A5F4-F43048D5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CCE66-2A24-47E7-89F8-2DA886E6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417-E0A8-4BC5-B6CD-C89F77E3EAD5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1261B-FA95-4654-B296-AAAD9941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0AF88-1FC8-494E-9238-B33F0598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C87-821A-49B1-8B74-415BD03295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253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4D14-6EEF-4F38-BFF7-B8309857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32BB7-C71D-40D9-8830-7FCEF12CD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1BAD6-427C-42BB-944D-0A1927A7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0A77-C097-453B-8F3E-4124C8D6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417-E0A8-4BC5-B6CD-C89F77E3EAD5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F3BE2-83EC-4BC1-8C18-7025A78F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35769-60B7-43D9-BA33-15E5FABB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5C87-821A-49B1-8B74-415BD03295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3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65E51-2738-4878-B94A-B38FF45B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D51F4-23EB-4536-81E2-C1E4FFFD9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DC18-201C-49B1-B752-450E64871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B417-E0A8-4BC5-B6CD-C89F77E3EAD5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CCC1-32D4-42A2-A864-349E33938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BD53-77E7-4A1F-A5DB-311BE0378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5C87-821A-49B1-8B74-415BD03295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24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4445C7-2B59-4C70-BEB0-C5EA397A0096}"/>
              </a:ext>
            </a:extLst>
          </p:cNvPr>
          <p:cNvSpPr/>
          <p:nvPr/>
        </p:nvSpPr>
        <p:spPr>
          <a:xfrm>
            <a:off x="0" y="33800"/>
            <a:ext cx="6096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3B8C0-F07E-4E96-B813-32E9AE2C2D75}"/>
              </a:ext>
            </a:extLst>
          </p:cNvPr>
          <p:cNvSpPr/>
          <p:nvPr/>
        </p:nvSpPr>
        <p:spPr>
          <a:xfrm>
            <a:off x="162560" y="83127"/>
            <a:ext cx="5760720" cy="5061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B08DA-F891-4EC3-8685-94304F460209}"/>
              </a:ext>
            </a:extLst>
          </p:cNvPr>
          <p:cNvSpPr/>
          <p:nvPr/>
        </p:nvSpPr>
        <p:spPr>
          <a:xfrm>
            <a:off x="162559" y="672407"/>
            <a:ext cx="3292227" cy="27565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E4755E-45D5-43EC-9A53-2467CFFF1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03885"/>
            <a:ext cx="468630" cy="41479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20E65D7-9BBE-4D86-AA3A-67C4A33B4B69}"/>
              </a:ext>
            </a:extLst>
          </p:cNvPr>
          <p:cNvSpPr/>
          <p:nvPr/>
        </p:nvSpPr>
        <p:spPr>
          <a:xfrm>
            <a:off x="1038005" y="157393"/>
            <a:ext cx="875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Magic room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66197D-150F-46E6-BF5F-3D79BA6AE1F6}"/>
              </a:ext>
            </a:extLst>
          </p:cNvPr>
          <p:cNvSpPr/>
          <p:nvPr/>
        </p:nvSpPr>
        <p:spPr>
          <a:xfrm>
            <a:off x="2679437" y="175640"/>
            <a:ext cx="541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Film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992AFE-7A70-4896-A68C-B1D4FEBDA8A6}"/>
              </a:ext>
            </a:extLst>
          </p:cNvPr>
          <p:cNvSpPr/>
          <p:nvPr/>
        </p:nvSpPr>
        <p:spPr>
          <a:xfrm>
            <a:off x="2023493" y="173228"/>
            <a:ext cx="541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Battle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2A35256-6189-414C-993B-FDF569281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3" y="720547"/>
            <a:ext cx="3199241" cy="270666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809D6A5-9E79-4A44-BC16-C878F2CF621D}"/>
              </a:ext>
            </a:extLst>
          </p:cNvPr>
          <p:cNvSpPr/>
          <p:nvPr/>
        </p:nvSpPr>
        <p:spPr>
          <a:xfrm>
            <a:off x="3541629" y="1108644"/>
            <a:ext cx="2073135" cy="2354156"/>
          </a:xfrm>
          <a:prstGeom prst="rect">
            <a:avLst/>
          </a:prstGeom>
          <a:solidFill>
            <a:srgbClr val="628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4F98B-6A35-41EB-AECC-E43F3EBD0903}"/>
              </a:ext>
            </a:extLst>
          </p:cNvPr>
          <p:cNvSpPr/>
          <p:nvPr/>
        </p:nvSpPr>
        <p:spPr>
          <a:xfrm>
            <a:off x="3624816" y="1118110"/>
            <a:ext cx="20114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Daniel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racdlife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as 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Asdasdasdasd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Asdasdasdasd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otter, the main character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AE55F9-50DD-40F1-84AC-1D23FE4B9001}"/>
              </a:ext>
            </a:extLst>
          </p:cNvPr>
          <p:cNvSpPr/>
          <p:nvPr/>
        </p:nvSpPr>
        <p:spPr>
          <a:xfrm>
            <a:off x="3913531" y="768832"/>
            <a:ext cx="1424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2923427-AAEA-4D30-ABBE-51B66157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548" y="91397"/>
            <a:ext cx="611833" cy="41479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F84F693-1D01-4E08-B70E-249BEA4E4896}"/>
              </a:ext>
            </a:extLst>
          </p:cNvPr>
          <p:cNvSpPr/>
          <p:nvPr/>
        </p:nvSpPr>
        <p:spPr>
          <a:xfrm>
            <a:off x="6118811" y="33800"/>
            <a:ext cx="6096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550F1A4-B3A7-4A86-BD93-E79196EE846B}"/>
              </a:ext>
            </a:extLst>
          </p:cNvPr>
          <p:cNvSpPr/>
          <p:nvPr/>
        </p:nvSpPr>
        <p:spPr>
          <a:xfrm>
            <a:off x="8496573" y="3469411"/>
            <a:ext cx="3406464" cy="912175"/>
          </a:xfrm>
          <a:prstGeom prst="roundRect">
            <a:avLst/>
          </a:prstGeom>
          <a:solidFill>
            <a:srgbClr val="628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F97700-DEE2-441A-B7A5-96A7A10E7FFE}"/>
              </a:ext>
            </a:extLst>
          </p:cNvPr>
          <p:cNvSpPr/>
          <p:nvPr/>
        </p:nvSpPr>
        <p:spPr>
          <a:xfrm>
            <a:off x="10978051" y="3248118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A703C42-8580-4D0A-96BA-6F83EDBB8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94" y="3287550"/>
            <a:ext cx="869341" cy="74579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F35505-4CA5-456F-BF07-0EDB51DF57D8}"/>
              </a:ext>
            </a:extLst>
          </p:cNvPr>
          <p:cNvSpPr/>
          <p:nvPr/>
        </p:nvSpPr>
        <p:spPr>
          <a:xfrm>
            <a:off x="8409731" y="3602788"/>
            <a:ext cx="25763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Daniel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racdlife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as 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potter, the main character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066BA3-A0DF-4751-8DA8-668F18689F54}"/>
              </a:ext>
            </a:extLst>
          </p:cNvPr>
          <p:cNvCxnSpPr>
            <a:cxnSpLocks/>
          </p:cNvCxnSpPr>
          <p:nvPr/>
        </p:nvCxnSpPr>
        <p:spPr>
          <a:xfrm>
            <a:off x="6343765" y="958635"/>
            <a:ext cx="2362074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6A6877A-F116-42DA-AB95-7CCCE4ED81B3}"/>
              </a:ext>
            </a:extLst>
          </p:cNvPr>
          <p:cNvSpPr/>
          <p:nvPr/>
        </p:nvSpPr>
        <p:spPr>
          <a:xfrm>
            <a:off x="6765061" y="1296369"/>
            <a:ext cx="46977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Daniel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racdlife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as 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Asdasdasdasd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2E6D8D-55CC-4730-A275-B0413FC223CD}"/>
              </a:ext>
            </a:extLst>
          </p:cNvPr>
          <p:cNvCxnSpPr>
            <a:cxnSpLocks/>
          </p:cNvCxnSpPr>
          <p:nvPr/>
        </p:nvCxnSpPr>
        <p:spPr>
          <a:xfrm>
            <a:off x="9616826" y="956788"/>
            <a:ext cx="2473246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9B8B6C4-AA8A-41B5-BBBC-8EF3E61DB822}"/>
              </a:ext>
            </a:extLst>
          </p:cNvPr>
          <p:cNvCxnSpPr>
            <a:cxnSpLocks/>
          </p:cNvCxnSpPr>
          <p:nvPr/>
        </p:nvCxnSpPr>
        <p:spPr>
          <a:xfrm>
            <a:off x="6343765" y="889363"/>
            <a:ext cx="2362074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ACD4E9-76B6-41B0-9F29-6A76AE56FDB3}"/>
              </a:ext>
            </a:extLst>
          </p:cNvPr>
          <p:cNvCxnSpPr>
            <a:cxnSpLocks/>
          </p:cNvCxnSpPr>
          <p:nvPr/>
        </p:nvCxnSpPr>
        <p:spPr>
          <a:xfrm>
            <a:off x="9616826" y="889363"/>
            <a:ext cx="2473246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23F7ED39-2C70-465F-AA1A-5FAFDA9B8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234" y="507678"/>
            <a:ext cx="646196" cy="8239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18911C4-24F7-4321-8898-28D6C9991C8E}"/>
              </a:ext>
            </a:extLst>
          </p:cNvPr>
          <p:cNvSpPr/>
          <p:nvPr/>
        </p:nvSpPr>
        <p:spPr>
          <a:xfrm>
            <a:off x="7856811" y="103885"/>
            <a:ext cx="2609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Gryffindor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A15F177-B111-49E9-B749-8584F3118AFA}"/>
              </a:ext>
            </a:extLst>
          </p:cNvPr>
          <p:cNvSpPr/>
          <p:nvPr/>
        </p:nvSpPr>
        <p:spPr>
          <a:xfrm>
            <a:off x="6618945" y="2285729"/>
            <a:ext cx="3484601" cy="988806"/>
          </a:xfrm>
          <a:prstGeom prst="roundRect">
            <a:avLst/>
          </a:prstGeom>
          <a:solidFill>
            <a:srgbClr val="628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7A682D-CEB2-4365-B12F-AEBCD78E323C}"/>
              </a:ext>
            </a:extLst>
          </p:cNvPr>
          <p:cNvSpPr/>
          <p:nvPr/>
        </p:nvSpPr>
        <p:spPr>
          <a:xfrm>
            <a:off x="6609059" y="2145493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CCE3816-8C9E-4B1D-B5F4-661FED66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02" y="2184925"/>
            <a:ext cx="869341" cy="74579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7560A20-BBB9-4154-A906-A180CAC69D19}"/>
              </a:ext>
            </a:extLst>
          </p:cNvPr>
          <p:cNvSpPr/>
          <p:nvPr/>
        </p:nvSpPr>
        <p:spPr>
          <a:xfrm>
            <a:off x="7591738" y="2417504"/>
            <a:ext cx="25763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Daniel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racdlife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as 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potter, the main character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5B370E5-E6D8-4492-B8B8-9491EFDEC9EE}"/>
              </a:ext>
            </a:extLst>
          </p:cNvPr>
          <p:cNvSpPr/>
          <p:nvPr/>
        </p:nvSpPr>
        <p:spPr>
          <a:xfrm>
            <a:off x="6584673" y="4627080"/>
            <a:ext cx="3430850" cy="1038143"/>
          </a:xfrm>
          <a:prstGeom prst="roundRect">
            <a:avLst/>
          </a:prstGeom>
          <a:solidFill>
            <a:srgbClr val="628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3242684-2629-4F3E-BF28-870E6FB41B66}"/>
              </a:ext>
            </a:extLst>
          </p:cNvPr>
          <p:cNvSpPr/>
          <p:nvPr/>
        </p:nvSpPr>
        <p:spPr>
          <a:xfrm>
            <a:off x="6508716" y="4482453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75C5C02-AABE-446E-8918-D55FFE686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59" y="4521885"/>
            <a:ext cx="869341" cy="745797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121886A-699B-4709-BD94-BAC0F7DEB3DE}"/>
              </a:ext>
            </a:extLst>
          </p:cNvPr>
          <p:cNvSpPr/>
          <p:nvPr/>
        </p:nvSpPr>
        <p:spPr>
          <a:xfrm>
            <a:off x="7478400" y="4787120"/>
            <a:ext cx="25763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Daniel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racdlife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as 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potter, the main character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BE275B-088D-4F94-9018-68A66AFDA06A}"/>
              </a:ext>
            </a:extLst>
          </p:cNvPr>
          <p:cNvSpPr/>
          <p:nvPr/>
        </p:nvSpPr>
        <p:spPr>
          <a:xfrm>
            <a:off x="2700684" y="3768812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13870D8-83A5-4282-87A8-3025EE60A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91" y="3821323"/>
            <a:ext cx="869341" cy="745797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8735667-9DB6-401F-9DF2-515CE36DDBE2}"/>
              </a:ext>
            </a:extLst>
          </p:cNvPr>
          <p:cNvSpPr/>
          <p:nvPr/>
        </p:nvSpPr>
        <p:spPr>
          <a:xfrm>
            <a:off x="802981" y="4687071"/>
            <a:ext cx="45901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Daniel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racdlife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as 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potter, the main character Daniel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racdlife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as 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potter, the main character</a:t>
            </a:r>
          </a:p>
          <a:p>
            <a:pPr algn="ctr"/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AAD5240-FA4F-436C-ABFD-2B5845EF466E}"/>
              </a:ext>
            </a:extLst>
          </p:cNvPr>
          <p:cNvSpPr/>
          <p:nvPr/>
        </p:nvSpPr>
        <p:spPr>
          <a:xfrm>
            <a:off x="1793529" y="5662253"/>
            <a:ext cx="2609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House and Characters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41C46FF-A6D9-4D48-B8F1-886E17B4028C}"/>
              </a:ext>
            </a:extLst>
          </p:cNvPr>
          <p:cNvSpPr/>
          <p:nvPr/>
        </p:nvSpPr>
        <p:spPr>
          <a:xfrm>
            <a:off x="209993" y="6234603"/>
            <a:ext cx="1265527" cy="4081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23FE748-FCC7-40A8-BB61-C9A69738AA5E}"/>
              </a:ext>
            </a:extLst>
          </p:cNvPr>
          <p:cNvSpPr/>
          <p:nvPr/>
        </p:nvSpPr>
        <p:spPr>
          <a:xfrm>
            <a:off x="209993" y="6234603"/>
            <a:ext cx="1287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Gryffindor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E90374B-505E-4E17-81DF-3C268CC20235}"/>
              </a:ext>
            </a:extLst>
          </p:cNvPr>
          <p:cNvSpPr/>
          <p:nvPr/>
        </p:nvSpPr>
        <p:spPr>
          <a:xfrm>
            <a:off x="1789691" y="6215145"/>
            <a:ext cx="1265527" cy="4081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ACE3170-0319-42C4-B4DC-BCD6D003A8EE}"/>
              </a:ext>
            </a:extLst>
          </p:cNvPr>
          <p:cNvSpPr/>
          <p:nvPr/>
        </p:nvSpPr>
        <p:spPr>
          <a:xfrm>
            <a:off x="1778656" y="6234602"/>
            <a:ext cx="1287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Gryffindor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9E0476-E8EF-4F1B-BA5E-5DFB681D871C}"/>
              </a:ext>
            </a:extLst>
          </p:cNvPr>
          <p:cNvSpPr/>
          <p:nvPr/>
        </p:nvSpPr>
        <p:spPr>
          <a:xfrm>
            <a:off x="3344943" y="6207395"/>
            <a:ext cx="1265527" cy="4081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E88D54A-C84A-489B-8153-F0E774DCB2A0}"/>
              </a:ext>
            </a:extLst>
          </p:cNvPr>
          <p:cNvSpPr/>
          <p:nvPr/>
        </p:nvSpPr>
        <p:spPr>
          <a:xfrm>
            <a:off x="3344943" y="6207395"/>
            <a:ext cx="1287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Gryffindor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01338C-497F-4EF4-85BF-3D15E7C6B3E6}"/>
              </a:ext>
            </a:extLst>
          </p:cNvPr>
          <p:cNvSpPr/>
          <p:nvPr/>
        </p:nvSpPr>
        <p:spPr>
          <a:xfrm>
            <a:off x="4760357" y="6181133"/>
            <a:ext cx="1265527" cy="4081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EB57AC-6BBD-4AF5-98D0-4EE71CE1FA9A}"/>
              </a:ext>
            </a:extLst>
          </p:cNvPr>
          <p:cNvSpPr/>
          <p:nvPr/>
        </p:nvSpPr>
        <p:spPr>
          <a:xfrm>
            <a:off x="4760357" y="6181133"/>
            <a:ext cx="1287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Gryffindor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841695-2D50-4485-8CC6-24AE778C6752}"/>
              </a:ext>
            </a:extLst>
          </p:cNvPr>
          <p:cNvSpPr/>
          <p:nvPr/>
        </p:nvSpPr>
        <p:spPr>
          <a:xfrm>
            <a:off x="9938041" y="6538372"/>
            <a:ext cx="2609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House and Characters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8C4AE0-4A08-4B10-A427-D0E6CB60E11B}"/>
              </a:ext>
            </a:extLst>
          </p:cNvPr>
          <p:cNvSpPr/>
          <p:nvPr/>
        </p:nvSpPr>
        <p:spPr>
          <a:xfrm>
            <a:off x="6584673" y="2941268"/>
            <a:ext cx="1424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E9F28B7-6B26-456F-8EC1-AC75C56F4D51}"/>
              </a:ext>
            </a:extLst>
          </p:cNvPr>
          <p:cNvSpPr/>
          <p:nvPr/>
        </p:nvSpPr>
        <p:spPr>
          <a:xfrm>
            <a:off x="10876901" y="4054585"/>
            <a:ext cx="1424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8DBAFBE-3854-46DC-AD34-E40128129E4B}"/>
              </a:ext>
            </a:extLst>
          </p:cNvPr>
          <p:cNvSpPr/>
          <p:nvPr/>
        </p:nvSpPr>
        <p:spPr>
          <a:xfrm>
            <a:off x="6534595" y="5328453"/>
            <a:ext cx="1424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6903026-3ED4-4AB2-8626-B578D053B63E}"/>
              </a:ext>
            </a:extLst>
          </p:cNvPr>
          <p:cNvSpPr/>
          <p:nvPr/>
        </p:nvSpPr>
        <p:spPr>
          <a:xfrm>
            <a:off x="8766566" y="5909267"/>
            <a:ext cx="2293414" cy="512391"/>
          </a:xfrm>
          <a:prstGeom prst="roundRect">
            <a:avLst/>
          </a:prstGeom>
          <a:solidFill>
            <a:srgbClr val="628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5C58E924-5D17-4640-AA9B-FB91356C8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74" y="5744125"/>
            <a:ext cx="869341" cy="7457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22AFE9A-899A-46BA-836A-85B223EA8CD8}"/>
              </a:ext>
            </a:extLst>
          </p:cNvPr>
          <p:cNvSpPr/>
          <p:nvPr/>
        </p:nvSpPr>
        <p:spPr>
          <a:xfrm>
            <a:off x="8608752" y="6033777"/>
            <a:ext cx="2609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Others characters</a:t>
            </a:r>
          </a:p>
        </p:txBody>
      </p:sp>
    </p:spTree>
    <p:extLst>
      <p:ext uri="{BB962C8B-B14F-4D97-AF65-F5344CB8AC3E}">
        <p14:creationId xmlns:p14="http://schemas.microsoft.com/office/powerpoint/2010/main" val="389278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C655B-56B6-464C-947C-EFABCF781E46}"/>
              </a:ext>
            </a:extLst>
          </p:cNvPr>
          <p:cNvSpPr/>
          <p:nvPr/>
        </p:nvSpPr>
        <p:spPr>
          <a:xfrm>
            <a:off x="-5080" y="33800"/>
            <a:ext cx="6096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B585E-8D26-4072-B787-C67D7F76C595}"/>
              </a:ext>
            </a:extLst>
          </p:cNvPr>
          <p:cNvSpPr/>
          <p:nvPr/>
        </p:nvSpPr>
        <p:spPr>
          <a:xfrm>
            <a:off x="6118811" y="33800"/>
            <a:ext cx="6096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62AA1-AAB3-45F6-A157-60DFC2A35BF5}"/>
              </a:ext>
            </a:extLst>
          </p:cNvPr>
          <p:cNvSpPr/>
          <p:nvPr/>
        </p:nvSpPr>
        <p:spPr>
          <a:xfrm>
            <a:off x="162560" y="83127"/>
            <a:ext cx="5760720" cy="5061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75C12-27B1-4C25-84B9-A786541C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03885"/>
            <a:ext cx="468630" cy="4147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5CC1BE-DC36-48C6-97EC-7ECE3275C3BA}"/>
              </a:ext>
            </a:extLst>
          </p:cNvPr>
          <p:cNvSpPr/>
          <p:nvPr/>
        </p:nvSpPr>
        <p:spPr>
          <a:xfrm>
            <a:off x="1016778" y="159749"/>
            <a:ext cx="875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Magic room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6D957-E712-4D75-83F1-CF3B5E28D868}"/>
              </a:ext>
            </a:extLst>
          </p:cNvPr>
          <p:cNvSpPr/>
          <p:nvPr/>
        </p:nvSpPr>
        <p:spPr>
          <a:xfrm>
            <a:off x="2478548" y="142580"/>
            <a:ext cx="541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Film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1BDE44-305E-429D-BF52-24378AB96BF5}"/>
              </a:ext>
            </a:extLst>
          </p:cNvPr>
          <p:cNvSpPr/>
          <p:nvPr/>
        </p:nvSpPr>
        <p:spPr>
          <a:xfrm>
            <a:off x="1874346" y="150471"/>
            <a:ext cx="541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Battle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205C70-B743-4E6D-8650-69130392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548" y="91397"/>
            <a:ext cx="611833" cy="4147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BBE1EA-E942-4255-BC93-084D0F1278DD}"/>
              </a:ext>
            </a:extLst>
          </p:cNvPr>
          <p:cNvSpPr/>
          <p:nvPr/>
        </p:nvSpPr>
        <p:spPr>
          <a:xfrm>
            <a:off x="294871" y="2106606"/>
            <a:ext cx="5443682" cy="1888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AAE36E-CDC6-4095-B65B-B77DE87A6726}"/>
              </a:ext>
            </a:extLst>
          </p:cNvPr>
          <p:cNvSpPr/>
          <p:nvPr/>
        </p:nvSpPr>
        <p:spPr>
          <a:xfrm>
            <a:off x="2633374" y="4237938"/>
            <a:ext cx="766676" cy="3229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EAA941-A5DD-40A6-B497-2011BF6D5E05}"/>
              </a:ext>
            </a:extLst>
          </p:cNvPr>
          <p:cNvSpPr/>
          <p:nvPr/>
        </p:nvSpPr>
        <p:spPr>
          <a:xfrm>
            <a:off x="2370078" y="744965"/>
            <a:ext cx="1158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Inspacitolore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661FDB-9E3F-46FE-B776-7D4E75350C4F}"/>
              </a:ext>
            </a:extLst>
          </p:cNvPr>
          <p:cNvSpPr/>
          <p:nvPr/>
        </p:nvSpPr>
        <p:spPr>
          <a:xfrm>
            <a:off x="642389" y="4905145"/>
            <a:ext cx="766676" cy="286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E00E70-268A-44BE-B6D4-3D3472F72743}"/>
              </a:ext>
            </a:extLst>
          </p:cNvPr>
          <p:cNvSpPr/>
          <p:nvPr/>
        </p:nvSpPr>
        <p:spPr>
          <a:xfrm>
            <a:off x="1900757" y="4901258"/>
            <a:ext cx="766676" cy="286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8EBBAC-5185-4A63-B723-8347D9C5F052}"/>
              </a:ext>
            </a:extLst>
          </p:cNvPr>
          <p:cNvSpPr/>
          <p:nvPr/>
        </p:nvSpPr>
        <p:spPr>
          <a:xfrm>
            <a:off x="3145155" y="4901258"/>
            <a:ext cx="766676" cy="286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1B67EE-4036-44B2-9ECE-504A625E2346}"/>
              </a:ext>
            </a:extLst>
          </p:cNvPr>
          <p:cNvSpPr/>
          <p:nvPr/>
        </p:nvSpPr>
        <p:spPr>
          <a:xfrm>
            <a:off x="4573270" y="4901257"/>
            <a:ext cx="766676" cy="286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5D4DA6-4B0D-43A0-B752-67C855D94EDF}"/>
              </a:ext>
            </a:extLst>
          </p:cNvPr>
          <p:cNvSpPr/>
          <p:nvPr/>
        </p:nvSpPr>
        <p:spPr>
          <a:xfrm>
            <a:off x="642476" y="5583325"/>
            <a:ext cx="766676" cy="286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91AF81-9939-4DBB-9A59-835DC02B9238}"/>
              </a:ext>
            </a:extLst>
          </p:cNvPr>
          <p:cNvSpPr/>
          <p:nvPr/>
        </p:nvSpPr>
        <p:spPr>
          <a:xfrm>
            <a:off x="1922751" y="5583325"/>
            <a:ext cx="766676" cy="286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DA26D6-26EA-47B1-BC88-80F5F8505960}"/>
              </a:ext>
            </a:extLst>
          </p:cNvPr>
          <p:cNvSpPr/>
          <p:nvPr/>
        </p:nvSpPr>
        <p:spPr>
          <a:xfrm>
            <a:off x="3145155" y="5583325"/>
            <a:ext cx="766676" cy="286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B00AC8-3746-4E5C-9E15-FA576638E6AD}"/>
              </a:ext>
            </a:extLst>
          </p:cNvPr>
          <p:cNvSpPr/>
          <p:nvPr/>
        </p:nvSpPr>
        <p:spPr>
          <a:xfrm>
            <a:off x="4618037" y="5583324"/>
            <a:ext cx="766676" cy="286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D1EEEF-5760-4B34-8D40-00131D27002E}"/>
              </a:ext>
            </a:extLst>
          </p:cNvPr>
          <p:cNvSpPr/>
          <p:nvPr/>
        </p:nvSpPr>
        <p:spPr>
          <a:xfrm>
            <a:off x="569428" y="1010622"/>
            <a:ext cx="45901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Daniel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racdlife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as 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potter, the main character Daniel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racdlife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as 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potter, the main character</a:t>
            </a:r>
          </a:p>
          <a:p>
            <a:pPr algn="ctr"/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04781C-A3DF-4EB4-8B50-8704FBFEBA10}"/>
              </a:ext>
            </a:extLst>
          </p:cNvPr>
          <p:cNvSpPr/>
          <p:nvPr/>
        </p:nvSpPr>
        <p:spPr>
          <a:xfrm>
            <a:off x="3299460" y="2244442"/>
            <a:ext cx="2278835" cy="16123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691C1E-091B-4852-8E6F-881207BBFE5B}"/>
              </a:ext>
            </a:extLst>
          </p:cNvPr>
          <p:cNvSpPr/>
          <p:nvPr/>
        </p:nvSpPr>
        <p:spPr>
          <a:xfrm>
            <a:off x="487909" y="2244442"/>
            <a:ext cx="2278835" cy="16123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6F561B9-FA86-4973-9897-64CC579E9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9" y="2629925"/>
            <a:ext cx="1313662" cy="85323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AC1EF14-ECB3-4890-87C3-8928C5436E5F}"/>
              </a:ext>
            </a:extLst>
          </p:cNvPr>
          <p:cNvSpPr/>
          <p:nvPr/>
        </p:nvSpPr>
        <p:spPr>
          <a:xfrm>
            <a:off x="6220460" y="91397"/>
            <a:ext cx="5760720" cy="5061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41BF5A3-EF15-44D4-86FC-4884F088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12155"/>
            <a:ext cx="468630" cy="41479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7698AF7-8AD5-4E41-801B-493D4BD1B66E}"/>
              </a:ext>
            </a:extLst>
          </p:cNvPr>
          <p:cNvSpPr/>
          <p:nvPr/>
        </p:nvSpPr>
        <p:spPr>
          <a:xfrm>
            <a:off x="7059148" y="166739"/>
            <a:ext cx="875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Magic room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B14405-FBBA-43F1-B696-4B70EB540930}"/>
              </a:ext>
            </a:extLst>
          </p:cNvPr>
          <p:cNvSpPr/>
          <p:nvPr/>
        </p:nvSpPr>
        <p:spPr>
          <a:xfrm>
            <a:off x="8422174" y="166739"/>
            <a:ext cx="541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Film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BEC250-B887-401E-A9FE-6E537B95001F}"/>
              </a:ext>
            </a:extLst>
          </p:cNvPr>
          <p:cNvSpPr/>
          <p:nvPr/>
        </p:nvSpPr>
        <p:spPr>
          <a:xfrm>
            <a:off x="7887823" y="165051"/>
            <a:ext cx="541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Battle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7CBF620-5EF7-4CD9-9C1B-74240A71F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3448" y="99667"/>
            <a:ext cx="611833" cy="41479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A2C2170-F69A-4BF9-AE35-E7399386648E}"/>
              </a:ext>
            </a:extLst>
          </p:cNvPr>
          <p:cNvSpPr/>
          <p:nvPr/>
        </p:nvSpPr>
        <p:spPr>
          <a:xfrm>
            <a:off x="6413096" y="4155901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DC4F920-B720-4140-AD69-CA43D65B6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03" y="4208412"/>
            <a:ext cx="869341" cy="74579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CC8B4F5-6995-4590-B95A-EBF290F3C0A6}"/>
              </a:ext>
            </a:extLst>
          </p:cNvPr>
          <p:cNvSpPr/>
          <p:nvPr/>
        </p:nvSpPr>
        <p:spPr>
          <a:xfrm>
            <a:off x="10909943" y="4155901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B43962-22AF-451E-A87F-F42192542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250" y="4208412"/>
            <a:ext cx="869341" cy="74579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10F86F0-EFAD-4569-8009-F28F0A367796}"/>
              </a:ext>
            </a:extLst>
          </p:cNvPr>
          <p:cNvSpPr/>
          <p:nvPr/>
        </p:nvSpPr>
        <p:spPr>
          <a:xfrm>
            <a:off x="7900647" y="4155901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2CD8D03-E21F-47C6-93BC-ACE164CCB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954" y="4208412"/>
            <a:ext cx="869341" cy="74579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A7ABA01-47C5-4D38-BAE2-5C15C4C9415A}"/>
              </a:ext>
            </a:extLst>
          </p:cNvPr>
          <p:cNvSpPr/>
          <p:nvPr/>
        </p:nvSpPr>
        <p:spPr>
          <a:xfrm>
            <a:off x="9407440" y="4142823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E940CE7-9FED-4CF6-A37B-76454A863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47" y="4195334"/>
            <a:ext cx="869341" cy="74579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69971AF-DC5D-4353-B055-1214080AFCEB}"/>
              </a:ext>
            </a:extLst>
          </p:cNvPr>
          <p:cNvSpPr/>
          <p:nvPr/>
        </p:nvSpPr>
        <p:spPr>
          <a:xfrm>
            <a:off x="6413096" y="5233928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65D68F2-CF1F-4FCC-BB84-9547C728C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03" y="5286439"/>
            <a:ext cx="869341" cy="74579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4D81B31-A260-46BA-BD74-AE9DED569463}"/>
              </a:ext>
            </a:extLst>
          </p:cNvPr>
          <p:cNvSpPr/>
          <p:nvPr/>
        </p:nvSpPr>
        <p:spPr>
          <a:xfrm>
            <a:off x="7900647" y="5260283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EE1E279-4F4C-40D0-B0BA-6F37BA860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954" y="5312794"/>
            <a:ext cx="869341" cy="74579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55A5E61-BA7E-48B3-87F8-8C400D3F1905}"/>
              </a:ext>
            </a:extLst>
          </p:cNvPr>
          <p:cNvSpPr/>
          <p:nvPr/>
        </p:nvSpPr>
        <p:spPr>
          <a:xfrm>
            <a:off x="9392371" y="5260283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4A3499B-A753-4D91-8CCC-19DB1F00C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78" y="5312794"/>
            <a:ext cx="869341" cy="74579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1FC5CB32-9FA2-442B-88F0-C4DDF1600C68}"/>
              </a:ext>
            </a:extLst>
          </p:cNvPr>
          <p:cNvSpPr/>
          <p:nvPr/>
        </p:nvSpPr>
        <p:spPr>
          <a:xfrm>
            <a:off x="10883857" y="5286638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D755706-C898-44F4-93B1-857BDCBE2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164" y="5339149"/>
            <a:ext cx="869341" cy="745797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3D078D-1ABA-4E27-A74F-422B2E29E67E}"/>
              </a:ext>
            </a:extLst>
          </p:cNvPr>
          <p:cNvCxnSpPr/>
          <p:nvPr/>
        </p:nvCxnSpPr>
        <p:spPr>
          <a:xfrm>
            <a:off x="6555333" y="3215640"/>
            <a:ext cx="5222955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D02BC6-85FB-41F0-BE07-62E7786512AF}"/>
              </a:ext>
            </a:extLst>
          </p:cNvPr>
          <p:cNvCxnSpPr/>
          <p:nvPr/>
        </p:nvCxnSpPr>
        <p:spPr>
          <a:xfrm>
            <a:off x="6489342" y="988618"/>
            <a:ext cx="5222955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2BA4CEF-63C9-4470-93F2-79B20B1D04C5}"/>
              </a:ext>
            </a:extLst>
          </p:cNvPr>
          <p:cNvSpPr/>
          <p:nvPr/>
        </p:nvSpPr>
        <p:spPr>
          <a:xfrm>
            <a:off x="7078963" y="1664160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063B8DE-EBEF-4F9A-A735-1FA88B5C2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70" y="1716671"/>
            <a:ext cx="869341" cy="7457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BCB9DFF4-D7F1-4FE7-AB99-E1E87FEB422C}"/>
              </a:ext>
            </a:extLst>
          </p:cNvPr>
          <p:cNvSpPr/>
          <p:nvPr/>
        </p:nvSpPr>
        <p:spPr>
          <a:xfrm>
            <a:off x="10091762" y="1635380"/>
            <a:ext cx="1003956" cy="82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D081363-FA7E-4001-BA9C-D62BDCB1C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069" y="1687891"/>
            <a:ext cx="869341" cy="745797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2207940-7BED-4E03-85FE-89C90D7E4D3A}"/>
              </a:ext>
            </a:extLst>
          </p:cNvPr>
          <p:cNvSpPr/>
          <p:nvPr/>
        </p:nvSpPr>
        <p:spPr>
          <a:xfrm>
            <a:off x="8840382" y="1837601"/>
            <a:ext cx="548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VS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AC2932-BCC1-4ED7-85BF-E46869BFEA50}"/>
              </a:ext>
            </a:extLst>
          </p:cNvPr>
          <p:cNvSpPr/>
          <p:nvPr/>
        </p:nvSpPr>
        <p:spPr>
          <a:xfrm>
            <a:off x="7001732" y="1284100"/>
            <a:ext cx="1158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Inspacitolore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3E1AF4-3246-455E-B8EA-2096BDB70583}"/>
              </a:ext>
            </a:extLst>
          </p:cNvPr>
          <p:cNvSpPr/>
          <p:nvPr/>
        </p:nvSpPr>
        <p:spPr>
          <a:xfrm>
            <a:off x="10052322" y="1241111"/>
            <a:ext cx="1158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Inspacitolore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7E02AF0-7755-49BF-B54C-587B0BAB982A}"/>
              </a:ext>
            </a:extLst>
          </p:cNvPr>
          <p:cNvSpPr/>
          <p:nvPr/>
        </p:nvSpPr>
        <p:spPr>
          <a:xfrm>
            <a:off x="8693002" y="2643507"/>
            <a:ext cx="766676" cy="286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Fight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7D3DDDD-99FD-4A63-B61C-BF6CC1F04DCA}"/>
              </a:ext>
            </a:extLst>
          </p:cNvPr>
          <p:cNvSpPr/>
          <p:nvPr/>
        </p:nvSpPr>
        <p:spPr>
          <a:xfrm>
            <a:off x="6336477" y="1439850"/>
            <a:ext cx="457200" cy="369328"/>
          </a:xfrm>
          <a:prstGeom prst="ellipse">
            <a:avLst/>
          </a:prstGeom>
          <a:solidFill>
            <a:srgbClr val="333F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6B038FC-3E9B-4891-8487-6B2F6BF98890}"/>
              </a:ext>
            </a:extLst>
          </p:cNvPr>
          <p:cNvSpPr/>
          <p:nvPr/>
        </p:nvSpPr>
        <p:spPr>
          <a:xfrm>
            <a:off x="6335758" y="1952655"/>
            <a:ext cx="457200" cy="369328"/>
          </a:xfrm>
          <a:prstGeom prst="ellipse">
            <a:avLst/>
          </a:prstGeom>
          <a:solidFill>
            <a:srgbClr val="333F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782CA1B-CD5F-4080-9977-2F351E86FBEA}"/>
              </a:ext>
            </a:extLst>
          </p:cNvPr>
          <p:cNvSpPr/>
          <p:nvPr/>
        </p:nvSpPr>
        <p:spPr>
          <a:xfrm>
            <a:off x="6339726" y="2482904"/>
            <a:ext cx="457200" cy="369328"/>
          </a:xfrm>
          <a:prstGeom prst="ellipse">
            <a:avLst/>
          </a:prstGeom>
          <a:solidFill>
            <a:srgbClr val="333F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8812CE-C644-4D95-91B8-3669046C8958}"/>
              </a:ext>
            </a:extLst>
          </p:cNvPr>
          <p:cNvSpPr/>
          <p:nvPr/>
        </p:nvSpPr>
        <p:spPr>
          <a:xfrm>
            <a:off x="11414460" y="1439850"/>
            <a:ext cx="457200" cy="369328"/>
          </a:xfrm>
          <a:prstGeom prst="ellipse">
            <a:avLst/>
          </a:prstGeom>
          <a:solidFill>
            <a:srgbClr val="333F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7753D08-08F4-4904-B3D1-FC6321A2C084}"/>
              </a:ext>
            </a:extLst>
          </p:cNvPr>
          <p:cNvSpPr/>
          <p:nvPr/>
        </p:nvSpPr>
        <p:spPr>
          <a:xfrm>
            <a:off x="11411920" y="1994732"/>
            <a:ext cx="457200" cy="369328"/>
          </a:xfrm>
          <a:prstGeom prst="ellipse">
            <a:avLst/>
          </a:prstGeom>
          <a:solidFill>
            <a:srgbClr val="333F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36560B-8830-4698-A219-BB47C8491B66}"/>
              </a:ext>
            </a:extLst>
          </p:cNvPr>
          <p:cNvSpPr/>
          <p:nvPr/>
        </p:nvSpPr>
        <p:spPr>
          <a:xfrm>
            <a:off x="11411920" y="2535176"/>
            <a:ext cx="457200" cy="369328"/>
          </a:xfrm>
          <a:prstGeom prst="ellipse">
            <a:avLst/>
          </a:prstGeom>
          <a:solidFill>
            <a:srgbClr val="333F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2963DCA-6C25-4269-BE69-0D8918C7C167}"/>
              </a:ext>
            </a:extLst>
          </p:cNvPr>
          <p:cNvSpPr/>
          <p:nvPr/>
        </p:nvSpPr>
        <p:spPr>
          <a:xfrm>
            <a:off x="7214820" y="2719005"/>
            <a:ext cx="766676" cy="286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542141C-BF3C-40E1-93C5-60DF81670FA2}"/>
              </a:ext>
            </a:extLst>
          </p:cNvPr>
          <p:cNvSpPr/>
          <p:nvPr/>
        </p:nvSpPr>
        <p:spPr>
          <a:xfrm>
            <a:off x="10247961" y="2705772"/>
            <a:ext cx="766676" cy="286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B745B5-7917-4EA7-9EA6-5060C7A42067}"/>
              </a:ext>
            </a:extLst>
          </p:cNvPr>
          <p:cNvSpPr/>
          <p:nvPr/>
        </p:nvSpPr>
        <p:spPr>
          <a:xfrm>
            <a:off x="8309662" y="3458617"/>
            <a:ext cx="1742660" cy="286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Change Character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1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B4157-626C-4BD4-B5B3-A4E1AAA5AA91}"/>
              </a:ext>
            </a:extLst>
          </p:cNvPr>
          <p:cNvSpPr/>
          <p:nvPr/>
        </p:nvSpPr>
        <p:spPr>
          <a:xfrm>
            <a:off x="-5080" y="33800"/>
            <a:ext cx="6096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AB8B1-540A-4357-A171-3C6C3F33ADD8}"/>
              </a:ext>
            </a:extLst>
          </p:cNvPr>
          <p:cNvSpPr/>
          <p:nvPr/>
        </p:nvSpPr>
        <p:spPr>
          <a:xfrm>
            <a:off x="162560" y="83127"/>
            <a:ext cx="5760720" cy="5061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4FCBA-86C3-4F6F-9F07-067FFE5FC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03885"/>
            <a:ext cx="468630" cy="4147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5537EF-DD1D-44D1-8295-6A40026616F6}"/>
              </a:ext>
            </a:extLst>
          </p:cNvPr>
          <p:cNvSpPr/>
          <p:nvPr/>
        </p:nvSpPr>
        <p:spPr>
          <a:xfrm>
            <a:off x="1016778" y="159749"/>
            <a:ext cx="875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Magic room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4175B-CFB5-4E5D-88FC-551EE359D2B0}"/>
              </a:ext>
            </a:extLst>
          </p:cNvPr>
          <p:cNvSpPr/>
          <p:nvPr/>
        </p:nvSpPr>
        <p:spPr>
          <a:xfrm>
            <a:off x="2478548" y="142580"/>
            <a:ext cx="7301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Film \/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98CE4-7F77-4F75-95B3-1D971CA92A7C}"/>
              </a:ext>
            </a:extLst>
          </p:cNvPr>
          <p:cNvSpPr/>
          <p:nvPr/>
        </p:nvSpPr>
        <p:spPr>
          <a:xfrm>
            <a:off x="1874346" y="150471"/>
            <a:ext cx="541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Battle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94722-5B0F-4F91-A008-891D6D312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548" y="91397"/>
            <a:ext cx="611833" cy="414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DC0EA2-3B28-40CF-A001-9D9A904EF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" y="1118947"/>
            <a:ext cx="6096000" cy="3271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9D6800-086C-483B-A4CA-60CAF62CE867}"/>
              </a:ext>
            </a:extLst>
          </p:cNvPr>
          <p:cNvSpPr/>
          <p:nvPr/>
        </p:nvSpPr>
        <p:spPr>
          <a:xfrm>
            <a:off x="5403242" y="2449249"/>
            <a:ext cx="450880" cy="4851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92BD-0589-4A75-8106-CB6BE916C60F}"/>
              </a:ext>
            </a:extLst>
          </p:cNvPr>
          <p:cNvSpPr/>
          <p:nvPr/>
        </p:nvSpPr>
        <p:spPr>
          <a:xfrm>
            <a:off x="226024" y="2449249"/>
            <a:ext cx="450880" cy="4851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endParaRPr lang="en-ID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6F9506-B84F-449D-A8EF-2812B51B103D}"/>
              </a:ext>
            </a:extLst>
          </p:cNvPr>
          <p:cNvSpPr/>
          <p:nvPr/>
        </p:nvSpPr>
        <p:spPr>
          <a:xfrm>
            <a:off x="813103" y="4762132"/>
            <a:ext cx="45901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Daniel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racdlife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as 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potter, the main character Daniel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racdlife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as harry potter, the main character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isaasasads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sfgrjikyjtd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avdsrjegethrh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ID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fwdfwdf</a:t>
            </a:r>
            <a:r>
              <a:rPr lang="en-ID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harry potter, the main character</a:t>
            </a:r>
          </a:p>
          <a:p>
            <a:pPr algn="ctr"/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100C6C-8456-4BC2-976C-B6188B7B2E71}"/>
              </a:ext>
            </a:extLst>
          </p:cNvPr>
          <p:cNvSpPr/>
          <p:nvPr/>
        </p:nvSpPr>
        <p:spPr>
          <a:xfrm>
            <a:off x="2395002" y="4320071"/>
            <a:ext cx="1653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Story Line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F48070-98E7-4774-9DE2-BD9C0B30D47E}"/>
              </a:ext>
            </a:extLst>
          </p:cNvPr>
          <p:cNvSpPr/>
          <p:nvPr/>
        </p:nvSpPr>
        <p:spPr>
          <a:xfrm>
            <a:off x="2416001" y="740370"/>
            <a:ext cx="1653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Sorcerer Stone</a:t>
            </a:r>
          </a:p>
        </p:txBody>
      </p:sp>
    </p:spTree>
    <p:extLst>
      <p:ext uri="{BB962C8B-B14F-4D97-AF65-F5344CB8AC3E}">
        <p14:creationId xmlns:p14="http://schemas.microsoft.com/office/powerpoint/2010/main" val="399202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297</Words>
  <Application>Microsoft Office PowerPoint</Application>
  <PresentationFormat>Widescreen</PresentationFormat>
  <Paragraphs>54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Adobe Naskh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hidayat.fh22@gmail.com</dc:creator>
  <cp:lastModifiedBy>hidayat.fh22@gmail.com</cp:lastModifiedBy>
  <cp:revision>21</cp:revision>
  <dcterms:created xsi:type="dcterms:W3CDTF">2024-07-31T14:10:14Z</dcterms:created>
  <dcterms:modified xsi:type="dcterms:W3CDTF">2024-08-02T15:41:03Z</dcterms:modified>
</cp:coreProperties>
</file>