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0000"/>
    <a:srgbClr val="FFD966"/>
    <a:srgbClr val="262626"/>
    <a:srgbClr val="BC8C00"/>
    <a:srgbClr val="539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D529-C6B3-46AE-AB25-24BCE3AF5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9C316-09C2-4384-B02B-926FD2443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C6BD-0B54-4C57-B0A8-511B1564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1B95-A622-411A-85F8-43F98DEC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71E21-EC03-4AAD-86F9-72A2E33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07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3965-51BB-4C5C-A67C-5E0D6535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1B699-2D94-4A16-A3DC-31F83C669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AEED-172F-4081-9A59-CD358EBE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96679-756B-44FF-95D9-608D904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AFED-2149-4B46-BDD3-D7E3946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027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858C4-0C57-4B0E-A96B-34757D439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69A3F-278A-4C08-A1D7-8385C9B2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D3D2-54FE-4B96-95A2-E52DD4D4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7744-D5D2-4CC0-916D-DB699534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AF80-C69D-45C4-BF70-BCF0FC1B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557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AC8C-0DB3-4043-A566-14C18C30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6064-71D0-4836-9589-FE0E5EB1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2286-B28C-46FF-8054-AD91358C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C617-55D5-49A2-A7F0-31915D46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F8C8-4F04-4732-9088-511E7914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32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D831-ACA8-4AA8-BA67-A3CE3AD9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54BD0-742A-464E-BCDD-91C937F98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F301-3274-43D3-863C-CBADAD74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F9C3-58AF-40D4-8735-500FACB5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68DD-707C-40E1-B817-854EFA3A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448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C507-FEE2-43AD-9917-105B2B6B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4EA7-767C-4347-86BD-DEB3F269B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84CF8-B552-44FD-AA3B-60E265E2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412D-8CC5-446B-A19E-B20C7C19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05/08/2024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CE98-B7CD-484D-87E7-5543EDFC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9205F-FD13-446F-B405-B14EB792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57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68D-2E11-45BE-A92B-29B3C70D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E5689-AEA4-4321-A2C6-C752537E3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DB358-6629-4A0E-BDCF-499A8B6F8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2B4C3-6EB4-4DBE-9456-72670E700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52093-5FAE-4EAF-91D5-8152AE151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E8E5E-A807-4AB2-B6A0-13916687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05/08/2024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C805C-984F-413E-9223-3EE7B57F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21E7C-8BA9-4EA9-A7BB-0A14A401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8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4282-E0C0-41E3-AE92-D166350A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A4954-E1C8-46A7-BC0C-5FABEA3F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05/08/2024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E178A-41D8-41E7-839F-177DD330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B83F4-717C-47A3-8BA1-E9B986EB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278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14A76-4DE9-4387-BCEF-895DAA69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05/08/2024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2C8E3-3E9D-4B7B-BDBE-E8C77EE2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78321-3F8B-47ED-86E7-3FC12B1B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941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1AB2-E24E-403A-AE42-F83900AC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FAE9-14DB-468D-A8D9-BCB8E89A2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1DC7-A6D5-431C-B647-5CF8CFB6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7B7F-3716-46A0-80B8-D39ABA1C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05/08/2024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1EC3B-C2E3-4492-B9AE-21631B77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8DD43-404A-4865-9AC6-DD40547E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686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C5B0-0204-4053-8651-97D51F36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81818-9113-42FD-9DDD-5B2D77A12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619F0-3E47-4A95-A7FE-B0015555C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477E-E7D8-4FE1-BD42-64C8C95F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05/08/2024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18B81-4E7E-40F4-859E-640C7C25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58B7-9D04-4B22-821A-27460226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34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88571-39E7-4DDE-81E2-A9F55375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961C8-8FC3-4C53-A848-F9440C3E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D4BA-D401-43F9-882A-94536DAA4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EFFA-62DD-4A79-99A8-6884C19A4F02}" type="datetimeFigureOut">
              <a:rPr lang="en-ID" smtClean="0"/>
              <a:t>05/08/2024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EFC1A-F9ED-4451-A02B-6452C6170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583C-C8D8-4593-95DE-E4FAE467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52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99696E-2F0D-4B08-9A2D-5EB450B48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11E874-0229-4AD9-B689-F712D557E019}"/>
              </a:ext>
            </a:extLst>
          </p:cNvPr>
          <p:cNvSpPr/>
          <p:nvPr/>
        </p:nvSpPr>
        <p:spPr>
          <a:xfrm>
            <a:off x="76200" y="101600"/>
            <a:ext cx="12039600" cy="701040"/>
          </a:xfrm>
          <a:prstGeom prst="rect">
            <a:avLst/>
          </a:prstGeom>
          <a:solidFill>
            <a:schemeClr val="tx1">
              <a:alpha val="4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obe Garamond Pro Bold" panose="02020702060506020403" pitchFamily="18" charset="0"/>
              </a:rPr>
              <a:t> </a:t>
            </a:r>
            <a:endParaRPr lang="en-ID" sz="2400" dirty="0">
              <a:latin typeface="Adobe Garamond Pro Bold" panose="020207020605060204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3FD76F-822D-4021-9728-8BF31996B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88365" cy="888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5C625B-67E1-414B-982F-51AD80A46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88" y="1031650"/>
            <a:ext cx="4676458" cy="55923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3DADEC-7133-43C1-8E08-8E5E31C51AC9}"/>
              </a:ext>
            </a:extLst>
          </p:cNvPr>
          <p:cNvSpPr/>
          <p:nvPr/>
        </p:nvSpPr>
        <p:spPr>
          <a:xfrm>
            <a:off x="2344828" y="1310719"/>
            <a:ext cx="26416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Formation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36013-44CB-45AB-812B-C2670615659F}"/>
              </a:ext>
            </a:extLst>
          </p:cNvPr>
          <p:cNvSpPr/>
          <p:nvPr/>
        </p:nvSpPr>
        <p:spPr>
          <a:xfrm>
            <a:off x="316171" y="2309097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98B532-4808-4C23-852F-EC762DAB936E}"/>
              </a:ext>
            </a:extLst>
          </p:cNvPr>
          <p:cNvSpPr/>
          <p:nvPr/>
        </p:nvSpPr>
        <p:spPr>
          <a:xfrm>
            <a:off x="2617014" y="2309097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4 - 2 – 3 - 1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ED416E-418D-4643-B6F1-DEB76BE154B8}"/>
              </a:ext>
            </a:extLst>
          </p:cNvPr>
          <p:cNvSpPr/>
          <p:nvPr/>
        </p:nvSpPr>
        <p:spPr>
          <a:xfrm>
            <a:off x="4848959" y="2309097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4B3973-AFF9-4B14-87E7-6DDFD86C9B92}"/>
              </a:ext>
            </a:extLst>
          </p:cNvPr>
          <p:cNvSpPr/>
          <p:nvPr/>
        </p:nvSpPr>
        <p:spPr>
          <a:xfrm>
            <a:off x="316171" y="3307475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1DEE70-D02A-43AE-80AD-1826EB13C350}"/>
              </a:ext>
            </a:extLst>
          </p:cNvPr>
          <p:cNvSpPr/>
          <p:nvPr/>
        </p:nvSpPr>
        <p:spPr>
          <a:xfrm>
            <a:off x="2617014" y="3307475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F8808C-F862-41DF-BFDB-65551647C454}"/>
              </a:ext>
            </a:extLst>
          </p:cNvPr>
          <p:cNvSpPr/>
          <p:nvPr/>
        </p:nvSpPr>
        <p:spPr>
          <a:xfrm>
            <a:off x="4848959" y="3125231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189C86-F1EE-4E68-A1F4-F29757882265}"/>
              </a:ext>
            </a:extLst>
          </p:cNvPr>
          <p:cNvSpPr/>
          <p:nvPr/>
        </p:nvSpPr>
        <p:spPr>
          <a:xfrm>
            <a:off x="329982" y="4305853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D2FF78-3D63-4D4B-9123-92FA63899178}"/>
              </a:ext>
            </a:extLst>
          </p:cNvPr>
          <p:cNvSpPr/>
          <p:nvPr/>
        </p:nvSpPr>
        <p:spPr>
          <a:xfrm>
            <a:off x="2617014" y="4305853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A43C5-3601-4D8F-95C7-0068F652765C}"/>
              </a:ext>
            </a:extLst>
          </p:cNvPr>
          <p:cNvSpPr/>
          <p:nvPr/>
        </p:nvSpPr>
        <p:spPr>
          <a:xfrm>
            <a:off x="4848959" y="4333320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6A0AF0-59E9-46B5-9B17-FA23EBBC3F74}"/>
              </a:ext>
            </a:extLst>
          </p:cNvPr>
          <p:cNvSpPr/>
          <p:nvPr/>
        </p:nvSpPr>
        <p:spPr>
          <a:xfrm>
            <a:off x="10732620" y="146937"/>
            <a:ext cx="1281580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  <a:endParaRPr lang="en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07B18D-EC7C-4289-807B-93A39D91AB7A}"/>
              </a:ext>
            </a:extLst>
          </p:cNvPr>
          <p:cNvSpPr/>
          <p:nvPr/>
        </p:nvSpPr>
        <p:spPr>
          <a:xfrm>
            <a:off x="9210005" y="158035"/>
            <a:ext cx="1472311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Substitution</a:t>
            </a:r>
            <a:endParaRPr lang="en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687730-52B5-4907-BBEC-BA4A46B066DC}"/>
              </a:ext>
            </a:extLst>
          </p:cNvPr>
          <p:cNvSpPr/>
          <p:nvPr/>
        </p:nvSpPr>
        <p:spPr>
          <a:xfrm>
            <a:off x="7390014" y="162508"/>
            <a:ext cx="1769687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Line Up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291D4-EECD-4171-ADD1-180AF1DBF2C8}"/>
              </a:ext>
            </a:extLst>
          </p:cNvPr>
          <p:cNvSpPr/>
          <p:nvPr/>
        </p:nvSpPr>
        <p:spPr>
          <a:xfrm>
            <a:off x="5076664" y="255525"/>
            <a:ext cx="1572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obe Garamond Pro Bold" panose="02020702060506020403" pitchFamily="18" charset="0"/>
                <a:cs typeface="Arial" panose="020B0604020202020204" pitchFamily="34" charset="0"/>
              </a:rPr>
              <a:t>FORMATION</a:t>
            </a:r>
            <a:endParaRPr lang="en-ID" dirty="0">
              <a:solidFill>
                <a:schemeClr val="bg1"/>
              </a:solidFill>
              <a:latin typeface="Adobe Garamond Pro Bold" panose="02020702060506020403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2252D7-6CE5-403A-A750-4F7DA0967952}"/>
              </a:ext>
            </a:extLst>
          </p:cNvPr>
          <p:cNvSpPr/>
          <p:nvPr/>
        </p:nvSpPr>
        <p:spPr>
          <a:xfrm>
            <a:off x="2692066" y="5913982"/>
            <a:ext cx="1854056" cy="396240"/>
          </a:xfrm>
          <a:prstGeom prst="roundRect">
            <a:avLst/>
          </a:prstGeom>
          <a:solidFill>
            <a:srgbClr val="262626">
              <a:alpha val="61961"/>
            </a:srgbClr>
          </a:solidFill>
          <a:ln w="38100">
            <a:solidFill>
              <a:srgbClr val="FFD966">
                <a:alpha val="74902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&gt;&gt;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99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DD1647-C211-4BDC-B2FC-B1D95DC72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EC08703-9BE2-4245-8E26-3125683AB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472604"/>
              </p:ext>
            </p:extLst>
          </p:nvPr>
        </p:nvGraphicFramePr>
        <p:xfrm>
          <a:off x="7145890" y="1537821"/>
          <a:ext cx="406233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20">
                  <a:extLst>
                    <a:ext uri="{9D8B030D-6E8A-4147-A177-3AD203B41FA5}">
                      <a16:colId xmlns:a16="http://schemas.microsoft.com/office/drawing/2014/main" val="1385570460"/>
                    </a:ext>
                  </a:extLst>
                </a:gridCol>
                <a:gridCol w="2770814">
                  <a:extLst>
                    <a:ext uri="{9D8B030D-6E8A-4147-A177-3AD203B41FA5}">
                      <a16:colId xmlns:a16="http://schemas.microsoft.com/office/drawing/2014/main" val="2265828936"/>
                    </a:ext>
                  </a:extLst>
                </a:gridCol>
              </a:tblGrid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6815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GK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Buffon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8380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Pepe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9991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Ramos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045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Carvajal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8437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Alaba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003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Zidane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58971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Modric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1264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Valverde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8685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Bellingham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5125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Vinicius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862146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Rodrigo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2962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3102DE81-E2E6-439B-BFF3-F6439F72BC5C}"/>
              </a:ext>
            </a:extLst>
          </p:cNvPr>
          <p:cNvGrpSpPr/>
          <p:nvPr/>
        </p:nvGrpSpPr>
        <p:grpSpPr>
          <a:xfrm>
            <a:off x="375920" y="1975723"/>
            <a:ext cx="1391920" cy="1697217"/>
            <a:chOff x="1137920" y="1228367"/>
            <a:chExt cx="2204720" cy="28356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74FD2E-EB28-49E0-B3FA-AED321BDB4B7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C9EFA9-99B0-4303-B9A9-C75D9F767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A83E9D-066F-4EDE-8B05-86B25EA468C5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53E2A2-B6C5-4D93-9312-6B22C95D1257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619E07-42DA-4531-BD9B-A4E808B5E652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727AB-95D0-401B-ABB7-9443D232BBBF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F065C6-EC6B-4556-9A22-80DDE9850F83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FDA03D-9DF3-4B8E-99B9-7A1A183CE058}"/>
              </a:ext>
            </a:extLst>
          </p:cNvPr>
          <p:cNvGrpSpPr/>
          <p:nvPr/>
        </p:nvGrpSpPr>
        <p:grpSpPr>
          <a:xfrm>
            <a:off x="2076907" y="1975723"/>
            <a:ext cx="1391920" cy="1697217"/>
            <a:chOff x="1137920" y="1228367"/>
            <a:chExt cx="2204720" cy="28356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255848-B4F0-474E-8DF4-F47E1D8AE0C5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CDE6F2-8693-48ED-8E1E-A4045A599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DDC4EA-9BC0-4437-A9F8-963E8D17C34F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6282EE-E927-48E2-8688-B52752952A98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BF1297-BE7E-4889-B5B0-E6B9F068C9D6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54A48E-FBAF-4645-97FD-214305633493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5D069BB-0895-4558-9660-3F23DC033D7B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DB264B-596D-4326-93F1-71C700D3B7E6}"/>
              </a:ext>
            </a:extLst>
          </p:cNvPr>
          <p:cNvGrpSpPr/>
          <p:nvPr/>
        </p:nvGrpSpPr>
        <p:grpSpPr>
          <a:xfrm>
            <a:off x="5536608" y="1975723"/>
            <a:ext cx="1391920" cy="1697217"/>
            <a:chOff x="1137920" y="1228368"/>
            <a:chExt cx="2204720" cy="28356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FE9D7F-535A-4CDB-A90E-15B1C85AD71A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69F3F08-86F4-4515-8E19-964A0AA6C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739F68-86BD-4055-92E5-870A3F12BA6A}"/>
                </a:ext>
              </a:extLst>
            </p:cNvPr>
            <p:cNvSpPr txBox="1"/>
            <p:nvPr/>
          </p:nvSpPr>
          <p:spPr>
            <a:xfrm>
              <a:off x="1809603" y="1228368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2DCA4D-FF54-4D85-B5FE-3E3833068C8F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8D4898B-840B-4452-B188-6012E6F1EDF7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4F2832-2A7C-4F20-8AFC-208C5EBED5E9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819A5B-C22D-446A-9E10-C5C5B34E5300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2F015EC-1F5A-44E9-BD6F-67DA6DF03C94}"/>
              </a:ext>
            </a:extLst>
          </p:cNvPr>
          <p:cNvSpPr/>
          <p:nvPr/>
        </p:nvSpPr>
        <p:spPr>
          <a:xfrm>
            <a:off x="3036225" y="1255937"/>
            <a:ext cx="3047377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DDDDD"/>
                </a:solidFill>
              </a:rPr>
              <a:t>Search</a:t>
            </a:r>
            <a:endParaRPr lang="en-ID" dirty="0">
              <a:solidFill>
                <a:srgbClr val="DDDDDD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16DD7AC-2F04-47F5-A7E4-5A398DD3EF9F}"/>
              </a:ext>
            </a:extLst>
          </p:cNvPr>
          <p:cNvSpPr/>
          <p:nvPr/>
        </p:nvSpPr>
        <p:spPr>
          <a:xfrm>
            <a:off x="1093752" y="1255938"/>
            <a:ext cx="1774272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DMF  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A8B8F01E-C3E8-43DE-AD50-7449EC6D5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78505" y="1537821"/>
            <a:ext cx="2623838" cy="599539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8D9C6357-D7BF-4A93-A6ED-89B866863AED}"/>
              </a:ext>
            </a:extLst>
          </p:cNvPr>
          <p:cNvSpPr/>
          <p:nvPr/>
        </p:nvSpPr>
        <p:spPr>
          <a:xfrm>
            <a:off x="76200" y="101600"/>
            <a:ext cx="12039600" cy="701040"/>
          </a:xfrm>
          <a:prstGeom prst="rect">
            <a:avLst/>
          </a:prstGeom>
          <a:solidFill>
            <a:schemeClr val="tx1">
              <a:alpha val="4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dirty="0">
              <a:latin typeface="Adobe Garamond Pro Bold" panose="02020702060506020403" pitchFamily="18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D3C43EA-4BA6-4490-8791-60D47003A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88365" cy="88836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26458DA-76C0-48C1-AEA0-D2C7112430A2}"/>
              </a:ext>
            </a:extLst>
          </p:cNvPr>
          <p:cNvSpPr/>
          <p:nvPr/>
        </p:nvSpPr>
        <p:spPr>
          <a:xfrm>
            <a:off x="10732620" y="146937"/>
            <a:ext cx="1281580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  <a:endParaRPr lang="en-ID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46BA8C-AF4A-46BD-9785-64D40C7270BC}"/>
              </a:ext>
            </a:extLst>
          </p:cNvPr>
          <p:cNvSpPr/>
          <p:nvPr/>
        </p:nvSpPr>
        <p:spPr>
          <a:xfrm>
            <a:off x="9210005" y="158035"/>
            <a:ext cx="1472311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Substitution</a:t>
            </a:r>
            <a:endParaRPr lang="en-ID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517FD-D496-406E-AA16-D84B53503CE5}"/>
              </a:ext>
            </a:extLst>
          </p:cNvPr>
          <p:cNvSpPr/>
          <p:nvPr/>
        </p:nvSpPr>
        <p:spPr>
          <a:xfrm>
            <a:off x="7606145" y="162508"/>
            <a:ext cx="1553556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Formation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9C52A-746C-465C-BAE8-AE9AB9882D75}"/>
              </a:ext>
            </a:extLst>
          </p:cNvPr>
          <p:cNvSpPr/>
          <p:nvPr/>
        </p:nvSpPr>
        <p:spPr>
          <a:xfrm>
            <a:off x="4585856" y="266623"/>
            <a:ext cx="2267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STARTING LINE-UP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755E0D5-E79F-404B-A124-5C40741118F1}"/>
              </a:ext>
            </a:extLst>
          </p:cNvPr>
          <p:cNvSpPr/>
          <p:nvPr/>
        </p:nvSpPr>
        <p:spPr>
          <a:xfrm>
            <a:off x="2644369" y="6157841"/>
            <a:ext cx="1854056" cy="396240"/>
          </a:xfrm>
          <a:prstGeom prst="roundRect">
            <a:avLst/>
          </a:prstGeom>
          <a:solidFill>
            <a:srgbClr val="262626">
              <a:alpha val="61961"/>
            </a:srgbClr>
          </a:solidFill>
          <a:ln w="38100">
            <a:solidFill>
              <a:srgbClr val="FFD966">
                <a:alpha val="74902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&gt;&gt;</a:t>
            </a:r>
            <a:endParaRPr lang="en-ID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F41844D-0A28-4A6D-BF0D-2E414546B206}"/>
              </a:ext>
            </a:extLst>
          </p:cNvPr>
          <p:cNvGrpSpPr/>
          <p:nvPr/>
        </p:nvGrpSpPr>
        <p:grpSpPr>
          <a:xfrm>
            <a:off x="3802465" y="1976019"/>
            <a:ext cx="1391920" cy="1697217"/>
            <a:chOff x="1137920" y="1228367"/>
            <a:chExt cx="2204720" cy="283563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AC1179-0127-409F-AD05-D736254CFD6B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375EE47-D988-42AD-82BB-E0489DE621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8ECF90C-42AD-48E3-A7FE-F768370B9B0A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A77D1DA-BF54-4597-90E8-CA2B051A6E5A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4D5772F-8B86-4BC0-B026-10E2B7D76147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1B5E1B1-9C2B-4F4C-AA49-85A268022906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FAD8EAB-FF94-46DE-B236-6FC9BFD35769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58BE7DC-7245-4FD9-8C94-5B4F0057A977}"/>
              </a:ext>
            </a:extLst>
          </p:cNvPr>
          <p:cNvGrpSpPr/>
          <p:nvPr/>
        </p:nvGrpSpPr>
        <p:grpSpPr>
          <a:xfrm>
            <a:off x="375920" y="3888347"/>
            <a:ext cx="1391920" cy="1697217"/>
            <a:chOff x="1137920" y="1228367"/>
            <a:chExt cx="2204720" cy="2835633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BFCB71A-A712-4769-A747-F868F86496ED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1F9A14AA-3495-4D19-88E6-DDBFD26B3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5E25009-7A8D-4549-B54D-7184C059F381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1143D2B-CEFF-44CC-8ED9-1443385222D3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CDEDA0C-5C9D-40E1-8232-7A11F4FBA2BC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8A50F87-230D-4C13-996F-ACE768042244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E99056-CD14-48E4-82A9-E898BFA23119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0AF0B34-1AE0-48B2-B5C9-43F12F9B6D73}"/>
              </a:ext>
            </a:extLst>
          </p:cNvPr>
          <p:cNvGrpSpPr/>
          <p:nvPr/>
        </p:nvGrpSpPr>
        <p:grpSpPr>
          <a:xfrm>
            <a:off x="2076907" y="3888347"/>
            <a:ext cx="1391920" cy="1697217"/>
            <a:chOff x="1137920" y="1228367"/>
            <a:chExt cx="2204720" cy="2835633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7638829-EB16-4B5C-9DC7-BA06FCF1E62E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200B231B-1486-436C-A5BA-907049156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9A4E0A9-01C9-4C45-AEED-075AA28E4776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0FB9178-57BD-42C9-91FE-BF39EB93F646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C446F3-E82E-4E21-904E-D7C967C259EC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42CAC4F-0A5B-4972-9148-A7A743521448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ABB2B51-6121-41F6-95E6-8B7C3D944742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0B5EFE5-839A-4805-B906-9FB4AC90189E}"/>
              </a:ext>
            </a:extLst>
          </p:cNvPr>
          <p:cNvGrpSpPr/>
          <p:nvPr/>
        </p:nvGrpSpPr>
        <p:grpSpPr>
          <a:xfrm>
            <a:off x="5536608" y="3888347"/>
            <a:ext cx="1391920" cy="1697217"/>
            <a:chOff x="1137920" y="1228368"/>
            <a:chExt cx="2204720" cy="2835632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D9C0AA8-1216-45E9-82EE-F8C939FF205B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F2110AB0-F873-47EC-B042-AD1F6D8BD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26EBEE7-8C71-46E3-BE88-8007BDD5C19E}"/>
                </a:ext>
              </a:extLst>
            </p:cNvPr>
            <p:cNvSpPr txBox="1"/>
            <p:nvPr/>
          </p:nvSpPr>
          <p:spPr>
            <a:xfrm>
              <a:off x="1809603" y="1228368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A428F87-62E7-43D5-A877-DB2E8DDEF353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9F52A51-647A-4BE6-B401-0FFC6A58ADE7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285809F-F2FD-4499-B4AF-10A73A83D2D1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85700C1-00AD-4096-9588-F1AC189BD6E8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285E802-B491-40F8-B012-0B60214AA94E}"/>
              </a:ext>
            </a:extLst>
          </p:cNvPr>
          <p:cNvGrpSpPr/>
          <p:nvPr/>
        </p:nvGrpSpPr>
        <p:grpSpPr>
          <a:xfrm>
            <a:off x="3802465" y="3888643"/>
            <a:ext cx="1391920" cy="1697217"/>
            <a:chOff x="1137920" y="1228367"/>
            <a:chExt cx="2204720" cy="2835633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2DAC4FB-DA69-4A97-910A-48EF96A5BBFE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28D36E3-82AA-4978-9715-CB61F3D7C7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7ECD5E3-935B-4ACF-B074-51D52FBBC44C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F07CB63-AA0B-41D6-96EE-C1240E3A5139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5915BEF-DFC9-45BD-9F20-D95F56807A47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BB207D2-91F3-4DFE-AEAD-8FF6A6892470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4E83AE3-45D3-4803-9B49-FC45E7C763B7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77715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B7879F-A462-4B98-A45B-628DDCEED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6C5CDB60-ACF5-46D1-B180-9F6EDFF7F8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213605"/>
              </p:ext>
            </p:extLst>
          </p:nvPr>
        </p:nvGraphicFramePr>
        <p:xfrm>
          <a:off x="7414779" y="1233456"/>
          <a:ext cx="40623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20">
                  <a:extLst>
                    <a:ext uri="{9D8B030D-6E8A-4147-A177-3AD203B41FA5}">
                      <a16:colId xmlns:a16="http://schemas.microsoft.com/office/drawing/2014/main" val="1385570460"/>
                    </a:ext>
                  </a:extLst>
                </a:gridCol>
                <a:gridCol w="2770814">
                  <a:extLst>
                    <a:ext uri="{9D8B030D-6E8A-4147-A177-3AD203B41FA5}">
                      <a16:colId xmlns:a16="http://schemas.microsoft.com/office/drawing/2014/main" val="2265828936"/>
                    </a:ext>
                  </a:extLst>
                </a:gridCol>
              </a:tblGrid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6815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GK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Buffon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8380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Pepe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9991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Ramos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045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Carvajal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8437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Alaba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00343"/>
                  </a:ext>
                </a:extLst>
              </a:tr>
            </a:tbl>
          </a:graphicData>
        </a:graphic>
      </p:graphicFrame>
      <p:pic>
        <p:nvPicPr>
          <p:cNvPr id="65" name="Picture 64">
            <a:extLst>
              <a:ext uri="{FF2B5EF4-FFF2-40B4-BE49-F238E27FC236}">
                <a16:creationId xmlns:a16="http://schemas.microsoft.com/office/drawing/2014/main" id="{2383E5F2-4DE4-44C8-9252-0D90FAB73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2844" y="1449148"/>
            <a:ext cx="2623838" cy="5995394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7A8D943-EB7F-479D-A493-749C4DB08EA1}"/>
              </a:ext>
            </a:extLst>
          </p:cNvPr>
          <p:cNvSpPr/>
          <p:nvPr/>
        </p:nvSpPr>
        <p:spPr>
          <a:xfrm>
            <a:off x="76200" y="101600"/>
            <a:ext cx="12039600" cy="701040"/>
          </a:xfrm>
          <a:prstGeom prst="rect">
            <a:avLst/>
          </a:prstGeom>
          <a:solidFill>
            <a:schemeClr val="tx1">
              <a:alpha val="4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obe Garamond Pro Bold" panose="02020702060506020403" pitchFamily="18" charset="0"/>
              </a:rPr>
              <a:t> </a:t>
            </a:r>
            <a:endParaRPr lang="en-ID" sz="2400" dirty="0">
              <a:latin typeface="Adobe Garamond Pro Bold" panose="02020702060506020403" pitchFamily="18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2B3D1A5-E544-497E-9B0C-E9C2E9020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88365" cy="88836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EF67289-1A9C-4F20-B5DA-2FB6F45571D0}"/>
              </a:ext>
            </a:extLst>
          </p:cNvPr>
          <p:cNvSpPr/>
          <p:nvPr/>
        </p:nvSpPr>
        <p:spPr>
          <a:xfrm>
            <a:off x="10732620" y="146937"/>
            <a:ext cx="1281580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  <a:endParaRPr lang="en-ID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8686E8-CE59-4419-A0AB-96DB2B3FFBCD}"/>
              </a:ext>
            </a:extLst>
          </p:cNvPr>
          <p:cNvSpPr/>
          <p:nvPr/>
        </p:nvSpPr>
        <p:spPr>
          <a:xfrm>
            <a:off x="8969260" y="158035"/>
            <a:ext cx="1713057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Line Up</a:t>
            </a:r>
            <a:endParaRPr lang="en-ID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1F5B5AB-91C1-46ED-B0A5-915EAD57133B}"/>
              </a:ext>
            </a:extLst>
          </p:cNvPr>
          <p:cNvSpPr/>
          <p:nvPr/>
        </p:nvSpPr>
        <p:spPr>
          <a:xfrm>
            <a:off x="7273003" y="158035"/>
            <a:ext cx="1644996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Formation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3D64D-4A8E-45A4-A0EC-EA99A8855ACD}"/>
              </a:ext>
            </a:extLst>
          </p:cNvPr>
          <p:cNvSpPr txBox="1"/>
          <p:nvPr/>
        </p:nvSpPr>
        <p:spPr>
          <a:xfrm>
            <a:off x="4899999" y="25912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SUBSTITUTION</a:t>
            </a:r>
            <a:endParaRPr lang="en-ID" dirty="0">
              <a:solidFill>
                <a:schemeClr val="bg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95FC29-5465-4ABD-992F-E7E8501565A2}"/>
              </a:ext>
            </a:extLst>
          </p:cNvPr>
          <p:cNvGrpSpPr/>
          <p:nvPr/>
        </p:nvGrpSpPr>
        <p:grpSpPr>
          <a:xfrm>
            <a:off x="375920" y="1975723"/>
            <a:ext cx="1391920" cy="1697217"/>
            <a:chOff x="1137920" y="1228367"/>
            <a:chExt cx="2204720" cy="283563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16EA001-1E51-4FB3-8374-4674220CE4E6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15126B73-9EBC-4605-90C6-3E8FFFC39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A586DF-581A-4598-9C7E-A99C855B9663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F280A9A-2E3E-4B4D-9AEB-F41AED713620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B23A774-7592-4065-BFB3-6B19CF217E32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BD1257B-79EF-4EB3-9EDB-703C21582C8D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924190F-A986-478E-90C5-87EFA1851EB7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D5DD623-792E-44A7-B654-0AEF7A68459C}"/>
              </a:ext>
            </a:extLst>
          </p:cNvPr>
          <p:cNvGrpSpPr/>
          <p:nvPr/>
        </p:nvGrpSpPr>
        <p:grpSpPr>
          <a:xfrm>
            <a:off x="2076907" y="1975723"/>
            <a:ext cx="1391920" cy="1697217"/>
            <a:chOff x="1137920" y="1228367"/>
            <a:chExt cx="2204720" cy="283563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CAC2C19-91A3-4D7B-8691-6398684ED914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6F89A392-F91D-4BEE-B9CF-30E88A180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78344ED-1D59-4146-B2DE-B84169486BD3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41FF802-BD24-4E0D-B567-81770727E439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094B239-8AC2-43CF-BE9C-3D1795C4A466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EDB5CF2-D999-4071-828A-312CB08E90BA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C14FC82-9D13-4CE2-86BF-B91360482E0A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202141E-3CE7-4008-918E-71A81F307FB3}"/>
              </a:ext>
            </a:extLst>
          </p:cNvPr>
          <p:cNvGrpSpPr/>
          <p:nvPr/>
        </p:nvGrpSpPr>
        <p:grpSpPr>
          <a:xfrm>
            <a:off x="5536608" y="1975723"/>
            <a:ext cx="1391920" cy="1697217"/>
            <a:chOff x="1137920" y="1228368"/>
            <a:chExt cx="2204720" cy="283563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A9913E6-B8B5-4CAD-8250-253A4471DBF7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05611CD-AC21-4DE1-B679-45C1F24EF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453EFC-CF0C-438A-861A-7258F48663D7}"/>
                </a:ext>
              </a:extLst>
            </p:cNvPr>
            <p:cNvSpPr txBox="1"/>
            <p:nvPr/>
          </p:nvSpPr>
          <p:spPr>
            <a:xfrm>
              <a:off x="1809603" y="1228368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E262294-2025-4C91-8811-EFDE3A98D3C6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2573D5B-1A19-4DFB-82EA-19F5DE68EE01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CB81E06-331A-46A5-AA56-9A8FCB9C3331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E28E8DC-A053-4914-9F25-CE40B58724B5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7109766E-CC8F-4EF4-A166-C1B9261E85A2}"/>
              </a:ext>
            </a:extLst>
          </p:cNvPr>
          <p:cNvSpPr/>
          <p:nvPr/>
        </p:nvSpPr>
        <p:spPr>
          <a:xfrm>
            <a:off x="3036225" y="1255937"/>
            <a:ext cx="3047377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DDDDD"/>
                </a:solidFill>
              </a:rPr>
              <a:t>Search</a:t>
            </a:r>
            <a:endParaRPr lang="en-ID" dirty="0">
              <a:solidFill>
                <a:srgbClr val="DDDDDD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EA76239-B098-4944-958D-7758FD032C94}"/>
              </a:ext>
            </a:extLst>
          </p:cNvPr>
          <p:cNvSpPr/>
          <p:nvPr/>
        </p:nvSpPr>
        <p:spPr>
          <a:xfrm>
            <a:off x="1093752" y="1255938"/>
            <a:ext cx="1774272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DMF  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C0D6E84-3721-458F-95A6-9B3FFF648BB2}"/>
              </a:ext>
            </a:extLst>
          </p:cNvPr>
          <p:cNvSpPr/>
          <p:nvPr/>
        </p:nvSpPr>
        <p:spPr>
          <a:xfrm>
            <a:off x="2644369" y="6157841"/>
            <a:ext cx="1854056" cy="396240"/>
          </a:xfrm>
          <a:prstGeom prst="roundRect">
            <a:avLst/>
          </a:prstGeom>
          <a:solidFill>
            <a:srgbClr val="262626">
              <a:alpha val="61961"/>
            </a:srgbClr>
          </a:solidFill>
          <a:ln w="38100">
            <a:solidFill>
              <a:srgbClr val="FFD966">
                <a:alpha val="74902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&gt;&gt;</a:t>
            </a:r>
            <a:endParaRPr lang="en-ID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A705997-854C-492A-B82D-FFB291A6764D}"/>
              </a:ext>
            </a:extLst>
          </p:cNvPr>
          <p:cNvGrpSpPr/>
          <p:nvPr/>
        </p:nvGrpSpPr>
        <p:grpSpPr>
          <a:xfrm>
            <a:off x="3802465" y="1976019"/>
            <a:ext cx="1391920" cy="1697217"/>
            <a:chOff x="1137920" y="1228367"/>
            <a:chExt cx="2204720" cy="283563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DBC1B90-D855-4D78-8A02-79A7E7ED646C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2018F606-5BD2-442B-ADF0-13194E8C0B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BF4F028-A731-469C-B738-5E421915F244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CDCD12E-02AF-440A-BEB1-E8B9F989A360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8143D03-1CF5-4BB9-8283-4E1A858F535D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227DB15-0FCC-4B8C-8F6B-18FB85753A04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7E09102-D12B-4F0F-A806-3E7F1F29F0D2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27CA210-284C-4948-806F-286B0715F88D}"/>
              </a:ext>
            </a:extLst>
          </p:cNvPr>
          <p:cNvGrpSpPr/>
          <p:nvPr/>
        </p:nvGrpSpPr>
        <p:grpSpPr>
          <a:xfrm>
            <a:off x="375920" y="3888347"/>
            <a:ext cx="1391920" cy="1697217"/>
            <a:chOff x="1137920" y="1228367"/>
            <a:chExt cx="2204720" cy="283563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59C0302-4C40-4450-A0D3-A45FA3DEBBFC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EED8D0EB-8F66-4505-977E-8677B278F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3E6B7EF-372A-4BDD-9792-26C08BBE43E5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07AD684-1153-4445-AE4B-1C1C5FDCABD6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A6B2AD1-446F-45A7-98B2-81135DAFACFA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901CB53-656D-4B68-AA68-9688682D3935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39888CE-2522-4056-9475-D8AECB6C2A45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2363AF-6754-41A0-BF63-2B3EA8AF2001}"/>
              </a:ext>
            </a:extLst>
          </p:cNvPr>
          <p:cNvGrpSpPr/>
          <p:nvPr/>
        </p:nvGrpSpPr>
        <p:grpSpPr>
          <a:xfrm>
            <a:off x="2076907" y="3888347"/>
            <a:ext cx="1391920" cy="1697217"/>
            <a:chOff x="1137920" y="1228367"/>
            <a:chExt cx="2204720" cy="283563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4E48694-C018-437B-919B-F1FE759D005D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078D0A6-745D-42A1-A28D-EBCB1C6394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57E36E6-6893-4A9D-B36F-A1C657DB3F97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EFAFA7C-BA98-4D0C-A992-AA042958B932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D5526A0-FC7C-47D5-8E21-090597536A91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C5D9B32-D0D4-42DC-AE84-D50974696257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80310FD-3B55-4073-A74B-A0DD669A14B5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A3C1B0A-87B4-4C8B-A44A-0353E3A858B1}"/>
              </a:ext>
            </a:extLst>
          </p:cNvPr>
          <p:cNvGrpSpPr/>
          <p:nvPr/>
        </p:nvGrpSpPr>
        <p:grpSpPr>
          <a:xfrm>
            <a:off x="5536608" y="3888347"/>
            <a:ext cx="1391920" cy="1697217"/>
            <a:chOff x="1137920" y="1228368"/>
            <a:chExt cx="2204720" cy="283563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2B1EE9-2799-4FFD-A63D-F675A7F3C61D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BBC570DB-E1C6-4E43-BE58-BA4D6E35BB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8C40373-834B-413A-90CB-705D8D41DDB9}"/>
                </a:ext>
              </a:extLst>
            </p:cNvPr>
            <p:cNvSpPr txBox="1"/>
            <p:nvPr/>
          </p:nvSpPr>
          <p:spPr>
            <a:xfrm>
              <a:off x="1809603" y="1228368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7581896-96F9-4E49-89F5-CB84D6F7A8C7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85F34B5-2568-42C5-8636-29CD53140AC2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EBC53D-45F9-4994-B0E6-A1C5299D79E0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44EB868-9386-4E65-93F8-FA1BBF787046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BDF1791-3B3C-45F9-A3F3-B4E077792957}"/>
              </a:ext>
            </a:extLst>
          </p:cNvPr>
          <p:cNvGrpSpPr/>
          <p:nvPr/>
        </p:nvGrpSpPr>
        <p:grpSpPr>
          <a:xfrm>
            <a:off x="3802465" y="3888643"/>
            <a:ext cx="1391920" cy="1697217"/>
            <a:chOff x="1137920" y="1228367"/>
            <a:chExt cx="2204720" cy="2835633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7F4650B-5032-4881-93F3-493A78ED6F0D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26133F7-A80E-4980-9359-444AA61E9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41254FB-A121-455B-BFE0-EA13B12A55F5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51685D8-955E-42DD-B6C6-CFE37EE3C868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47D152A-2846-4AE6-B96C-5002FD3AD9BE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0D03798-0464-4643-B8B0-C02B7F5AAA3D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7457AA3-1F2E-4671-99AD-D6428E39087F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50979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0DFA60-CB6E-44E9-B47A-14E7B4C9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90F3B0-A7B7-47B7-8898-2F0F54E55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8" y="951189"/>
            <a:ext cx="4679492" cy="5595968"/>
          </a:xfrm>
          <a:prstGeom prst="rect">
            <a:avLst/>
          </a:prstGeom>
        </p:spPr>
      </p:pic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DC9798C0-1C24-448E-BA23-8B36FB28A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740883"/>
              </p:ext>
            </p:extLst>
          </p:nvPr>
        </p:nvGraphicFramePr>
        <p:xfrm>
          <a:off x="6418818" y="919298"/>
          <a:ext cx="406233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20">
                  <a:extLst>
                    <a:ext uri="{9D8B030D-6E8A-4147-A177-3AD203B41FA5}">
                      <a16:colId xmlns:a16="http://schemas.microsoft.com/office/drawing/2014/main" val="1385570460"/>
                    </a:ext>
                  </a:extLst>
                </a:gridCol>
                <a:gridCol w="2770814">
                  <a:extLst>
                    <a:ext uri="{9D8B030D-6E8A-4147-A177-3AD203B41FA5}">
                      <a16:colId xmlns:a16="http://schemas.microsoft.com/office/drawing/2014/main" val="2265828936"/>
                    </a:ext>
                  </a:extLst>
                </a:gridCol>
              </a:tblGrid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6815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GK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Buffon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8380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Pepe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9991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Ramos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045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Carvajal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8437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Robertson 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003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Zidane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58971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Modric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1264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Valverde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8685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Bellingham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5125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Vinicius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862146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Rodrigo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2962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02422FE-B5A5-4C64-B99A-FAF674811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79291" y="1104318"/>
            <a:ext cx="2623838" cy="599539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C2B233-42F8-49C2-BC26-E4EA81BE16C1}"/>
              </a:ext>
            </a:extLst>
          </p:cNvPr>
          <p:cNvSpPr/>
          <p:nvPr/>
        </p:nvSpPr>
        <p:spPr>
          <a:xfrm>
            <a:off x="7230504" y="5443887"/>
            <a:ext cx="2623838" cy="389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10E8E-C6D7-462D-ACDD-AEFFF32BFFF4}"/>
              </a:ext>
            </a:extLst>
          </p:cNvPr>
          <p:cNvSpPr txBox="1"/>
          <p:nvPr/>
        </p:nvSpPr>
        <p:spPr>
          <a:xfrm>
            <a:off x="6722074" y="5938702"/>
            <a:ext cx="203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Leo  </a:t>
            </a:r>
          </a:p>
          <a:p>
            <a:pPr marL="342900" indent="-342900">
              <a:buAutoNum type="arabicPeriod"/>
            </a:pPr>
            <a:r>
              <a:rPr lang="en-US" dirty="0"/>
              <a:t>Paredes</a:t>
            </a:r>
            <a:r>
              <a:rPr lang="en-ID" dirty="0"/>
              <a:t>  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C503E-36E2-4770-ADAE-FA05FA8B5D73}"/>
              </a:ext>
            </a:extLst>
          </p:cNvPr>
          <p:cNvSpPr txBox="1"/>
          <p:nvPr/>
        </p:nvSpPr>
        <p:spPr>
          <a:xfrm>
            <a:off x="8483332" y="5954103"/>
            <a:ext cx="203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Diaz</a:t>
            </a:r>
          </a:p>
          <a:p>
            <a:r>
              <a:rPr lang="en-US" dirty="0"/>
              <a:t>4. Romero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4EC34F-D168-4D76-A4D7-643DC402A922}"/>
              </a:ext>
            </a:extLst>
          </p:cNvPr>
          <p:cNvSpPr/>
          <p:nvPr/>
        </p:nvSpPr>
        <p:spPr>
          <a:xfrm>
            <a:off x="76200" y="101600"/>
            <a:ext cx="12039600" cy="701040"/>
          </a:xfrm>
          <a:prstGeom prst="rect">
            <a:avLst/>
          </a:prstGeom>
          <a:solidFill>
            <a:schemeClr val="tx1">
              <a:alpha val="4784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dobe Garamond Pro Bold" panose="02020702060506020403" pitchFamily="18" charset="0"/>
              </a:rPr>
              <a:t> </a:t>
            </a:r>
            <a:endParaRPr lang="en-ID" sz="2400" dirty="0">
              <a:latin typeface="Adobe Garamond Pro Bold" panose="020207020605060204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C976F1-6FE2-4B47-87F4-2801C5353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88365" cy="888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8BBD3E-8C78-4E42-816A-282E89122264}"/>
              </a:ext>
            </a:extLst>
          </p:cNvPr>
          <p:cNvSpPr/>
          <p:nvPr/>
        </p:nvSpPr>
        <p:spPr>
          <a:xfrm>
            <a:off x="10732620" y="146937"/>
            <a:ext cx="1383180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Substitution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624F33-2D35-470D-A62B-708E4AB737F8}"/>
              </a:ext>
            </a:extLst>
          </p:cNvPr>
          <p:cNvSpPr/>
          <p:nvPr/>
        </p:nvSpPr>
        <p:spPr>
          <a:xfrm>
            <a:off x="8969260" y="158035"/>
            <a:ext cx="1713057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Line Up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5290B6-277D-4D58-86DD-312062E0E40F}"/>
              </a:ext>
            </a:extLst>
          </p:cNvPr>
          <p:cNvSpPr/>
          <p:nvPr/>
        </p:nvSpPr>
        <p:spPr>
          <a:xfrm>
            <a:off x="7273003" y="158035"/>
            <a:ext cx="1644996" cy="586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Formation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AEF13-A814-4C6E-9889-EF0496366E9D}"/>
              </a:ext>
            </a:extLst>
          </p:cNvPr>
          <p:cNvSpPr txBox="1"/>
          <p:nvPr/>
        </p:nvSpPr>
        <p:spPr>
          <a:xfrm>
            <a:off x="4899999" y="259122"/>
            <a:ext cx="137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OVERVIEW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2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266</Words>
  <Application>Microsoft Office PowerPoint</Application>
  <PresentationFormat>Widescreen</PresentationFormat>
  <Paragraphs>181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Adobe Garamond Pro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hidayat.fh22@gmail.com</dc:creator>
  <cp:lastModifiedBy>hidayat.fh22@gmail.com</cp:lastModifiedBy>
  <cp:revision>24</cp:revision>
  <dcterms:created xsi:type="dcterms:W3CDTF">2024-08-04T03:24:25Z</dcterms:created>
  <dcterms:modified xsi:type="dcterms:W3CDTF">2024-08-05T15:30:11Z</dcterms:modified>
</cp:coreProperties>
</file>