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4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1" sz="3200" i="0" u="none">
        <a:solidFill>
          <a:schemeClr val="dk1"/>
        </a:solidFill>
        <a:latin typeface="Arial" pitchFamily="34" charset="0"/>
        <a:sym typeface="Arial" pitchFamily="34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1" sz="3200" i="0" u="none">
        <a:solidFill>
          <a:schemeClr val="dk1"/>
        </a:solidFill>
        <a:latin typeface="Arial" pitchFamily="34" charset="0"/>
        <a:sym typeface="Arial" pitchFamily="34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1" sz="3200" i="0" u="none">
        <a:solidFill>
          <a:schemeClr val="dk1"/>
        </a:solidFill>
        <a:latin typeface="Arial" pitchFamily="34" charset="0"/>
        <a:sym typeface="Arial" pitchFamily="34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1" sz="3200" i="0" u="none">
        <a:solidFill>
          <a:schemeClr val="dk1"/>
        </a:solidFill>
        <a:latin typeface="Arial" pitchFamily="34" charset="0"/>
        <a:sym typeface="Arial" pitchFamily="34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1" sz="3200" i="0" u="none">
        <a:solidFill>
          <a:schemeClr val="dk1"/>
        </a:solidFill>
        <a:latin typeface="Arial" pitchFamily="34" charset="0"/>
        <a:sym typeface="Arial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8695" autoAdjust="0"/>
    <p:restoredTop sz="94680" autoAdjust="0"/>
  </p:normalViewPr>
  <p:slideViewPr>
    <p:cSldViewPr showGuides="0" snapToGrid="1" snapToObjects="0">
      <p:cViewPr varScale="1">
        <p:scale>
          <a:sx n="65" d="100"/>
          <a:sy n="65" d="100"/>
        </p:scale>
        <p:origin x="1200" y="32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tableStyles" Target="tableStyle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4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9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b="0" sz="1200" lang="en-US">
              <a:latin typeface="Times New Roman" pitchFamily="18" charset="0"/>
            </a:endParaRPr>
          </a:p>
        </p:txBody>
      </p:sp>
      <p:sp>
        <p:nvSpPr>
          <p:cNvPr id="1048810" name=""/>
          <p:cNvSpPr/>
          <p:nvPr>
            <p:ph type="dt" sz="quarter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atinLnBrk="1" lvl="0"/>
            <a:endParaRPr altLang="en-US" b="0" sz="1200" lang="en-US">
              <a:latin typeface="Times New Roman" pitchFamily="18" charset="0"/>
            </a:endParaRPr>
          </a:p>
        </p:txBody>
      </p:sp>
      <p:sp>
        <p:nvSpPr>
          <p:cNvPr id="1048811" name=""/>
          <p:cNvSpPr/>
          <p:nvPr>
            <p:ph type="ftr" sz="quarter" idx="2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812" name=""/>
          <p:cNvSpPr/>
          <p:nvPr>
            <p:ph type="sldNum" sz="quarter" idx="3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18" charset="0"/>
              </a:rPr>
              <a:pPr algn="r" eaLnBrk="1" hangingPunct="1" latinLnBrk="1" lvl="0"/>
            </a:fld>
            <a:endParaRPr altLang="en-US" b="0" sz="1200" lang="en-US">
              <a:latin typeface="Times New Roman" pitchFamily="18" charset="0"/>
            </a:endParaRPr>
          </a:p>
        </p:txBody>
      </p:sp>
    </p:spTree>
  </p:cSld>
  <p:clrMap accent1="dk1" accent2="dk1" accent3="dk1" accent4="dk1" accent5="dk1" accent6="dk1" bg1="dk1" bg2="dk1" tx1="dk1" tx2="dk1" hlink="dk1" folHlink="dk1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03" name=""/>
          <p:cNvSpPr/>
          <p:nvPr>
            <p:ph type="hdr" sz="quarter" idx="0"/>
          </p:nvPr>
        </p:nvSpPr>
        <p:spPr>
          <a:xfrm rot="0">
            <a:off x="0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eaLnBrk="1" hangingPunct="1" latinLnBrk="1" lvl="0"/>
            <a:endParaRPr altLang="en-US" b="0" sz="1200" lang="en-US">
              <a:latin typeface="Times New Roman" pitchFamily="18" charset="0"/>
            </a:endParaRPr>
          </a:p>
        </p:txBody>
      </p:sp>
      <p:sp>
        <p:nvSpPr>
          <p:cNvPr id="1048804" name=""/>
          <p:cNvSpPr/>
          <p:nvPr>
            <p:ph type="dt" sz="full" idx="1"/>
          </p:nvPr>
        </p:nvSpPr>
        <p:spPr>
          <a:xfrm rot="0">
            <a:off x="3884612" y="0"/>
            <a:ext cx="29718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algn="r" eaLnBrk="1" hangingPunct="1" latinLnBrk="1" lvl="0"/>
            <a:endParaRPr altLang="en-US" b="0" sz="1200" lang="en-US">
              <a:latin typeface="Times New Roman" pitchFamily="18" charset="0"/>
            </a:endParaRPr>
          </a:p>
        </p:txBody>
      </p:sp>
      <p:sp>
        <p:nvSpPr>
          <p:cNvPr id="1048805" name=""/>
          <p:cNvSpPr/>
          <p:nvPr>
            <p:ph type="sldImg" sz="full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vert="horz"/>
          <a:p/>
        </p:txBody>
      </p:sp>
      <p:sp>
        <p:nvSpPr>
          <p:cNvPr id="1048806" name=""/>
          <p:cNvSpPr/>
          <p:nvPr>
            <p:ph type="body" sz="quarter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807" name=""/>
          <p:cNvSpPr/>
          <p:nvPr>
            <p:ph type="ftr" sz="quarter" idx="4"/>
          </p:nvPr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808" name=""/>
          <p:cNvSpPr/>
          <p:nvPr>
            <p:ph type="sldNum" sz="quarter" idx="5"/>
          </p:nvPr>
        </p:nvSpPr>
        <p:spPr>
          <a:xfrm rot="0">
            <a:off x="3884612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algn="r" eaLnBrk="1" hangingPunct="1" latinLnBrk="1" lvl="0"/>
            <a:fld id="{566ABCEB-ACFC-4714-9973-3DA970169C29}" type="slidenum">
              <a:rPr altLang="en-US" b="0" sz="1200" lang="en-US">
                <a:latin typeface="Times New Roman" pitchFamily="18" charset="0"/>
              </a:rPr>
              <a:pPr algn="r" eaLnBrk="1" hangingPunct="1" latinLnBrk="1" lvl="0"/>
            </a:fld>
            <a:endParaRPr altLang="en-US" b="0" sz="1200" lang="en-US">
              <a:latin typeface="Times New Roman" pitchFamily="18" charset="0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Arial" pitchFamily="34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Arial" pitchFamily="34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Arial" pitchFamily="34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Arial" pitchFamily="34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sym typeface="Arial" pitchFamily="34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2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583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584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4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665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66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2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673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74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1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682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83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9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690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91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8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699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00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6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707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08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5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716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17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3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724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25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1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732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33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1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742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43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2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593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594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9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750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51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7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758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59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5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766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767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0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601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02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8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609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10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8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619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20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6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627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28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8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639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40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8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649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50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6" name=""/>
          <p:cNvSpPr txBox="1"/>
          <p:nvPr/>
        </p:nvSpPr>
        <p:spPr>
          <a:xfrm rot="0">
            <a:off x="0" y="8685212"/>
            <a:ext cx="29718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p>
            <a:pPr eaLnBrk="1" hangingPunct="1" latinLnBrk="1" lvl="0"/>
            <a:r>
              <a:rPr altLang="en-US" b="0" sz="1200" lang="en-US">
                <a:latin typeface="Times New Roman" pitchFamily="18" charset="0"/>
              </a:rPr>
              <a:t>1.#</a:t>
            </a:r>
          </a:p>
        </p:txBody>
      </p:sp>
      <p:sp>
        <p:nvSpPr>
          <p:cNvPr id="1048657" name=""/>
          <p:cNvSpPr/>
          <p:nvPr>
            <p:ph type="sldImg" sz="full" idx="0"/>
          </p:nvPr>
        </p:nvSpPr>
        <p:spPr>
          <a:xfrm rot="0">
            <a:off x="1143000" y="685800"/>
            <a:ext cx="4572000" cy="3429000"/>
          </a:xfrm>
          <a:prstGeom prst="rect"/>
        </p:spPr>
        <p:txBody>
          <a:bodyPr anchor="ctr" bIns="45720" lIns="91440" rIns="91440" tIns="45720" vert="horz"/>
          <a:p/>
        </p:txBody>
      </p:sp>
      <p:sp>
        <p:nvSpPr>
          <p:cNvPr id="1048658" name=""/>
          <p:cNvSpPr/>
          <p:nvPr>
            <p:ph type="body" sz="full" idx="1"/>
          </p:nvPr>
        </p:nvSpPr>
        <p:spPr>
          <a:xfrm rot="0">
            <a:off x="685800" y="4343400"/>
            <a:ext cx="5486400" cy="4114800"/>
          </a:xfrm>
          <a:prstGeom prst="rect"/>
          <a:noFill/>
        </p:spPr>
        <p:txBody>
          <a:bodyPr anchor="t" bIns="45720" lIns="91440" rIns="91440" tIns="45720" vert="horz"/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>
    <p:bg bwMode="white">
      <p:bgPr>
        <a:solidFill>
          <a:schemeClr val="lt1"/>
        </a:solidFill>
      </p:bgPr>
    </p:bg>
    <p:spTree>
      <p:nvGrpSpPr>
        <p:cNvPr id="10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grpSp>
        <p:nvGrpSpPr>
          <p:cNvPr id="106" name=""/>
          <p:cNvGrpSpPr/>
          <p:nvPr/>
        </p:nvGrpSpPr>
        <p:grpSpPr>
          <a:xfrm rot="0">
            <a:off x="0" y="2438400"/>
            <a:ext cx="9009062" cy="1052512"/>
            <a:chOff x="0" y="1536"/>
            <a:chExt cx="5675" cy="663"/>
          </a:xfrm>
        </p:grpSpPr>
        <p:grpSp>
          <p:nvGrpSpPr>
            <p:cNvPr id="107" name=""/>
            <p:cNvGrpSpPr/>
            <p:nvPr/>
          </p:nvGrpSpPr>
          <p:grpSpPr>
            <a:xfrm rot="0"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48768" name=""/>
              <p:cNvSpPr/>
              <p:nvPr/>
            </p:nvSpPr>
            <p:spPr>
              <a:xfrm rot="0">
                <a:off x="720" y="336"/>
                <a:ext cx="384" cy="432"/>
              </a:xfrm>
              <a:prstGeom prst="rect"/>
              <a:solidFill>
                <a:schemeClr val="folHlink"/>
              </a:soli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Tahoma" pitchFamily="34" charset="0"/>
                    <a:sym typeface="Arial" pitchFamily="34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Tahoma" pitchFamily="34" charset="0"/>
                    <a:sym typeface="Arial" pitchFamily="34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Tahoma" pitchFamily="34" charset="0"/>
                    <a:sym typeface="Arial" pitchFamily="34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Tahoma" pitchFamily="34" charset="0"/>
                    <a:sym typeface="Arial" pitchFamily="34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Tahoma" pitchFamily="34" charset="0"/>
                    <a:sym typeface="Arial" pitchFamily="34" charset="0"/>
                  </a:defRPr>
                </a:lvl5pPr>
              </a:lstStyle>
              <a:p>
                <a:endParaRPr altLang="en-US" lang="en-US"/>
              </a:p>
            </p:txBody>
          </p:sp>
          <p:sp>
            <p:nvSpPr>
              <p:cNvPr id="1048769" name=""/>
              <p:cNvSpPr/>
              <p:nvPr/>
            </p:nvSpPr>
            <p:spPr>
              <a:xfrm rot="0">
                <a:off x="1056" y="336"/>
                <a:ext cx="288" cy="432"/>
              </a:xfrm>
              <a:prstGeom prst="rect"/>
              <a:gradFill rotWithShape="0">
                <a:gsLst>
                  <a:gs pos="0">
                    <a:schemeClr val="folHlink">
                      <a:alpha val="100000"/>
                    </a:schemeClr>
                  </a:gs>
                  <a:gs pos="100000">
                    <a:schemeClr val="lt1">
                      <a:alpha val="10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Tahoma" pitchFamily="34" charset="0"/>
                    <a:sym typeface="Arial" pitchFamily="34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Tahoma" pitchFamily="34" charset="0"/>
                    <a:sym typeface="Arial" pitchFamily="34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Tahoma" pitchFamily="34" charset="0"/>
                    <a:sym typeface="Arial" pitchFamily="34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Tahoma" pitchFamily="34" charset="0"/>
                    <a:sym typeface="Arial" pitchFamily="34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Tahoma" pitchFamily="34" charset="0"/>
                    <a:sym typeface="Arial" pitchFamily="34" charset="0"/>
                  </a:defRPr>
                </a:lvl5pPr>
              </a:lstStyle>
              <a:p>
                <a:endParaRPr altLang="en-US" lang="en-US"/>
              </a:p>
            </p:txBody>
          </p:sp>
        </p:grpSp>
        <p:grpSp>
          <p:nvGrpSpPr>
            <p:cNvPr id="108" name=""/>
            <p:cNvGrpSpPr/>
            <p:nvPr/>
          </p:nvGrpSpPr>
          <p:grpSpPr>
            <a:xfrm rot="0"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48770" name=""/>
              <p:cNvSpPr/>
              <p:nvPr/>
            </p:nvSpPr>
            <p:spPr>
              <a:xfrm rot="0">
                <a:off x="912" y="2640"/>
                <a:ext cx="384" cy="432"/>
              </a:xfrm>
              <a:prstGeom prst="rect"/>
              <a:solidFill>
                <a:schemeClr val="accent2"/>
              </a:soli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Tahoma" pitchFamily="34" charset="0"/>
                    <a:sym typeface="Arial" pitchFamily="34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Tahoma" pitchFamily="34" charset="0"/>
                    <a:sym typeface="Arial" pitchFamily="34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Tahoma" pitchFamily="34" charset="0"/>
                    <a:sym typeface="Arial" pitchFamily="34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Tahoma" pitchFamily="34" charset="0"/>
                    <a:sym typeface="Arial" pitchFamily="34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Tahoma" pitchFamily="34" charset="0"/>
                    <a:sym typeface="Arial" pitchFamily="34" charset="0"/>
                  </a:defRPr>
                </a:lvl5pPr>
              </a:lstStyle>
              <a:p>
                <a:endParaRPr altLang="en-US" lang="en-US"/>
              </a:p>
            </p:txBody>
          </p:sp>
          <p:sp>
            <p:nvSpPr>
              <p:cNvPr id="1048771" name=""/>
              <p:cNvSpPr/>
              <p:nvPr/>
            </p:nvSpPr>
            <p:spPr>
              <a:xfrm rot="0">
                <a:off x="1249" y="2640"/>
                <a:ext cx="335" cy="432"/>
              </a:xfrm>
              <a:prstGeom prst="rect"/>
              <a:gradFill rotWithShape="0"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lt1">
                      <a:alpha val="100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 anchor="ctr" bIns="45720" lIns="91440" rIns="91440" tIns="45720" vert="horz" wrap="none"/>
              <a:lstStyle>
                <a:lvl1pPr algn="l" eaLnBrk="1" fontAlgn="base" hangingPunct="1" indent="0" latinLnBrk="1" marL="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Tahoma" pitchFamily="34" charset="0"/>
                    <a:sym typeface="Arial" pitchFamily="34" charset="0"/>
                  </a:defRPr>
                </a:lvl1pPr>
                <a:lvl2pPr algn="l" eaLnBrk="1" fontAlgn="base" hangingPunct="1" indent="0" latinLnBrk="1" marL="4572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Tahoma" pitchFamily="34" charset="0"/>
                    <a:sym typeface="Arial" pitchFamily="34" charset="0"/>
                  </a:defRPr>
                </a:lvl2pPr>
                <a:lvl3pPr algn="l" eaLnBrk="1" fontAlgn="base" hangingPunct="1" indent="0" latinLnBrk="1" marL="9144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Tahoma" pitchFamily="34" charset="0"/>
                    <a:sym typeface="Arial" pitchFamily="34" charset="0"/>
                  </a:defRPr>
                </a:lvl3pPr>
                <a:lvl4pPr algn="l" eaLnBrk="1" fontAlgn="base" hangingPunct="1" indent="0" latinLnBrk="1" marL="13716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Tahoma" pitchFamily="34" charset="0"/>
                    <a:sym typeface="Arial" pitchFamily="34" charset="0"/>
                  </a:defRPr>
                </a:lvl4pPr>
                <a:lvl5pPr algn="l" eaLnBrk="1" fontAlgn="base" hangingPunct="1" indent="0" latinLnBrk="1" marL="1828800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aseline="0" b="0" sz="1800" i="0" u="none">
                    <a:solidFill>
                      <a:schemeClr val="dk1"/>
                    </a:solidFill>
                    <a:latin typeface="Tahoma" pitchFamily="34" charset="0"/>
                    <a:sym typeface="Arial" pitchFamily="34" charset="0"/>
                  </a:defRPr>
                </a:lvl5pPr>
              </a:lstStyle>
              <a:p>
                <a:endParaRPr altLang="en-US" lang="en-US"/>
              </a:p>
            </p:txBody>
          </p:sp>
        </p:grpSp>
        <p:sp>
          <p:nvSpPr>
            <p:cNvPr id="1048772" name=""/>
            <p:cNvSpPr/>
            <p:nvPr/>
          </p:nvSpPr>
          <p:spPr>
            <a:xfrm rot="0">
              <a:off x="0" y="1824"/>
              <a:ext cx="353" cy="266"/>
            </a:xfrm>
            <a:prstGeom prst="rect"/>
            <a:gradFill rotWithShape="0">
              <a:gsLst>
                <a:gs pos="0">
                  <a:schemeClr val="lt1">
                    <a:alpha val="100000"/>
                  </a:schemeClr>
                </a:gs>
                <a:gs pos="100000">
                  <a:schemeClr val="hlink">
                    <a:alpha val="100000"/>
                  </a:schemeClr>
                </a:gs>
              </a:gsLst>
              <a:lin ang="18900000" scaled="1"/>
            </a:gra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sym typeface="Arial" pitchFamily="34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sym typeface="Arial" pitchFamily="34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sym typeface="Arial" pitchFamily="34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sym typeface="Arial" pitchFamily="34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sym typeface="Arial" pitchFamily="34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773" name=""/>
            <p:cNvSpPr/>
            <p:nvPr/>
          </p:nvSpPr>
          <p:spPr>
            <a:xfrm rot="0">
              <a:off x="400" y="1536"/>
              <a:ext cx="20" cy="663"/>
            </a:xfrm>
            <a:prstGeom prst="rect"/>
            <a:solidFill>
              <a:schemeClr val="dk2"/>
            </a:soli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sym typeface="Arial" pitchFamily="34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sym typeface="Arial" pitchFamily="34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sym typeface="Arial" pitchFamily="34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sym typeface="Arial" pitchFamily="34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sym typeface="Arial" pitchFamily="34" charset="0"/>
                </a:defRPr>
              </a:lvl5pPr>
            </a:lstStyle>
            <a:p>
              <a:endParaRPr altLang="en-US" lang="en-US"/>
            </a:p>
          </p:txBody>
        </p:sp>
        <p:sp>
          <p:nvSpPr>
            <p:cNvPr id="1048774" name=""/>
            <p:cNvSpPr/>
            <p:nvPr/>
          </p:nvSpPr>
          <p:spPr>
            <a:xfrm rot="0" flipV="1">
              <a:off x="199" y="2054"/>
              <a:ext cx="5476" cy="35"/>
            </a:xfrm>
            <a:prstGeom prst="rect"/>
            <a:gradFill rotWithShape="0">
              <a:gsLst>
                <a:gs pos="0">
                  <a:schemeClr val="dk2">
                    <a:alpha val="100000"/>
                  </a:schemeClr>
                </a:gs>
                <a:gs pos="100000">
                  <a:schemeClr val="lt1">
                    <a:alpha val="100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 anchor="ctr" bIns="45720" lIns="91440" rIns="91440" tIns="45720" vert="horz" wrap="none"/>
            <a:lstStyle>
              <a:lvl1pPr algn="l" eaLnBrk="1" fontAlgn="base" hangingPunct="1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sym typeface="Arial" pitchFamily="34" charset="0"/>
                </a:defRPr>
              </a:lvl1pPr>
              <a:lvl2pPr algn="l" eaLnBrk="1" fontAlgn="base" hangingPunct="1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sym typeface="Arial" pitchFamily="34" charset="0"/>
                </a:defRPr>
              </a:lvl2pPr>
              <a:lvl3pPr algn="l" eaLnBrk="1" fontAlgn="base" hangingPunct="1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sym typeface="Arial" pitchFamily="34" charset="0"/>
                </a:defRPr>
              </a:lvl3pPr>
              <a:lvl4pPr algn="l" eaLnBrk="1" fontAlgn="base" hangingPunct="1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sym typeface="Arial" pitchFamily="34" charset="0"/>
                </a:defRPr>
              </a:lvl4pPr>
              <a:lvl5pPr algn="l" eaLnBrk="1" fontAlgn="base" hangingPunct="1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1800" i="0" u="none">
                  <a:solidFill>
                    <a:schemeClr val="dk1"/>
                  </a:solidFill>
                  <a:latin typeface="Tahoma" pitchFamily="34" charset="0"/>
                  <a:sym typeface="Arial" pitchFamily="34" charset="0"/>
                </a:defRPr>
              </a:lvl5pPr>
            </a:lstStyle>
            <a:p>
              <a:endParaRPr altLang="en-US" lang="en-US"/>
            </a:p>
          </p:txBody>
        </p:sp>
      </p:grpSp>
      <p:sp>
        <p:nvSpPr>
          <p:cNvPr id="1048775" name=""/>
          <p:cNvSpPr txBox="1"/>
          <p:nvPr/>
        </p:nvSpPr>
        <p:spPr>
          <a:xfrm rot="0">
            <a:off x="0" y="6553200"/>
            <a:ext cx="2209800" cy="3048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spcBef>
                <a:spcPct val="50000"/>
              </a:spcBef>
            </a:pPr>
            <a:r>
              <a:rPr altLang="en-US" b="0" sz="1400" lang="en-US">
                <a:latin typeface="McGrawHill-Italic" pitchFamily="2" charset="0"/>
              </a:rPr>
              <a:t>McGraw-Hill</a:t>
            </a:r>
          </a:p>
        </p:txBody>
      </p:sp>
      <p:sp>
        <p:nvSpPr>
          <p:cNvPr id="1048776" name=""/>
          <p:cNvSpPr txBox="1"/>
          <p:nvPr/>
        </p:nvSpPr>
        <p:spPr>
          <a:xfrm rot="0">
            <a:off x="4572000" y="6553200"/>
            <a:ext cx="4572000" cy="3048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5pPr>
          </a:lstStyle>
          <a:p>
            <a:pPr algn="r" eaLnBrk="1" hangingPunct="1" latinLnBrk="1" lvl="0">
              <a:spcBef>
                <a:spcPct val="50000"/>
              </a:spcBef>
              <a:buFontTx/>
              <a:buChar char="©"/>
            </a:pPr>
            <a:r>
              <a:rPr altLang="en-US" b="0" sz="1400" lang="en-US">
                <a:latin typeface="McGrawHill-Italic" pitchFamily="2" charset="0"/>
              </a:rPr>
              <a:t>The McGraw-Hill Companies, Inc., 2000</a:t>
            </a:r>
          </a:p>
        </p:txBody>
      </p:sp>
      <p:sp>
        <p:nvSpPr>
          <p:cNvPr id="1048777" name=""/>
          <p:cNvSpPr/>
          <p:nvPr>
            <p:ph type="dt" sz="half" idx="2"/>
          </p:nvPr>
        </p:nvSpPr>
        <p:spPr>
          <a:xfrm rot="0">
            <a:off x="990600" y="62484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b="0" sz="1400" lang="en-US">
              <a:solidFill>
                <a:schemeClr val="dk2"/>
              </a:solidFill>
              <a:latin typeface="Tahoma" pitchFamily="34" charset="0"/>
            </a:endParaRPr>
          </a:p>
        </p:txBody>
      </p:sp>
      <p:sp>
        <p:nvSpPr>
          <p:cNvPr id="1048778" name=""/>
          <p:cNvSpPr/>
          <p:nvPr>
            <p:ph type="ftr" sz="quarter" idx="3"/>
          </p:nvPr>
        </p:nvSpPr>
        <p:spPr>
          <a:xfrm rot="0">
            <a:off x="3429000" y="6248400"/>
            <a:ext cx="28956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en-US" b="0" sz="1400" lang="en-US">
              <a:solidFill>
                <a:schemeClr val="dk2"/>
              </a:solidFill>
              <a:latin typeface="Tahoma" pitchFamily="34" charset="0"/>
            </a:endParaRPr>
          </a:p>
        </p:txBody>
      </p:sp>
      <p:sp>
        <p:nvSpPr>
          <p:cNvPr id="1048779" name=""/>
          <p:cNvSpPr/>
          <p:nvPr>
            <p:ph type="sldNum" sz="quarter" idx="4"/>
          </p:nvPr>
        </p:nvSpPr>
        <p:spPr>
          <a:xfrm rot="0">
            <a:off x="6858000" y="62484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b="0" sz="1400" lang="en-US">
                <a:solidFill>
                  <a:schemeClr val="dk2"/>
                </a:solidFill>
                <a:latin typeface="Tahoma" pitchFamily="34" charset="0"/>
              </a:rPr>
              <a:pPr algn="r" eaLnBrk="1" hangingPunct="1" latinLnBrk="1" lvl="0"/>
            </a:fld>
            <a:endParaRPr altLang="en-US" b="0" sz="1400" lang="en-US">
              <a:solidFill>
                <a:schemeClr val="dk2"/>
              </a:solidFill>
              <a:latin typeface="Tahoma" pitchFamily="34" charset="0"/>
            </a:endParaRPr>
          </a:p>
        </p:txBody>
      </p:sp>
      <p:sp>
        <p:nvSpPr>
          <p:cNvPr id="1048781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ctr" indent="0" marL="0">
              <a:buFont typeface="Wingdings" panose="05000000000000000000" pitchFamily="2" charset="2"/>
              <a:buNone/>
            </a:lvl1pPr>
          </a:lstStyle>
          <a:p>
            <a:pPr lvl="0"/>
            <a:r>
              <a:rPr altLang="en-PK" lang="en-US" noProof="0"/>
              <a:t>Click to edit Master subtitle style</a:t>
            </a:r>
          </a:p>
        </p:txBody>
      </p:sp>
      <p:sp>
        <p:nvSpPr>
          <p:cNvPr id="1048780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/>
          <a:noFill/>
        </p:spPr>
        <p:txBody>
          <a:bodyPr anchor="b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PK" 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/>
        </p:spPr>
        <p:txBody>
          <a:bodyPr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104880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1048576" name=""/>
          <p:cNvSpPr/>
          <p:nvPr>
            <p:ph type="sldNum" sz="quarter" idx="4"/>
          </p:nvPr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</a:fld>
            <a:endParaRPr altLang="en-US" sz="200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/>
        </p:spPr>
        <p:txBody>
          <a:bodyPr vert="eaVert"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104880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/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1048576" name=""/>
          <p:cNvSpPr/>
          <p:nvPr>
            <p:ph type="sldNum" sz="quarter" idx="4"/>
          </p:nvPr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</a:fld>
            <a:endParaRPr altLang="en-US" sz="200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Only">
  <p:cSld name="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/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1048576" name=""/>
          <p:cNvSpPr/>
          <p:nvPr>
            <p:ph type="sldNum" sz="quarter" idx="4"/>
          </p:nvPr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</a:fld>
            <a:endParaRPr altLang="en-US" sz="200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/>
        </p:spPr>
        <p:txBody>
          <a:bodyPr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1048576" name=""/>
          <p:cNvSpPr/>
          <p:nvPr>
            <p:ph type="sldNum" sz="quarter" idx="4"/>
          </p:nvPr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</a:fld>
            <a:endParaRPr altLang="en-US" sz="200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/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104878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/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576" name=""/>
          <p:cNvSpPr/>
          <p:nvPr>
            <p:ph type="sldNum" sz="quarter" idx="4"/>
          </p:nvPr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</a:fld>
            <a:endParaRPr altLang="en-US" sz="200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/>
        </p:spPr>
        <p:txBody>
          <a:bodyPr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1048785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/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104878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/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1048576" name=""/>
          <p:cNvSpPr/>
          <p:nvPr>
            <p:ph type="sldNum" sz="quarter" idx="4"/>
          </p:nvPr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</a:fld>
            <a:endParaRPr altLang="en-US" sz="200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/>
        </p:spPr>
        <p:txBody>
          <a:bodyPr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1048788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/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89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/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104879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/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9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/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1048576" name=""/>
          <p:cNvSpPr/>
          <p:nvPr>
            <p:ph type="sldNum" sz="quarter" idx="4"/>
          </p:nvPr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</a:fld>
            <a:endParaRPr altLang="en-US" sz="200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/>
        </p:spPr>
        <p:txBody>
          <a:bodyPr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1048576" name=""/>
          <p:cNvSpPr/>
          <p:nvPr>
            <p:ph type="sldNum" sz="quarter" idx="4"/>
          </p:nvPr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</a:fld>
            <a:endParaRPr altLang="en-US" sz="200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sldNum" sz="quarter" idx="4"/>
          </p:nvPr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</a:fld>
            <a:endParaRPr altLang="en-US" sz="200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/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1048794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/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1048795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/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576" name=""/>
          <p:cNvSpPr/>
          <p:nvPr>
            <p:ph type="sldNum" sz="quarter" idx="4"/>
          </p:nvPr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</a:fld>
            <a:endParaRPr altLang="en-US" sz="200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/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1048797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/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baseline="0" b="0" cap="none" sz="3200" i="0" kern="1200" kumimoji="0" lang="en-PK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98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/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576" name=""/>
          <p:cNvSpPr/>
          <p:nvPr>
            <p:ph type="sldNum" sz="quarter" idx="4"/>
          </p:nvPr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</a:fld>
            <a:endParaRPr altLang="en-US" sz="200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sldNum" sz="quarter" idx="4"/>
          </p:nvPr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</a:fld>
            <a:endParaRPr altLang="en-US" sz="2000" lang="en-US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1"/>
  <p:txStyles>
    <p:titleStyle>
      <a:lvl1pPr algn="l" eaLnBrk="0" fontAlgn="base" hangingPunct="0" rtl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algn="l" fontAlgn="base" marL="4572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algn="l" fontAlgn="base" marL="9144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algn="l" fontAlgn="base" marL="13716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algn="l" fontAlgn="base" marL="18288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7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1</a:t>
            </a:fld>
            <a:endParaRPr altLang="en-US" sz="2000" lang="en-US"/>
          </a:p>
        </p:txBody>
      </p:sp>
      <p:pic>
        <p:nvPicPr>
          <p:cNvPr id="2097152" name="" descr="Forouzan4e07_banner"/>
          <p:cNvPicPr>
            <a:picLocks/>
          </p:cNvPicPr>
          <p:nvPr>
            <p:ph sz="full" idx="0"/>
          </p:nvPr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-12700" y="0"/>
            <a:ext cx="9144000" cy="1096962"/>
          </a:xfrm>
          <a:prstGeom prst="rect"/>
          <a:noFill/>
          <a:ln>
            <a:noFill/>
          </a:ln>
        </p:spPr>
      </p:pic>
      <p:sp>
        <p:nvSpPr>
          <p:cNvPr id="1048579" name=""/>
          <p:cNvSpPr txBox="1"/>
          <p:nvPr/>
        </p:nvSpPr>
        <p:spPr>
          <a:xfrm rot="0">
            <a:off x="0" y="6507162"/>
            <a:ext cx="9144000" cy="2746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r>
              <a:rPr altLang="en-US" b="0" sz="1200" lang="en-US">
                <a:latin typeface="Times New Roman" pitchFamily="18" charset="0"/>
              </a:rPr>
              <a:t>Copyright © The McGraw-Hill Companies, Inc. Permission required for reproduction or display.</a:t>
            </a:r>
          </a:p>
        </p:txBody>
      </p:sp>
      <p:sp>
        <p:nvSpPr>
          <p:cNvPr id="1048580" name=""/>
          <p:cNvSpPr/>
          <p:nvPr/>
        </p:nvSpPr>
        <p:spPr>
          <a:xfrm rot="0">
            <a:off x="1547812" y="4752975"/>
            <a:ext cx="6858000" cy="523875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lvl="0"/>
            <a:r>
              <a:rPr altLang="en-US" sz="2800" lang="en-US">
                <a:solidFill>
                  <a:schemeClr val="lt2"/>
                </a:solidFill>
              </a:rPr>
              <a:t>Instructor: </a:t>
            </a:r>
            <a:r>
              <a:rPr altLang="en-US" sz="2800" lang="en-US">
                <a:solidFill>
                  <a:schemeClr val="lt2"/>
                </a:solidFill>
              </a:rPr>
              <a:t>u</a:t>
            </a:r>
            <a:r>
              <a:rPr altLang="en-US" sz="2800" lang="en-US">
                <a:solidFill>
                  <a:schemeClr val="lt2"/>
                </a:solidFill>
              </a:rPr>
              <a:t>m</a:t>
            </a:r>
            <a:r>
              <a:rPr altLang="en-US" sz="2800" lang="en-US">
                <a:solidFill>
                  <a:schemeClr val="lt2"/>
                </a:solidFill>
              </a:rPr>
              <a:t>e</a:t>
            </a:r>
            <a:r>
              <a:rPr altLang="en-US" sz="2800" lang="en-US">
                <a:solidFill>
                  <a:schemeClr val="lt2"/>
                </a:solidFill>
              </a:rPr>
              <a:t>r</a:t>
            </a:r>
            <a:r>
              <a:rPr altLang="en-US" sz="2800" lang="en-US">
                <a:solidFill>
                  <a:schemeClr val="lt2"/>
                </a:solidFill>
              </a:rPr>
              <a:t>f</a:t>
            </a:r>
            <a:r>
              <a:rPr altLang="en-US" sz="2800" lang="en-US">
                <a:solidFill>
                  <a:schemeClr val="lt2"/>
                </a:solidFill>
              </a:rPr>
              <a:t>a</a:t>
            </a:r>
            <a:r>
              <a:rPr altLang="en-US" sz="2800" lang="en-US">
                <a:solidFill>
                  <a:schemeClr val="lt2"/>
                </a:solidFill>
              </a:rPr>
              <a:t>r</a:t>
            </a:r>
            <a:r>
              <a:rPr altLang="en-US" sz="2800" lang="en-US">
                <a:solidFill>
                  <a:schemeClr val="lt2"/>
                </a:solidFill>
              </a:rPr>
              <a:t>o</a:t>
            </a:r>
            <a:r>
              <a:rPr altLang="en-US" sz="2800" lang="en-US">
                <a:solidFill>
                  <a:schemeClr val="lt2"/>
                </a:solidFill>
              </a:rPr>
              <a:t>o</a:t>
            </a:r>
            <a:r>
              <a:rPr altLang="en-US" sz="2800" lang="en-US">
                <a:solidFill>
                  <a:schemeClr val="lt2"/>
                </a:solidFill>
              </a:rPr>
              <a:t>q</a:t>
            </a:r>
            <a:endParaRPr altLang="en-US" lang="zh-C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9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10</a:t>
            </a:fld>
            <a:endParaRPr altLang="en-US" sz="2000" lang="en-US"/>
          </a:p>
        </p:txBody>
      </p:sp>
      <p:sp>
        <p:nvSpPr>
          <p:cNvPr id="1048660" name=""/>
          <p:cNvSpPr/>
          <p:nvPr/>
        </p:nvSpPr>
        <p:spPr>
          <a:xfrm rot="0">
            <a:off x="152400" y="152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61" name=""/>
          <p:cNvSpPr/>
          <p:nvPr/>
        </p:nvSpPr>
        <p:spPr>
          <a:xfrm rot="0">
            <a:off x="152400" y="990600"/>
            <a:ext cx="8763000" cy="0"/>
          </a:xfrm>
          <a:prstGeom prst="line"/>
          <a:noFill/>
          <a:ln w="1905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62" name=""/>
          <p:cNvSpPr txBox="1"/>
          <p:nvPr/>
        </p:nvSpPr>
        <p:spPr>
          <a:xfrm rot="0">
            <a:off x="304800" y="381000"/>
            <a:ext cx="42722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lang="en-US">
                <a:solidFill>
                  <a:schemeClr val="folHlink"/>
                </a:solidFill>
                <a:latin typeface="Times New Roman" pitchFamily="18" charset="0"/>
              </a:rPr>
              <a:t>Figure 1.4  </a:t>
            </a:r>
            <a:r>
              <a:rPr altLang="en-US" sz="2000" i="1" lang="en-US">
                <a:latin typeface="Times New Roman" pitchFamily="18" charset="0"/>
              </a:rPr>
              <a:t>Categories of topology</a:t>
            </a:r>
          </a:p>
        </p:txBody>
      </p:sp>
      <p:sp>
        <p:nvSpPr>
          <p:cNvPr id="1048663" name=""/>
          <p:cNvSpPr/>
          <p:nvPr/>
        </p:nvSpPr>
        <p:spPr>
          <a:xfrm rot="0">
            <a:off x="152400" y="6248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154112" y="2317750"/>
            <a:ext cx="6389687" cy="217805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7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11</a:t>
            </a:fld>
            <a:endParaRPr altLang="en-US" sz="2000" lang="en-US"/>
          </a:p>
        </p:txBody>
      </p:sp>
      <p:sp>
        <p:nvSpPr>
          <p:cNvPr id="1048668" name=""/>
          <p:cNvSpPr/>
          <p:nvPr/>
        </p:nvSpPr>
        <p:spPr>
          <a:xfrm rot="0">
            <a:off x="152400" y="152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69" name=""/>
          <p:cNvSpPr/>
          <p:nvPr/>
        </p:nvSpPr>
        <p:spPr>
          <a:xfrm rot="0">
            <a:off x="152400" y="990600"/>
            <a:ext cx="8763000" cy="0"/>
          </a:xfrm>
          <a:prstGeom prst="line"/>
          <a:noFill/>
          <a:ln w="1905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70" name=""/>
          <p:cNvSpPr txBox="1"/>
          <p:nvPr/>
        </p:nvSpPr>
        <p:spPr>
          <a:xfrm rot="0">
            <a:off x="304800" y="381000"/>
            <a:ext cx="69646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lang="en-US">
                <a:solidFill>
                  <a:schemeClr val="folHlink"/>
                </a:solidFill>
                <a:latin typeface="Times New Roman" pitchFamily="18" charset="0"/>
              </a:rPr>
              <a:t>Figure 1.5  </a:t>
            </a:r>
            <a:r>
              <a:rPr altLang="en-US" sz="2000" i="1" lang="en-US">
                <a:latin typeface="Times New Roman" pitchFamily="18" charset="0"/>
              </a:rPr>
              <a:t>A fully connected mesh topology (five devices)</a:t>
            </a:r>
          </a:p>
        </p:txBody>
      </p:sp>
      <p:sp>
        <p:nvSpPr>
          <p:cNvPr id="1048671" name=""/>
          <p:cNvSpPr/>
          <p:nvPr/>
        </p:nvSpPr>
        <p:spPr>
          <a:xfrm rot="0">
            <a:off x="152400" y="6248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927225" y="1652587"/>
            <a:ext cx="4854575" cy="36052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5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12</a:t>
            </a:fld>
            <a:endParaRPr altLang="en-US" sz="2000" lang="en-US"/>
          </a:p>
        </p:txBody>
      </p:sp>
      <p:sp>
        <p:nvSpPr>
          <p:cNvPr id="1048676" name=""/>
          <p:cNvSpPr/>
          <p:nvPr/>
        </p:nvSpPr>
        <p:spPr>
          <a:xfrm rot="0">
            <a:off x="152400" y="152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77" name=""/>
          <p:cNvSpPr/>
          <p:nvPr/>
        </p:nvSpPr>
        <p:spPr>
          <a:xfrm rot="0">
            <a:off x="152400" y="990600"/>
            <a:ext cx="8763000" cy="0"/>
          </a:xfrm>
          <a:prstGeom prst="line"/>
          <a:noFill/>
          <a:ln w="1905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78" name=""/>
          <p:cNvSpPr/>
          <p:nvPr/>
        </p:nvSpPr>
        <p:spPr>
          <a:xfrm rot="0">
            <a:off x="152400" y="6248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79" name=""/>
          <p:cNvSpPr txBox="1"/>
          <p:nvPr/>
        </p:nvSpPr>
        <p:spPr>
          <a:xfrm rot="0">
            <a:off x="111125" y="344487"/>
            <a:ext cx="23291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i="1" lang="en-US">
                <a:solidFill>
                  <a:schemeClr val="folHlink"/>
                </a:solidFill>
                <a:latin typeface="Times New Roman" pitchFamily="18" charset="0"/>
              </a:rPr>
              <a:t>Mesh Topology</a:t>
            </a:r>
          </a:p>
        </p:txBody>
      </p:sp>
      <p:sp>
        <p:nvSpPr>
          <p:cNvPr id="1048680" name=""/>
          <p:cNvSpPr txBox="1"/>
          <p:nvPr/>
        </p:nvSpPr>
        <p:spPr>
          <a:xfrm rot="0">
            <a:off x="457200" y="13716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indent="-342900" latinLnBrk="1" lvl="0" marL="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altLang="en-US" sz="2400" lang="en-US">
                <a:solidFill>
                  <a:schemeClr val="folHlink"/>
                </a:solidFill>
                <a:latin typeface="Times New Roman" pitchFamily="18" charset="0"/>
              </a:rPr>
              <a:t>Advantages</a:t>
            </a:r>
          </a:p>
          <a:p>
            <a:pPr eaLnBrk="1" hangingPunct="1" indent="-445770" latinLnBrk="1" lvl="1" marL="7429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altLang="en-US" sz="2000" lang="en-US">
                <a:solidFill>
                  <a:schemeClr val="folHlink"/>
                </a:solidFill>
                <a:latin typeface="Times New Roman" pitchFamily="18" charset="0"/>
              </a:rPr>
              <a:t>High-level traffic management of mesh topology.</a:t>
            </a:r>
          </a:p>
          <a:p>
            <a:pPr eaLnBrk="1" hangingPunct="1" indent="-445770" latinLnBrk="1" lvl="1" marL="7429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altLang="en-US" sz="2000" lang="en-US">
                <a:solidFill>
                  <a:schemeClr val="folHlink"/>
                </a:solidFill>
                <a:latin typeface="Times New Roman" pitchFamily="18" charset="0"/>
              </a:rPr>
              <a:t>Failure of one single device does not affect the network:</a:t>
            </a:r>
          </a:p>
          <a:p>
            <a:pPr eaLnBrk="1" hangingPunct="1" indent="-445770" latinLnBrk="1" lvl="1" marL="7429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altLang="en-US" sz="2000" lang="en-US">
                <a:solidFill>
                  <a:schemeClr val="folHlink"/>
                </a:solidFill>
                <a:latin typeface="Times New Roman" pitchFamily="18" charset="0"/>
              </a:rPr>
              <a:t>Data transmission consistency</a:t>
            </a:r>
            <a:r>
              <a:rPr altLang="en-US" sz="2400" lang="en-US">
                <a:solidFill>
                  <a:schemeClr val="folHlink"/>
                </a:solidFill>
                <a:latin typeface="Times New Roman" pitchFamily="18" charset="0"/>
              </a:rPr>
              <a:t> </a:t>
            </a:r>
          </a:p>
          <a:p>
            <a:pPr eaLnBrk="1" hangingPunct="1" indent="-445770" latinLnBrk="1" lvl="1" marL="7429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altLang="en-US" sz="2400" lang="en-US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 indent="-342900" latinLnBrk="1" lvl="0" marL="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altLang="en-US" sz="2400" lang="en-US">
                <a:solidFill>
                  <a:schemeClr val="folHlink"/>
                </a:solidFill>
                <a:latin typeface="Times New Roman" pitchFamily="18" charset="0"/>
              </a:rPr>
              <a:t>Disadvantages </a:t>
            </a:r>
          </a:p>
          <a:p>
            <a:pPr eaLnBrk="1" hangingPunct="1" indent="-445770" latinLnBrk="1" lvl="1" marL="7429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altLang="en-US" sz="2000" lang="en-US">
                <a:solidFill>
                  <a:schemeClr val="folHlink"/>
                </a:solidFill>
                <a:latin typeface="Times New Roman" pitchFamily="18" charset="0"/>
              </a:rPr>
              <a:t>Increased workload in each node</a:t>
            </a:r>
          </a:p>
          <a:p>
            <a:pPr eaLnBrk="1" hangingPunct="1" indent="-445770" latinLnBrk="1" lvl="1" marL="7429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altLang="en-US" sz="2000" lang="en-US">
                <a:solidFill>
                  <a:schemeClr val="folHlink"/>
                </a:solidFill>
                <a:latin typeface="Times New Roman" pitchFamily="18" charset="0"/>
              </a:rPr>
              <a:t>High cost</a:t>
            </a:r>
          </a:p>
          <a:p>
            <a:pPr eaLnBrk="1" hangingPunct="1" indent="-445770" latinLnBrk="1" lvl="1" marL="7429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altLang="en-US" sz="2000" lang="en-US">
                <a:solidFill>
                  <a:schemeClr val="folHlink"/>
                </a:solidFill>
                <a:latin typeface="Times New Roman" pitchFamily="18" charset="0"/>
              </a:rPr>
              <a:t>Complex network</a:t>
            </a:r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4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13</a:t>
            </a:fld>
            <a:endParaRPr altLang="en-US" sz="2000" lang="en-US"/>
          </a:p>
        </p:txBody>
      </p:sp>
      <p:sp>
        <p:nvSpPr>
          <p:cNvPr id="1048685" name=""/>
          <p:cNvSpPr/>
          <p:nvPr/>
        </p:nvSpPr>
        <p:spPr>
          <a:xfrm rot="0">
            <a:off x="152400" y="152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86" name=""/>
          <p:cNvSpPr/>
          <p:nvPr/>
        </p:nvSpPr>
        <p:spPr>
          <a:xfrm rot="0">
            <a:off x="152400" y="990600"/>
            <a:ext cx="8763000" cy="0"/>
          </a:xfrm>
          <a:prstGeom prst="line"/>
          <a:noFill/>
          <a:ln w="1905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87" name=""/>
          <p:cNvSpPr txBox="1"/>
          <p:nvPr/>
        </p:nvSpPr>
        <p:spPr>
          <a:xfrm rot="0">
            <a:off x="304800" y="381000"/>
            <a:ext cx="62280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lang="en-US">
                <a:solidFill>
                  <a:schemeClr val="folHlink"/>
                </a:solidFill>
                <a:latin typeface="Times New Roman" pitchFamily="18" charset="0"/>
              </a:rPr>
              <a:t>Figure 1.6  </a:t>
            </a:r>
            <a:r>
              <a:rPr altLang="en-US" sz="2000" i="1" lang="en-US">
                <a:latin typeface="Times New Roman" pitchFamily="18" charset="0"/>
              </a:rPr>
              <a:t>A star topology connecting four stations</a:t>
            </a:r>
          </a:p>
        </p:txBody>
      </p:sp>
      <p:sp>
        <p:nvSpPr>
          <p:cNvPr id="1048688" name=""/>
          <p:cNvSpPr/>
          <p:nvPr/>
        </p:nvSpPr>
        <p:spPr>
          <a:xfrm rot="0">
            <a:off x="152400" y="6248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562100" y="1881187"/>
            <a:ext cx="5905500" cy="31480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92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14</a:t>
            </a:fld>
            <a:endParaRPr altLang="en-US" sz="2000" lang="en-US"/>
          </a:p>
        </p:txBody>
      </p:sp>
      <p:sp>
        <p:nvSpPr>
          <p:cNvPr id="1048693" name=""/>
          <p:cNvSpPr/>
          <p:nvPr/>
        </p:nvSpPr>
        <p:spPr>
          <a:xfrm rot="0">
            <a:off x="152400" y="152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94" name=""/>
          <p:cNvSpPr/>
          <p:nvPr/>
        </p:nvSpPr>
        <p:spPr>
          <a:xfrm rot="0">
            <a:off x="152400" y="990600"/>
            <a:ext cx="8763000" cy="0"/>
          </a:xfrm>
          <a:prstGeom prst="line"/>
          <a:noFill/>
          <a:ln w="1905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95" name=""/>
          <p:cNvSpPr txBox="1"/>
          <p:nvPr/>
        </p:nvSpPr>
        <p:spPr>
          <a:xfrm rot="0">
            <a:off x="304800" y="381000"/>
            <a:ext cx="20624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i="1" lang="en-US">
                <a:solidFill>
                  <a:schemeClr val="folHlink"/>
                </a:solidFill>
                <a:latin typeface="Times New Roman" pitchFamily="18" charset="0"/>
              </a:rPr>
              <a:t>Star topology</a:t>
            </a:r>
          </a:p>
        </p:txBody>
      </p:sp>
      <p:sp>
        <p:nvSpPr>
          <p:cNvPr id="1048696" name=""/>
          <p:cNvSpPr/>
          <p:nvPr/>
        </p:nvSpPr>
        <p:spPr>
          <a:xfrm rot="0">
            <a:off x="152400" y="6248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97" name=""/>
          <p:cNvSpPr txBox="1"/>
          <p:nvPr/>
        </p:nvSpPr>
        <p:spPr>
          <a:xfrm rot="0">
            <a:off x="457200" y="13716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indent="-342900" latinLnBrk="1" lvl="0" marL="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altLang="en-US" sz="2400" lang="en-US">
                <a:solidFill>
                  <a:schemeClr val="folHlink"/>
                </a:solidFill>
                <a:latin typeface="Times New Roman" pitchFamily="18" charset="0"/>
              </a:rPr>
              <a:t>Advantages</a:t>
            </a:r>
          </a:p>
          <a:p>
            <a:pPr eaLnBrk="1" hangingPunct="1" indent="-445770" latinLnBrk="1" lvl="1" marL="7429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altLang="en-US" sz="2000" lang="en-US">
                <a:solidFill>
                  <a:schemeClr val="folHlink"/>
                </a:solidFill>
                <a:latin typeface="Times New Roman" pitchFamily="18" charset="0"/>
              </a:rPr>
              <a:t>Centralized network.</a:t>
            </a:r>
          </a:p>
          <a:p>
            <a:pPr eaLnBrk="1" hangingPunct="1" indent="-445770" latinLnBrk="1" lvl="1" marL="7429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altLang="en-US" sz="2000" lang="en-US">
                <a:solidFill>
                  <a:schemeClr val="folHlink"/>
                </a:solidFill>
                <a:latin typeface="Times New Roman" pitchFamily="18" charset="0"/>
              </a:rPr>
              <a:t>No point-to-point connections.</a:t>
            </a:r>
          </a:p>
          <a:p>
            <a:pPr eaLnBrk="1" hangingPunct="1" indent="-445770" latinLnBrk="1" lvl="1" marL="7429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altLang="en-US" sz="2000" lang="en-US">
                <a:solidFill>
                  <a:schemeClr val="folHlink"/>
                </a:solidFill>
                <a:latin typeface="Times New Roman" pitchFamily="18" charset="0"/>
              </a:rPr>
              <a:t>Multiple stars can be created to extend the network’s reach.</a:t>
            </a:r>
          </a:p>
          <a:p>
            <a:pPr eaLnBrk="1" hangingPunct="1" indent="-445770" latinLnBrk="1" lvl="1" marL="7429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altLang="en-US" sz="2000" lang="en-US">
                <a:solidFill>
                  <a:schemeClr val="folHlink"/>
                </a:solidFill>
                <a:latin typeface="Times New Roman" pitchFamily="18" charset="0"/>
              </a:rPr>
              <a:t>Very reliable.</a:t>
            </a:r>
          </a:p>
          <a:p>
            <a:pPr eaLnBrk="1" hangingPunct="1" indent="-445770" latinLnBrk="1" lvl="1" marL="7429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altLang="en-US" sz="2400" lang="en-US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 indent="-342900" latinLnBrk="1" lvl="0" marL="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altLang="en-US" sz="2400" lang="en-US">
                <a:solidFill>
                  <a:schemeClr val="folHlink"/>
                </a:solidFill>
                <a:latin typeface="Times New Roman" pitchFamily="18" charset="0"/>
              </a:rPr>
              <a:t>Disadvantages </a:t>
            </a:r>
          </a:p>
          <a:p>
            <a:pPr eaLnBrk="1" hangingPunct="1" indent="-445770" latinLnBrk="1" lvl="1" marL="7429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altLang="en-US" sz="2000" lang="en-US">
                <a:solidFill>
                  <a:schemeClr val="folHlink"/>
                </a:solidFill>
                <a:latin typeface="Times New Roman" pitchFamily="18" charset="0"/>
              </a:rPr>
              <a:t>Everything depends on the central device.</a:t>
            </a: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1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15</a:t>
            </a:fld>
            <a:endParaRPr altLang="en-US" sz="2000" lang="en-US"/>
          </a:p>
        </p:txBody>
      </p:sp>
      <p:sp>
        <p:nvSpPr>
          <p:cNvPr id="1048702" name=""/>
          <p:cNvSpPr/>
          <p:nvPr/>
        </p:nvSpPr>
        <p:spPr>
          <a:xfrm rot="0">
            <a:off x="152400" y="2286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703" name=""/>
          <p:cNvSpPr/>
          <p:nvPr/>
        </p:nvSpPr>
        <p:spPr>
          <a:xfrm rot="0">
            <a:off x="152400" y="1066800"/>
            <a:ext cx="8763000" cy="0"/>
          </a:xfrm>
          <a:prstGeom prst="line"/>
          <a:noFill/>
          <a:ln w="1905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704" name=""/>
          <p:cNvSpPr txBox="1"/>
          <p:nvPr/>
        </p:nvSpPr>
        <p:spPr>
          <a:xfrm rot="0">
            <a:off x="304800" y="457200"/>
            <a:ext cx="63296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lang="en-US">
                <a:solidFill>
                  <a:schemeClr val="folHlink"/>
                </a:solidFill>
                <a:latin typeface="Times New Roman" pitchFamily="18" charset="0"/>
              </a:rPr>
              <a:t>Figure 1.7  </a:t>
            </a:r>
            <a:r>
              <a:rPr altLang="en-US" sz="2000" i="1" lang="en-US">
                <a:latin typeface="Times New Roman" pitchFamily="18" charset="0"/>
              </a:rPr>
              <a:t>A bus topology connecting three stations</a:t>
            </a:r>
          </a:p>
        </p:txBody>
      </p:sp>
      <p:sp>
        <p:nvSpPr>
          <p:cNvPr id="1048705" name=""/>
          <p:cNvSpPr/>
          <p:nvPr/>
        </p:nvSpPr>
        <p:spPr>
          <a:xfrm rot="0">
            <a:off x="152400" y="6248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69912" y="2362200"/>
            <a:ext cx="7888287" cy="166846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9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16</a:t>
            </a:fld>
            <a:endParaRPr altLang="en-US" sz="2000" lang="en-US"/>
          </a:p>
        </p:txBody>
      </p:sp>
      <p:sp>
        <p:nvSpPr>
          <p:cNvPr id="1048710" name=""/>
          <p:cNvSpPr/>
          <p:nvPr/>
        </p:nvSpPr>
        <p:spPr>
          <a:xfrm rot="0">
            <a:off x="152400" y="2286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711" name=""/>
          <p:cNvSpPr/>
          <p:nvPr/>
        </p:nvSpPr>
        <p:spPr>
          <a:xfrm rot="0">
            <a:off x="152400" y="1066800"/>
            <a:ext cx="8763000" cy="0"/>
          </a:xfrm>
          <a:prstGeom prst="line"/>
          <a:noFill/>
          <a:ln w="1905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712" name=""/>
          <p:cNvSpPr/>
          <p:nvPr/>
        </p:nvSpPr>
        <p:spPr>
          <a:xfrm rot="0">
            <a:off x="152400" y="6248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713" name=""/>
          <p:cNvSpPr txBox="1"/>
          <p:nvPr/>
        </p:nvSpPr>
        <p:spPr>
          <a:xfrm rot="0">
            <a:off x="457200" y="13716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indent="-342900" latinLnBrk="1" lvl="0" marL="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altLang="en-US" sz="2400" lang="en-US">
                <a:solidFill>
                  <a:schemeClr val="folHlink"/>
                </a:solidFill>
                <a:latin typeface="Times New Roman" pitchFamily="18" charset="0"/>
              </a:rPr>
              <a:t>Advantages</a:t>
            </a:r>
          </a:p>
          <a:p>
            <a:pPr eaLnBrk="1" hangingPunct="1" indent="-445770" latinLnBrk="1" lvl="1" marL="7429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altLang="en-US" sz="2000" lang="en-US">
                <a:solidFill>
                  <a:schemeClr val="folHlink"/>
                </a:solidFill>
                <a:latin typeface="Times New Roman" pitchFamily="18" charset="0"/>
              </a:rPr>
              <a:t>Low Cost</a:t>
            </a:r>
          </a:p>
          <a:p>
            <a:pPr eaLnBrk="1" hangingPunct="1" indent="-445770" latinLnBrk="1" lvl="1" marL="7429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altLang="en-US" sz="2000" lang="en-US">
                <a:solidFill>
                  <a:schemeClr val="folHlink"/>
                </a:solidFill>
                <a:latin typeface="Times New Roman" pitchFamily="18" charset="0"/>
              </a:rPr>
              <a:t>Easy to Expand</a:t>
            </a:r>
          </a:p>
          <a:p>
            <a:pPr eaLnBrk="1" hangingPunct="1" indent="-445770" latinLnBrk="1" lvl="1" marL="7429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altLang="en-US" sz="2000" lang="en-US">
                <a:solidFill>
                  <a:schemeClr val="folHlink"/>
                </a:solidFill>
                <a:latin typeface="Times New Roman" pitchFamily="18" charset="0"/>
              </a:rPr>
              <a:t>Easy to Troubleshoot.</a:t>
            </a:r>
          </a:p>
          <a:p>
            <a:pPr eaLnBrk="1" hangingPunct="1" indent="-445770" latinLnBrk="1" lvl="1" marL="7429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altLang="en-US" sz="2400" lang="en-US">
              <a:solidFill>
                <a:schemeClr val="folHlink"/>
              </a:solidFill>
              <a:latin typeface="Times New Roman" pitchFamily="18" charset="0"/>
            </a:endParaRPr>
          </a:p>
          <a:p>
            <a:pPr eaLnBrk="1" hangingPunct="1" indent="-342900" latinLnBrk="1" lvl="0" marL="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altLang="en-US" sz="2400" lang="en-US">
                <a:solidFill>
                  <a:schemeClr val="folHlink"/>
                </a:solidFill>
                <a:latin typeface="Times New Roman" pitchFamily="18" charset="0"/>
              </a:rPr>
              <a:t>Disadvantages </a:t>
            </a:r>
          </a:p>
          <a:p>
            <a:pPr eaLnBrk="1" hangingPunct="1" indent="-445770" latinLnBrk="1" lvl="1" marL="7429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altLang="en-US" sz="2000" lang="en-US">
                <a:solidFill>
                  <a:schemeClr val="folHlink"/>
                </a:solidFill>
                <a:latin typeface="Times New Roman" pitchFamily="18" charset="0"/>
              </a:rPr>
              <a:t>Limited Cable Length</a:t>
            </a:r>
          </a:p>
          <a:p>
            <a:pPr eaLnBrk="1" hangingPunct="1" indent="-445770" latinLnBrk="1" lvl="1" marL="7429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altLang="en-US" sz="2000" lang="en-US">
                <a:solidFill>
                  <a:schemeClr val="folHlink"/>
                </a:solidFill>
                <a:latin typeface="Times New Roman" pitchFamily="18" charset="0"/>
              </a:rPr>
              <a:t>Single Point of Failure </a:t>
            </a:r>
          </a:p>
          <a:p>
            <a:pPr eaLnBrk="1" hangingPunct="1" indent="-445770" latinLnBrk="1" lvl="1" marL="7429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altLang="en-US" sz="2000" lang="en-US">
                <a:solidFill>
                  <a:schemeClr val="folHlink"/>
                </a:solidFill>
                <a:latin typeface="Times New Roman" pitchFamily="18" charset="0"/>
              </a:rPr>
              <a:t>Limited Number of Devices</a:t>
            </a:r>
          </a:p>
        </p:txBody>
      </p:sp>
      <p:sp>
        <p:nvSpPr>
          <p:cNvPr id="1048714" name=""/>
          <p:cNvSpPr txBox="1"/>
          <p:nvPr/>
        </p:nvSpPr>
        <p:spPr>
          <a:xfrm rot="0">
            <a:off x="304800" y="381000"/>
            <a:ext cx="20243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i="1" lang="en-US">
                <a:solidFill>
                  <a:schemeClr val="folHlink"/>
                </a:solidFill>
                <a:latin typeface="Times New Roman" pitchFamily="18" charset="0"/>
              </a:rPr>
              <a:t>Bus topology</a:t>
            </a: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8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17</a:t>
            </a:fld>
            <a:endParaRPr altLang="en-US" sz="2000" lang="en-US"/>
          </a:p>
        </p:txBody>
      </p:sp>
      <p:sp>
        <p:nvSpPr>
          <p:cNvPr id="1048719" name=""/>
          <p:cNvSpPr/>
          <p:nvPr/>
        </p:nvSpPr>
        <p:spPr>
          <a:xfrm rot="0">
            <a:off x="152400" y="2286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720" name=""/>
          <p:cNvSpPr/>
          <p:nvPr/>
        </p:nvSpPr>
        <p:spPr>
          <a:xfrm rot="0">
            <a:off x="152400" y="1066800"/>
            <a:ext cx="8763000" cy="0"/>
          </a:xfrm>
          <a:prstGeom prst="line"/>
          <a:noFill/>
          <a:ln w="1905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721" name=""/>
          <p:cNvSpPr txBox="1"/>
          <p:nvPr/>
        </p:nvSpPr>
        <p:spPr>
          <a:xfrm rot="0">
            <a:off x="304800" y="457200"/>
            <a:ext cx="60883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lang="en-US">
                <a:solidFill>
                  <a:schemeClr val="folHlink"/>
                </a:solidFill>
                <a:latin typeface="Times New Roman" pitchFamily="18" charset="0"/>
              </a:rPr>
              <a:t>Figure 1.8  </a:t>
            </a:r>
            <a:r>
              <a:rPr altLang="en-US" sz="2000" i="1" lang="en-US">
                <a:latin typeface="Times New Roman" pitchFamily="18" charset="0"/>
              </a:rPr>
              <a:t>A ring topology connecting six stations</a:t>
            </a:r>
          </a:p>
        </p:txBody>
      </p:sp>
      <p:sp>
        <p:nvSpPr>
          <p:cNvPr id="1048722" name=""/>
          <p:cNvSpPr/>
          <p:nvPr/>
        </p:nvSpPr>
        <p:spPr>
          <a:xfrm rot="0">
            <a:off x="152400" y="6248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46062" y="1922462"/>
            <a:ext cx="8593138" cy="309721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6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18</a:t>
            </a:fld>
            <a:endParaRPr altLang="en-US" sz="2000" lang="en-US"/>
          </a:p>
        </p:txBody>
      </p:sp>
      <p:sp>
        <p:nvSpPr>
          <p:cNvPr id="1048727" name=""/>
          <p:cNvSpPr/>
          <p:nvPr/>
        </p:nvSpPr>
        <p:spPr>
          <a:xfrm rot="0">
            <a:off x="152400" y="152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728" name=""/>
          <p:cNvSpPr/>
          <p:nvPr/>
        </p:nvSpPr>
        <p:spPr>
          <a:xfrm rot="0">
            <a:off x="152400" y="990600"/>
            <a:ext cx="8763000" cy="0"/>
          </a:xfrm>
          <a:prstGeom prst="line"/>
          <a:noFill/>
          <a:ln w="1905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729" name=""/>
          <p:cNvSpPr txBox="1"/>
          <p:nvPr/>
        </p:nvSpPr>
        <p:spPr>
          <a:xfrm rot="0">
            <a:off x="304800" y="381000"/>
            <a:ext cx="83743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lang="en-US">
                <a:solidFill>
                  <a:schemeClr val="folHlink"/>
                </a:solidFill>
                <a:latin typeface="Times New Roman" pitchFamily="18" charset="0"/>
              </a:rPr>
              <a:t>Figure 1.9  </a:t>
            </a:r>
            <a:r>
              <a:rPr altLang="en-US" sz="2000" i="1" lang="en-US">
                <a:latin typeface="Times New Roman" pitchFamily="18" charset="0"/>
              </a:rPr>
              <a:t>A hybrid topology: a star backbone with three bus networks</a:t>
            </a:r>
          </a:p>
        </p:txBody>
      </p:sp>
      <p:sp>
        <p:nvSpPr>
          <p:cNvPr id="1048730" name=""/>
          <p:cNvSpPr/>
          <p:nvPr/>
        </p:nvSpPr>
        <p:spPr>
          <a:xfrm rot="0">
            <a:off x="152400" y="6248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36600" y="1490662"/>
            <a:ext cx="6883400" cy="414813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4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19</a:t>
            </a:fld>
            <a:endParaRPr altLang="en-US" sz="2000" lang="en-US"/>
          </a:p>
        </p:txBody>
      </p:sp>
      <p:sp>
        <p:nvSpPr>
          <p:cNvPr id="1048735" name=""/>
          <p:cNvSpPr/>
          <p:nvPr/>
        </p:nvSpPr>
        <p:spPr>
          <a:xfrm rot="0">
            <a:off x="152400" y="2286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736" name=""/>
          <p:cNvSpPr/>
          <p:nvPr/>
        </p:nvSpPr>
        <p:spPr>
          <a:xfrm rot="0">
            <a:off x="152400" y="1066800"/>
            <a:ext cx="8763000" cy="0"/>
          </a:xfrm>
          <a:prstGeom prst="line"/>
          <a:noFill/>
          <a:ln w="1905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737" name=""/>
          <p:cNvSpPr txBox="1"/>
          <p:nvPr/>
        </p:nvSpPr>
        <p:spPr>
          <a:xfrm rot="0">
            <a:off x="304800" y="361950"/>
            <a:ext cx="4437380" cy="574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>
                <a:latin typeface="Times New Roman" pitchFamily="18" charset="0"/>
              </a:rPr>
              <a:t>Categories of Networks</a:t>
            </a:r>
          </a:p>
        </p:txBody>
      </p:sp>
      <p:sp>
        <p:nvSpPr>
          <p:cNvPr id="1048738" name=""/>
          <p:cNvSpPr/>
          <p:nvPr/>
        </p:nvSpPr>
        <p:spPr>
          <a:xfrm rot="0">
            <a:off x="152400" y="6248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739" name=""/>
          <p:cNvSpPr txBox="1"/>
          <p:nvPr/>
        </p:nvSpPr>
        <p:spPr>
          <a:xfrm rot="0">
            <a:off x="457200" y="1524000"/>
            <a:ext cx="7315200" cy="5794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endParaRPr altLang="en-US" lang="en-US"/>
          </a:p>
        </p:txBody>
      </p:sp>
      <p:sp>
        <p:nvSpPr>
          <p:cNvPr id="1048740" name=""/>
          <p:cNvSpPr/>
          <p:nvPr>
            <p:ph type="body" sz="full" idx="1"/>
          </p:nvPr>
        </p:nvSpPr>
        <p:spPr>
          <a:xfrm rot="0">
            <a:off x="457200" y="13716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b="1" sz="2400" lang="en-US">
                <a:solidFill>
                  <a:schemeClr val="folHlink"/>
                </a:solidFill>
                <a:latin typeface="Times New Roman" pitchFamily="18" charset="0"/>
              </a:rPr>
              <a:t>Local Area Networks (LANs)</a:t>
            </a:r>
          </a:p>
          <a:p>
            <a:pPr eaLnBrk="1" hangingPunct="1" latinLnBrk="1" lvl="1"/>
            <a:r>
              <a:rPr altLang="en-US" b="1" sz="2000" lang="en-US">
                <a:solidFill>
                  <a:schemeClr val="folHlink"/>
                </a:solidFill>
                <a:latin typeface="Times New Roman" pitchFamily="18" charset="0"/>
              </a:rPr>
              <a:t>Short distances</a:t>
            </a:r>
          </a:p>
          <a:p>
            <a:pPr eaLnBrk="1" hangingPunct="1" latinLnBrk="1" lvl="1"/>
            <a:r>
              <a:rPr altLang="en-US" b="1" sz="2000" lang="en-US">
                <a:solidFill>
                  <a:schemeClr val="folHlink"/>
                </a:solidFill>
                <a:latin typeface="Times New Roman" pitchFamily="18" charset="0"/>
              </a:rPr>
              <a:t>Designed to provide local interconnectivity</a:t>
            </a:r>
          </a:p>
          <a:p>
            <a:pPr eaLnBrk="1" hangingPunct="1" latinLnBrk="1" lvl="0"/>
            <a:r>
              <a:rPr altLang="en-US" b="1" sz="2400" lang="en-US">
                <a:solidFill>
                  <a:schemeClr val="folHlink"/>
                </a:solidFill>
                <a:latin typeface="Times New Roman" pitchFamily="18" charset="0"/>
              </a:rPr>
              <a:t>Wide Area Networks (WANs)</a:t>
            </a:r>
          </a:p>
          <a:p>
            <a:pPr eaLnBrk="1" hangingPunct="1" latinLnBrk="1" lvl="1"/>
            <a:r>
              <a:rPr altLang="en-US" b="1" sz="2000" lang="en-US">
                <a:solidFill>
                  <a:schemeClr val="folHlink"/>
                </a:solidFill>
                <a:latin typeface="Times New Roman" pitchFamily="18" charset="0"/>
              </a:rPr>
              <a:t>Long distances</a:t>
            </a:r>
          </a:p>
          <a:p>
            <a:pPr eaLnBrk="1" hangingPunct="1" latinLnBrk="1" lvl="1"/>
            <a:r>
              <a:rPr altLang="en-US" b="1" sz="2000" lang="en-US">
                <a:solidFill>
                  <a:schemeClr val="folHlink"/>
                </a:solidFill>
                <a:latin typeface="Times New Roman" pitchFamily="18" charset="0"/>
              </a:rPr>
              <a:t>Provide connectivity over large areas</a:t>
            </a:r>
          </a:p>
          <a:p>
            <a:pPr eaLnBrk="1" hangingPunct="1" latinLnBrk="1" lvl="0"/>
            <a:r>
              <a:rPr altLang="en-US" b="1" sz="2400" lang="en-US">
                <a:solidFill>
                  <a:schemeClr val="folHlink"/>
                </a:solidFill>
                <a:latin typeface="Times New Roman" pitchFamily="18" charset="0"/>
              </a:rPr>
              <a:t>Metropolitan Area Networks (MANs)</a:t>
            </a:r>
          </a:p>
          <a:p>
            <a:pPr eaLnBrk="1" hangingPunct="1" latinLnBrk="1" lvl="1"/>
            <a:r>
              <a:rPr altLang="en-US" b="1" sz="2000" lang="en-US">
                <a:solidFill>
                  <a:schemeClr val="folHlink"/>
                </a:solidFill>
                <a:latin typeface="Times New Roman" pitchFamily="18" charset="0"/>
              </a:rPr>
              <a:t>Provide connectivity over areas such as a city, a campus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2</a:t>
            </a:fld>
            <a:endParaRPr altLang="en-US" sz="2000" lang="en-US"/>
          </a:p>
        </p:txBody>
      </p:sp>
      <p:sp>
        <p:nvSpPr>
          <p:cNvPr id="1048586" name=""/>
          <p:cNvSpPr/>
          <p:nvPr/>
        </p:nvSpPr>
        <p:spPr>
          <a:xfrm rot="0">
            <a:off x="0" y="0"/>
            <a:ext cx="9144000" cy="914400"/>
          </a:xfrm>
          <a:prstGeom prst="rect"/>
          <a:solidFill>
            <a:srgbClr val="33CCF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48587" name=""/>
          <p:cNvSpPr txBox="1"/>
          <p:nvPr/>
        </p:nvSpPr>
        <p:spPr>
          <a:xfrm rot="0">
            <a:off x="228600" y="195262"/>
            <a:ext cx="5770881" cy="574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  <a:latin typeface="Times" pitchFamily="0" charset="0"/>
              </a:rPr>
              <a:t>1-1   DATA COMMUNICATIONS</a:t>
            </a:r>
          </a:p>
        </p:txBody>
      </p:sp>
      <p:sp>
        <p:nvSpPr>
          <p:cNvPr id="1048588" name=""/>
          <p:cNvSpPr txBox="1"/>
          <p:nvPr/>
        </p:nvSpPr>
        <p:spPr>
          <a:xfrm rot="0">
            <a:off x="8229600" y="6400800"/>
            <a:ext cx="233680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endParaRPr altLang="en-US" sz="1800" lang="en-US">
              <a:latin typeface="Times New Roman" pitchFamily="18" charset="0"/>
            </a:endParaRPr>
          </a:p>
        </p:txBody>
      </p:sp>
      <p:sp>
        <p:nvSpPr>
          <p:cNvPr id="1048589" name=""/>
          <p:cNvSpPr/>
          <p:nvPr/>
        </p:nvSpPr>
        <p:spPr>
          <a:xfrm rot="0">
            <a:off x="76200" y="805180"/>
            <a:ext cx="8610600" cy="3025140"/>
          </a:xfrm>
          <a:prstGeom prst="rect"/>
          <a:noFill/>
          <a:ln>
            <a:noFill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just" eaLnBrk="1" hangingPunct="1" latinLnBrk="1" lvl="0"/>
            <a:r>
              <a:rPr altLang="en-US" sz="2800" i="1" lang="en-US"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The term </a:t>
            </a:r>
            <a:r>
              <a:rPr altLang="en-US" sz="2800" i="1" lang="en-US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telecommunication</a:t>
            </a:r>
            <a:r>
              <a:rPr altLang="en-US" sz="2800" i="1" lang="en-US"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 means communication at a distance. The word </a:t>
            </a:r>
            <a:r>
              <a:rPr altLang="en-US" sz="2800" i="1" lang="en-US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data</a:t>
            </a:r>
            <a:r>
              <a:rPr altLang="en-US" sz="2800" i="1" lang="en-US"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 refers to information presented in whatever form is agreed upon by the parties creating and using the data. </a:t>
            </a:r>
            <a:r>
              <a:rPr altLang="en-US" sz="2800" i="1" lang="en-US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Data communications</a:t>
            </a:r>
            <a:r>
              <a:rPr altLang="en-US" sz="2800" i="1" lang="en-US"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 are the exchange of data between two devices via some form of transmission medium such as a wire cable. </a:t>
            </a:r>
          </a:p>
        </p:txBody>
      </p:sp>
      <p:sp>
        <p:nvSpPr>
          <p:cNvPr id="1048590" name=""/>
          <p:cNvSpPr/>
          <p:nvPr/>
        </p:nvSpPr>
        <p:spPr>
          <a:xfrm rot="0">
            <a:off x="228600" y="5048250"/>
            <a:ext cx="6781800" cy="11582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buSzPct val="117000"/>
              <a:buFont typeface="Wingdings" pitchFamily="2" charset="2"/>
              <a:buChar char="§"/>
            </a:pPr>
            <a:r>
              <a:rPr altLang="en-US" sz="2400" lang="fr-FR">
                <a:solidFill>
                  <a:srgbClr val="0033CC"/>
                </a:solidFill>
                <a:latin typeface="Times New Roman" pitchFamily="18" charset="0"/>
              </a:rPr>
              <a:t> Components of a data communications system</a:t>
            </a:r>
          </a:p>
          <a:p>
            <a:pPr lvl="0">
              <a:buClr>
                <a:schemeClr val="folHlink"/>
              </a:buClr>
              <a:buSzPct val="117000"/>
              <a:buFont typeface="Wingdings" pitchFamily="2" charset="2"/>
              <a:buChar char="§"/>
            </a:pPr>
            <a:r>
              <a:rPr altLang="en-US" sz="2400" lang="en-US">
                <a:solidFill>
                  <a:srgbClr val="0033CC"/>
                </a:solidFill>
                <a:latin typeface="Times New Roman" pitchFamily="18" charset="0"/>
              </a:rPr>
              <a:t> Data Flow</a:t>
            </a:r>
          </a:p>
        </p:txBody>
      </p:sp>
      <p:sp>
        <p:nvSpPr>
          <p:cNvPr id="1048591" name=""/>
          <p:cNvSpPr txBox="1"/>
          <p:nvPr/>
        </p:nvSpPr>
        <p:spPr>
          <a:xfrm rot="0">
            <a:off x="239712" y="4572000"/>
            <a:ext cx="5389880" cy="510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lvl="0"/>
            <a:r>
              <a:rPr altLang="en-US" sz="2800" i="1" lang="en-US" u="sng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4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20</a:t>
            </a:fld>
            <a:endParaRPr altLang="en-US" sz="2000" lang="en-US"/>
          </a:p>
        </p:txBody>
      </p:sp>
      <p:sp>
        <p:nvSpPr>
          <p:cNvPr id="1048745" name=""/>
          <p:cNvSpPr/>
          <p:nvPr/>
        </p:nvSpPr>
        <p:spPr>
          <a:xfrm rot="0">
            <a:off x="152400" y="152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746" name=""/>
          <p:cNvSpPr/>
          <p:nvPr/>
        </p:nvSpPr>
        <p:spPr>
          <a:xfrm rot="0">
            <a:off x="152400" y="990600"/>
            <a:ext cx="8763000" cy="0"/>
          </a:xfrm>
          <a:prstGeom prst="line"/>
          <a:noFill/>
          <a:ln w="1905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747" name=""/>
          <p:cNvSpPr txBox="1"/>
          <p:nvPr/>
        </p:nvSpPr>
        <p:spPr>
          <a:xfrm rot="0">
            <a:off x="304800" y="381000"/>
            <a:ext cx="88315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lang="en-US">
                <a:solidFill>
                  <a:schemeClr val="folHlink"/>
                </a:solidFill>
                <a:latin typeface="Times New Roman" pitchFamily="18" charset="0"/>
              </a:rPr>
              <a:t>Figure 1.10  </a:t>
            </a:r>
            <a:r>
              <a:rPr altLang="en-US" sz="2000" i="1" lang="en-US">
                <a:latin typeface="Times New Roman" pitchFamily="18" charset="0"/>
              </a:rPr>
              <a:t>An isolated LAN connecting 12 computers to a hub in a closet</a:t>
            </a:r>
          </a:p>
        </p:txBody>
      </p:sp>
      <p:sp>
        <p:nvSpPr>
          <p:cNvPr id="1048748" name=""/>
          <p:cNvSpPr/>
          <p:nvPr/>
        </p:nvSpPr>
        <p:spPr>
          <a:xfrm rot="0">
            <a:off x="152400" y="6248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39837" y="1622425"/>
            <a:ext cx="6151562" cy="386397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52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21</a:t>
            </a:fld>
            <a:endParaRPr altLang="en-US" sz="2000" lang="en-US"/>
          </a:p>
        </p:txBody>
      </p:sp>
      <p:sp>
        <p:nvSpPr>
          <p:cNvPr id="1048753" name=""/>
          <p:cNvSpPr/>
          <p:nvPr/>
        </p:nvSpPr>
        <p:spPr>
          <a:xfrm rot="0">
            <a:off x="152400" y="152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754" name=""/>
          <p:cNvSpPr/>
          <p:nvPr/>
        </p:nvSpPr>
        <p:spPr>
          <a:xfrm rot="0">
            <a:off x="152400" y="990600"/>
            <a:ext cx="8763000" cy="0"/>
          </a:xfrm>
          <a:prstGeom prst="line"/>
          <a:noFill/>
          <a:ln w="1905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755" name=""/>
          <p:cNvSpPr txBox="1"/>
          <p:nvPr/>
        </p:nvSpPr>
        <p:spPr>
          <a:xfrm rot="0">
            <a:off x="304800" y="381000"/>
            <a:ext cx="74726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lang="en-US">
                <a:solidFill>
                  <a:schemeClr val="folHlink"/>
                </a:solidFill>
                <a:latin typeface="Times New Roman" pitchFamily="18" charset="0"/>
              </a:rPr>
              <a:t>Figure 1.11  </a:t>
            </a:r>
            <a:r>
              <a:rPr altLang="en-US" sz="2000" i="1" lang="en-US">
                <a:latin typeface="Times New Roman" pitchFamily="18" charset="0"/>
              </a:rPr>
              <a:t>WANs: a switched WAN and a point-to-point WAN</a:t>
            </a:r>
          </a:p>
        </p:txBody>
      </p:sp>
      <p:sp>
        <p:nvSpPr>
          <p:cNvPr id="1048756" name=""/>
          <p:cNvSpPr/>
          <p:nvPr/>
        </p:nvSpPr>
        <p:spPr>
          <a:xfrm rot="0">
            <a:off x="152400" y="6248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117600" y="1116012"/>
            <a:ext cx="7112000" cy="505618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60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22</a:t>
            </a:fld>
            <a:endParaRPr altLang="en-US" sz="2000" lang="en-US"/>
          </a:p>
        </p:txBody>
      </p:sp>
      <p:sp>
        <p:nvSpPr>
          <p:cNvPr id="1048761" name=""/>
          <p:cNvSpPr/>
          <p:nvPr/>
        </p:nvSpPr>
        <p:spPr>
          <a:xfrm rot="0">
            <a:off x="152400" y="152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762" name=""/>
          <p:cNvSpPr/>
          <p:nvPr/>
        </p:nvSpPr>
        <p:spPr>
          <a:xfrm rot="0">
            <a:off x="152400" y="838200"/>
            <a:ext cx="8763000" cy="0"/>
          </a:xfrm>
          <a:prstGeom prst="line"/>
          <a:noFill/>
          <a:ln w="1905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763" name=""/>
          <p:cNvSpPr txBox="1"/>
          <p:nvPr/>
        </p:nvSpPr>
        <p:spPr>
          <a:xfrm rot="0">
            <a:off x="304800" y="228600"/>
            <a:ext cx="87172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lang="en-US">
                <a:solidFill>
                  <a:schemeClr val="folHlink"/>
                </a:solidFill>
                <a:latin typeface="Times New Roman" pitchFamily="18" charset="0"/>
              </a:rPr>
              <a:t>Figure 1.12  </a:t>
            </a:r>
            <a:r>
              <a:rPr altLang="en-US" sz="2000" i="1" lang="en-US">
                <a:latin typeface="Times New Roman" pitchFamily="18" charset="0"/>
              </a:rPr>
              <a:t>A heterogeneous network made of four WANs and two LANs</a:t>
            </a:r>
          </a:p>
        </p:txBody>
      </p:sp>
      <p:sp>
        <p:nvSpPr>
          <p:cNvPr id="1048764" name=""/>
          <p:cNvSpPr/>
          <p:nvPr/>
        </p:nvSpPr>
        <p:spPr>
          <a:xfrm rot="0">
            <a:off x="152400" y="6248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824037" y="990600"/>
            <a:ext cx="5740400" cy="51816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5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3</a:t>
            </a:fld>
            <a:endParaRPr altLang="en-US" sz="2000" lang="en-US"/>
          </a:p>
        </p:txBody>
      </p:sp>
      <p:sp>
        <p:nvSpPr>
          <p:cNvPr id="1048596" name=""/>
          <p:cNvSpPr/>
          <p:nvPr/>
        </p:nvSpPr>
        <p:spPr>
          <a:xfrm rot="0">
            <a:off x="152400" y="152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597" name=""/>
          <p:cNvSpPr/>
          <p:nvPr/>
        </p:nvSpPr>
        <p:spPr>
          <a:xfrm rot="0">
            <a:off x="152400" y="990600"/>
            <a:ext cx="8763000" cy="0"/>
          </a:xfrm>
          <a:prstGeom prst="line"/>
          <a:noFill/>
          <a:ln w="1905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598" name=""/>
          <p:cNvSpPr txBox="1"/>
          <p:nvPr/>
        </p:nvSpPr>
        <p:spPr>
          <a:xfrm rot="0">
            <a:off x="304800" y="381000"/>
            <a:ext cx="7467600" cy="45720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lang="en-US">
                <a:solidFill>
                  <a:schemeClr val="folHlink"/>
                </a:solidFill>
                <a:latin typeface="Times New Roman" pitchFamily="18" charset="0"/>
              </a:rPr>
              <a:t>Figure 1.1  </a:t>
            </a:r>
            <a:r>
              <a:rPr altLang="en-US" sz="2000" i="1" lang="en-US">
                <a:latin typeface="Times New Roman" pitchFamily="18" charset="0"/>
              </a:rPr>
              <a:t>Components of a data communication system</a:t>
            </a:r>
          </a:p>
        </p:txBody>
      </p:sp>
      <p:sp>
        <p:nvSpPr>
          <p:cNvPr id="1048599" name=""/>
          <p:cNvSpPr/>
          <p:nvPr/>
        </p:nvSpPr>
        <p:spPr>
          <a:xfrm rot="0">
            <a:off x="152400" y="6248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782637" y="2593975"/>
            <a:ext cx="7065962" cy="18256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3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4</a:t>
            </a:fld>
            <a:endParaRPr altLang="en-US" sz="2000" lang="en-US"/>
          </a:p>
        </p:txBody>
      </p:sp>
      <p:sp>
        <p:nvSpPr>
          <p:cNvPr id="1048604" name=""/>
          <p:cNvSpPr/>
          <p:nvPr/>
        </p:nvSpPr>
        <p:spPr>
          <a:xfrm rot="0">
            <a:off x="152400" y="152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05" name=""/>
          <p:cNvSpPr/>
          <p:nvPr/>
        </p:nvSpPr>
        <p:spPr>
          <a:xfrm rot="0">
            <a:off x="152400" y="990600"/>
            <a:ext cx="8763000" cy="0"/>
          </a:xfrm>
          <a:prstGeom prst="line"/>
          <a:noFill/>
          <a:ln w="1905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06" name=""/>
          <p:cNvSpPr txBox="1"/>
          <p:nvPr/>
        </p:nvSpPr>
        <p:spPr>
          <a:xfrm rot="0">
            <a:off x="304800" y="381000"/>
            <a:ext cx="70662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lang="en-US">
                <a:solidFill>
                  <a:schemeClr val="folHlink"/>
                </a:solidFill>
                <a:latin typeface="Times New Roman" pitchFamily="18" charset="0"/>
              </a:rPr>
              <a:t>Figure 1.2  </a:t>
            </a:r>
            <a:r>
              <a:rPr altLang="en-US" sz="2000" i="1" lang="en-US">
                <a:latin typeface="Times New Roman" pitchFamily="18" charset="0"/>
              </a:rPr>
              <a:t>Data flow (simplex, half-duplex, and full-duplex)</a:t>
            </a:r>
          </a:p>
        </p:txBody>
      </p:sp>
      <p:sp>
        <p:nvSpPr>
          <p:cNvPr id="1048607" name=""/>
          <p:cNvSpPr/>
          <p:nvPr/>
        </p:nvSpPr>
        <p:spPr>
          <a:xfrm rot="0">
            <a:off x="152400" y="6248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19200" y="1171575"/>
            <a:ext cx="6489700" cy="49244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5</a:t>
            </a:fld>
            <a:endParaRPr altLang="en-US" sz="2000" lang="en-US"/>
          </a:p>
        </p:txBody>
      </p:sp>
      <p:sp>
        <p:nvSpPr>
          <p:cNvPr id="1048612" name=""/>
          <p:cNvSpPr/>
          <p:nvPr/>
        </p:nvSpPr>
        <p:spPr>
          <a:xfrm rot="0">
            <a:off x="0" y="0"/>
            <a:ext cx="9144000" cy="990600"/>
          </a:xfrm>
          <a:prstGeom prst="rect"/>
          <a:solidFill>
            <a:srgbClr val="33CCF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48613" name=""/>
          <p:cNvSpPr txBox="1"/>
          <p:nvPr/>
        </p:nvSpPr>
        <p:spPr>
          <a:xfrm rot="0">
            <a:off x="228600" y="152400"/>
            <a:ext cx="3205480" cy="574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  <a:latin typeface="Times" pitchFamily="0" charset="0"/>
              </a:rPr>
              <a:t>1-2   NETWORKS</a:t>
            </a:r>
          </a:p>
        </p:txBody>
      </p:sp>
      <p:sp>
        <p:nvSpPr>
          <p:cNvPr id="1048614" name=""/>
          <p:cNvSpPr txBox="1"/>
          <p:nvPr/>
        </p:nvSpPr>
        <p:spPr>
          <a:xfrm rot="0">
            <a:off x="8229600" y="6400800"/>
            <a:ext cx="233680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endParaRPr altLang="en-US" sz="1800" lang="en-US">
              <a:latin typeface="Times New Roman" pitchFamily="18" charset="0"/>
            </a:endParaRPr>
          </a:p>
        </p:txBody>
      </p:sp>
      <p:sp>
        <p:nvSpPr>
          <p:cNvPr id="1048615" name=""/>
          <p:cNvSpPr/>
          <p:nvPr/>
        </p:nvSpPr>
        <p:spPr>
          <a:xfrm rot="0">
            <a:off x="228600" y="1247298"/>
            <a:ext cx="8610600" cy="3025141"/>
          </a:xfrm>
          <a:prstGeom prst="rect"/>
          <a:noFill/>
          <a:ln>
            <a:noFill/>
          </a:ln>
        </p:spPr>
        <p:txBody>
          <a:bodyPr anchor="ctr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just" eaLnBrk="1" hangingPunct="1" latinLnBrk="1" lvl="0"/>
            <a:r>
              <a:rPr altLang="en-US" sz="2800" i="1" lang="en-US"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A </a:t>
            </a:r>
            <a:r>
              <a:rPr altLang="en-US" sz="2800" i="1" lang="en-US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network</a:t>
            </a:r>
            <a:r>
              <a:rPr altLang="en-US" sz="2800" i="1" lang="en-US"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 is a set of devices (often referred to as </a:t>
            </a:r>
            <a:r>
              <a:rPr altLang="en-US" sz="2800" i="1" lang="en-US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nodes</a:t>
            </a:r>
            <a:r>
              <a:rPr altLang="en-US" sz="2800" i="1" lang="en-US"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) connected by communication </a:t>
            </a:r>
            <a:r>
              <a:rPr altLang="en-US" sz="2800" i="1" lang="en-US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links</a:t>
            </a:r>
            <a:r>
              <a:rPr altLang="en-US" sz="2800" i="1" lang="en-US"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. A node can be a computer, printer, or any other device capable of sending and/or receiving data generated by other nodes on the network. A link can be a cable, air, optical fiber, or any medium which can transport a signal carrying information.</a:t>
            </a:r>
          </a:p>
        </p:txBody>
      </p:sp>
      <p:sp>
        <p:nvSpPr>
          <p:cNvPr id="1048616" name=""/>
          <p:cNvSpPr/>
          <p:nvPr/>
        </p:nvSpPr>
        <p:spPr>
          <a:xfrm rot="0">
            <a:off x="304800" y="4876800"/>
            <a:ext cx="7696200" cy="11582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>
              <a:buSzPct val="117000"/>
              <a:buFont typeface="Wingdings" pitchFamily="2" charset="2"/>
              <a:buChar char="§"/>
            </a:pPr>
            <a:r>
              <a:rPr altLang="en-US" sz="2400" lang="fr-FR">
                <a:solidFill>
                  <a:srgbClr val="0033CC"/>
                </a:solidFill>
                <a:latin typeface="Times New Roman" pitchFamily="18" charset="0"/>
              </a:rPr>
              <a:t> Network Criteria</a:t>
            </a:r>
          </a:p>
          <a:p>
            <a:pPr lvl="0">
              <a:buSzPct val="117000"/>
              <a:buFont typeface="Wingdings" pitchFamily="2" charset="2"/>
              <a:buChar char="§"/>
            </a:pPr>
            <a:r>
              <a:rPr altLang="en-US" sz="2400" lang="en-US">
                <a:solidFill>
                  <a:srgbClr val="0033CC"/>
                </a:solidFill>
                <a:latin typeface="Times New Roman" pitchFamily="18" charset="0"/>
              </a:rPr>
              <a:t> Physical Structures</a:t>
            </a:r>
          </a:p>
          <a:p>
            <a:pPr lvl="0">
              <a:buSzPct val="117000"/>
              <a:buFont typeface="Wingdings" pitchFamily="2" charset="2"/>
              <a:buChar char="§"/>
            </a:pPr>
            <a:r>
              <a:rPr altLang="en-US" sz="2400" lang="en-US">
                <a:solidFill>
                  <a:srgbClr val="0033CC"/>
                </a:solidFill>
                <a:latin typeface="Times New Roman" pitchFamily="18" charset="0"/>
              </a:rPr>
              <a:t> Categories of Networks</a:t>
            </a:r>
          </a:p>
        </p:txBody>
      </p:sp>
      <p:sp>
        <p:nvSpPr>
          <p:cNvPr id="1048617" name=""/>
          <p:cNvSpPr txBox="1"/>
          <p:nvPr/>
        </p:nvSpPr>
        <p:spPr>
          <a:xfrm rot="0">
            <a:off x="304800" y="4343400"/>
            <a:ext cx="5389880" cy="5105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lvl="0"/>
            <a:r>
              <a:rPr altLang="en-US" sz="2800" i="1" lang="en-US" u="sng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6</a:t>
            </a:fld>
            <a:endParaRPr altLang="en-US" sz="2000" lang="en-US"/>
          </a:p>
        </p:txBody>
      </p:sp>
      <p:sp>
        <p:nvSpPr>
          <p:cNvPr id="1048622" name=""/>
          <p:cNvSpPr/>
          <p:nvPr/>
        </p:nvSpPr>
        <p:spPr>
          <a:xfrm rot="0">
            <a:off x="0" y="0"/>
            <a:ext cx="9144000" cy="990600"/>
          </a:xfrm>
          <a:prstGeom prst="rect"/>
          <a:solidFill>
            <a:srgbClr val="33CCFF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vert="horz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lvl="0"/>
            <a:endParaRPr altLang="en-US" lang="en-US">
              <a:effectLst>
                <a:outerShdw algn="tl" blurRad="38100" dir="2700000" dist="38100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048623" name=""/>
          <p:cNvSpPr txBox="1"/>
          <p:nvPr/>
        </p:nvSpPr>
        <p:spPr>
          <a:xfrm rot="0">
            <a:off x="228600" y="152400"/>
            <a:ext cx="3205480" cy="574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>
                <a:effectLst>
                  <a:outerShdw algn="tl" blurRad="38100" dir="2700000" dist="38100">
                    <a:srgbClr val="C0C0C0"/>
                  </a:outerShdw>
                </a:effectLst>
                <a:latin typeface="Times" pitchFamily="0" charset="0"/>
              </a:rPr>
              <a:t>1-2   NETWORKS</a:t>
            </a:r>
          </a:p>
        </p:txBody>
      </p:sp>
      <p:sp>
        <p:nvSpPr>
          <p:cNvPr id="1048624" name=""/>
          <p:cNvSpPr txBox="1"/>
          <p:nvPr/>
        </p:nvSpPr>
        <p:spPr>
          <a:xfrm rot="0">
            <a:off x="8229600" y="6400800"/>
            <a:ext cx="233680" cy="358141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endParaRPr altLang="en-US" sz="1800" lang="en-US">
              <a:latin typeface="Times New Roman" pitchFamily="18" charset="0"/>
            </a:endParaRPr>
          </a:p>
        </p:txBody>
      </p:sp>
      <p:sp>
        <p:nvSpPr>
          <p:cNvPr id="1048625" name=""/>
          <p:cNvSpPr txBox="1"/>
          <p:nvPr/>
        </p:nvSpPr>
        <p:spPr>
          <a:xfrm rot="0">
            <a:off x="468312" y="1268412"/>
            <a:ext cx="8712200" cy="527304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800" i="1" lang="en-US"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These are physical devices that facilitate the networking process.</a:t>
            </a:r>
          </a:p>
          <a:p>
            <a:pPr lvl="0">
              <a:lnSpc>
                <a:spcPct val="150000"/>
              </a:lnSpc>
            </a:pPr>
            <a:r>
              <a:rPr altLang="en-US" sz="2800" i="1" lang="en-US" u="sng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End Devices</a:t>
            </a:r>
          </a:p>
          <a:p>
            <a:pPr lvl="0">
              <a:lnSpc>
                <a:spcPct val="150000"/>
              </a:lnSpc>
              <a:buSzPct val="117000"/>
              <a:buFont typeface="Wingdings" pitchFamily="2" charset="2"/>
              <a:buChar char="§"/>
            </a:pPr>
            <a:r>
              <a:rPr altLang="en-US" sz="2400" lang="fr-FR">
                <a:solidFill>
                  <a:srgbClr val="0033CC"/>
                </a:solidFill>
                <a:latin typeface="Times New Roman" pitchFamily="18" charset="0"/>
              </a:rPr>
              <a:t>Computers (PCs, laptops), Server, Printers.</a:t>
            </a:r>
          </a:p>
          <a:p>
            <a:pPr lvl="0">
              <a:lnSpc>
                <a:spcPct val="150000"/>
              </a:lnSpc>
              <a:buSzPct val="117000"/>
              <a:buFontTx/>
              <a:buNone/>
            </a:pPr>
            <a:r>
              <a:rPr altLang="en-US" sz="2800" i="1" lang="en-US" u="sng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Network Devices</a:t>
            </a:r>
          </a:p>
          <a:p>
            <a:pPr lvl="0">
              <a:lnSpc>
                <a:spcPct val="150000"/>
              </a:lnSpc>
            </a:pPr>
            <a:r>
              <a:rPr altLang="en-US" sz="2400" lang="en-US">
                <a:solidFill>
                  <a:srgbClr val="0033CC"/>
                </a:solidFill>
                <a:latin typeface="Times New Roman" pitchFamily="18" charset="0"/>
              </a:rPr>
              <a:t>Router, Switch, Hub, Access point, Modem, Firewall.</a:t>
            </a:r>
          </a:p>
          <a:p>
            <a:pPr lvl="0">
              <a:lnSpc>
                <a:spcPct val="150000"/>
              </a:lnSpc>
              <a:buSzPct val="117000"/>
              <a:buFontTx/>
              <a:buNone/>
            </a:pPr>
            <a:r>
              <a:rPr altLang="en-US" sz="2800" i="1" lang="en-US" u="sng">
                <a:solidFill>
                  <a:schemeClr val="hlink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Times New Roman" pitchFamily="18" charset="0"/>
              </a:rPr>
              <a:t>Media</a:t>
            </a:r>
          </a:p>
          <a:p>
            <a:pPr lvl="0">
              <a:lnSpc>
                <a:spcPct val="150000"/>
              </a:lnSpc>
            </a:pPr>
            <a:r>
              <a:rPr altLang="en-US" sz="2400" lang="en-US">
                <a:solidFill>
                  <a:srgbClr val="0033CC"/>
                </a:solidFill>
                <a:latin typeface="Times New Roman" pitchFamily="18" charset="0"/>
              </a:rPr>
              <a:t>Wired Media (Cat5e, Cat6, Optical fiber, Ethernet)</a:t>
            </a:r>
          </a:p>
          <a:p>
            <a:pPr lvl="0">
              <a:lnSpc>
                <a:spcPct val="150000"/>
              </a:lnSpc>
            </a:pPr>
            <a:r>
              <a:rPr altLang="en-US" sz="2400" lang="en-US">
                <a:solidFill>
                  <a:srgbClr val="0033CC"/>
                </a:solidFill>
                <a:latin typeface="Times New Roman" pitchFamily="18" charset="0"/>
              </a:rPr>
              <a:t>Wireless (Radio waves, microwaves, or infrared signals)</a:t>
            </a:r>
          </a:p>
          <a:p>
            <a:pPr algn="ctr" lvl="0"/>
            <a:endParaRPr altLang="en-US" sz="2000" i="1" lang="en-US" u="sng">
              <a:solidFill>
                <a:schemeClr val="hlink"/>
              </a:solidFill>
              <a:effectLst>
                <a:outerShdw algn="tl" blurRad="38100" dir="2700000" dist="38100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9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7</a:t>
            </a:fld>
            <a:endParaRPr altLang="en-US" sz="2000" lang="en-US"/>
          </a:p>
        </p:txBody>
      </p:sp>
      <p:sp>
        <p:nvSpPr>
          <p:cNvPr id="1048630" name=""/>
          <p:cNvSpPr/>
          <p:nvPr/>
        </p:nvSpPr>
        <p:spPr>
          <a:xfrm rot="0">
            <a:off x="152400" y="2286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31" name=""/>
          <p:cNvSpPr/>
          <p:nvPr/>
        </p:nvSpPr>
        <p:spPr>
          <a:xfrm rot="0">
            <a:off x="152400" y="1066800"/>
            <a:ext cx="8763000" cy="0"/>
          </a:xfrm>
          <a:prstGeom prst="line"/>
          <a:noFill/>
          <a:ln w="1905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32" name=""/>
          <p:cNvSpPr txBox="1"/>
          <p:nvPr/>
        </p:nvSpPr>
        <p:spPr>
          <a:xfrm rot="0">
            <a:off x="304800" y="361950"/>
            <a:ext cx="3103880" cy="574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>
                <a:latin typeface="Times New Roman" pitchFamily="18" charset="0"/>
              </a:rPr>
              <a:t>Network Criteria</a:t>
            </a:r>
          </a:p>
        </p:txBody>
      </p:sp>
      <p:sp>
        <p:nvSpPr>
          <p:cNvPr id="1048633" name=""/>
          <p:cNvSpPr/>
          <p:nvPr/>
        </p:nvSpPr>
        <p:spPr>
          <a:xfrm rot="0">
            <a:off x="152400" y="6248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34" name=""/>
          <p:cNvSpPr txBox="1"/>
          <p:nvPr/>
        </p:nvSpPr>
        <p:spPr>
          <a:xfrm rot="0">
            <a:off x="457200" y="1524000"/>
            <a:ext cx="7315200" cy="5794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endParaRPr altLang="en-US" lang="en-US"/>
          </a:p>
        </p:txBody>
      </p:sp>
      <p:sp>
        <p:nvSpPr>
          <p:cNvPr id="1048635" name=""/>
          <p:cNvSpPr/>
          <p:nvPr>
            <p:ph type="body" sz="full" idx="1"/>
          </p:nvPr>
        </p:nvSpPr>
        <p:spPr>
          <a:xfrm rot="0">
            <a:off x="457200" y="13716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b="1" sz="2400" lang="en-US">
                <a:solidFill>
                  <a:schemeClr val="folHlink"/>
                </a:solidFill>
                <a:latin typeface="Times New Roman" pitchFamily="18" charset="0"/>
              </a:rPr>
              <a:t>Performance</a:t>
            </a:r>
          </a:p>
          <a:p>
            <a:pPr eaLnBrk="1" hangingPunct="1" latinLnBrk="1" lvl="1"/>
            <a:r>
              <a:rPr altLang="en-US" b="1" sz="2000" lang="en-US">
                <a:solidFill>
                  <a:schemeClr val="folHlink"/>
                </a:solidFill>
                <a:latin typeface="Times New Roman" pitchFamily="18" charset="0"/>
              </a:rPr>
              <a:t>Depends on Network Elements</a:t>
            </a:r>
          </a:p>
          <a:p>
            <a:pPr eaLnBrk="1" hangingPunct="1" latinLnBrk="1" lvl="1"/>
            <a:r>
              <a:rPr altLang="en-US" b="1" sz="2000" lang="en-US">
                <a:solidFill>
                  <a:schemeClr val="folHlink"/>
                </a:solidFill>
                <a:latin typeface="Times New Roman" pitchFamily="18" charset="0"/>
              </a:rPr>
              <a:t>Measured in terms of Delay and Throughput</a:t>
            </a:r>
          </a:p>
          <a:p>
            <a:pPr eaLnBrk="1" hangingPunct="1" latinLnBrk="1" lvl="0"/>
            <a:r>
              <a:rPr altLang="en-US" b="1" sz="2400" lang="en-US">
                <a:solidFill>
                  <a:schemeClr val="folHlink"/>
                </a:solidFill>
                <a:latin typeface="Times New Roman" pitchFamily="18" charset="0"/>
              </a:rPr>
              <a:t>Reliability</a:t>
            </a:r>
          </a:p>
          <a:p>
            <a:pPr eaLnBrk="1" hangingPunct="1" latinLnBrk="1" lvl="1"/>
            <a:r>
              <a:rPr altLang="en-US" b="1" sz="2000" lang="en-US">
                <a:solidFill>
                  <a:schemeClr val="folHlink"/>
                </a:solidFill>
                <a:latin typeface="Times New Roman" pitchFamily="18" charset="0"/>
              </a:rPr>
              <a:t>Failure rate of network components</a:t>
            </a:r>
          </a:p>
          <a:p>
            <a:pPr eaLnBrk="1" hangingPunct="1" latinLnBrk="1" lvl="1"/>
            <a:r>
              <a:rPr altLang="en-US" b="1" sz="2000" lang="en-US">
                <a:solidFill>
                  <a:schemeClr val="folHlink"/>
                </a:solidFill>
                <a:latin typeface="Times New Roman" pitchFamily="18" charset="0"/>
              </a:rPr>
              <a:t>Measured in terms of availability/robustness</a:t>
            </a:r>
          </a:p>
          <a:p>
            <a:pPr eaLnBrk="1" hangingPunct="1" latinLnBrk="1" lvl="0"/>
            <a:r>
              <a:rPr altLang="en-US" b="1" sz="2400" lang="en-US">
                <a:solidFill>
                  <a:schemeClr val="folHlink"/>
                </a:solidFill>
                <a:latin typeface="Times New Roman" pitchFamily="18" charset="0"/>
              </a:rPr>
              <a:t>Security</a:t>
            </a:r>
          </a:p>
          <a:p>
            <a:pPr eaLnBrk="1" hangingPunct="1" latinLnBrk="1" lvl="1"/>
            <a:r>
              <a:rPr altLang="en-US" b="1" sz="2000" lang="en-US">
                <a:solidFill>
                  <a:schemeClr val="folHlink"/>
                </a:solidFill>
                <a:latin typeface="Times New Roman" pitchFamily="18" charset="0"/>
              </a:rPr>
              <a:t>Data protection against corruption/loss of data due to:</a:t>
            </a:r>
          </a:p>
          <a:p>
            <a:pPr eaLnBrk="1" hangingPunct="1" latinLnBrk="1" lvl="3"/>
            <a:r>
              <a:rPr altLang="en-US" b="1" sz="1600" lang="en-US">
                <a:solidFill>
                  <a:schemeClr val="folHlink"/>
                </a:solidFill>
                <a:latin typeface="Times New Roman" pitchFamily="18" charset="0"/>
              </a:rPr>
              <a:t>Errors</a:t>
            </a:r>
          </a:p>
          <a:p>
            <a:pPr eaLnBrk="1" hangingPunct="1" latinLnBrk="1" lvl="3"/>
            <a:r>
              <a:rPr altLang="en-US" b="1" sz="1600" lang="en-US">
                <a:solidFill>
                  <a:schemeClr val="folHlink"/>
                </a:solidFill>
                <a:latin typeface="Times New Roman" pitchFamily="18" charset="0"/>
              </a:rPr>
              <a:t>Malicious users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1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8</a:t>
            </a:fld>
            <a:endParaRPr altLang="en-US" sz="2000" lang="en-US"/>
          </a:p>
        </p:txBody>
      </p:sp>
      <p:sp>
        <p:nvSpPr>
          <p:cNvPr id="1048642" name=""/>
          <p:cNvSpPr/>
          <p:nvPr/>
        </p:nvSpPr>
        <p:spPr>
          <a:xfrm rot="0">
            <a:off x="152400" y="2286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43" name=""/>
          <p:cNvSpPr/>
          <p:nvPr/>
        </p:nvSpPr>
        <p:spPr>
          <a:xfrm rot="0">
            <a:off x="152400" y="1066800"/>
            <a:ext cx="8763000" cy="0"/>
          </a:xfrm>
          <a:prstGeom prst="line"/>
          <a:noFill/>
          <a:ln w="1905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44" name=""/>
          <p:cNvSpPr txBox="1"/>
          <p:nvPr/>
        </p:nvSpPr>
        <p:spPr>
          <a:xfrm rot="0">
            <a:off x="152400" y="355600"/>
            <a:ext cx="3688080" cy="574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lang="en-US">
                <a:latin typeface="Times New Roman" pitchFamily="18" charset="0"/>
              </a:rPr>
              <a:t>Physical Structures</a:t>
            </a:r>
          </a:p>
        </p:txBody>
      </p:sp>
      <p:sp>
        <p:nvSpPr>
          <p:cNvPr id="1048645" name=""/>
          <p:cNvSpPr/>
          <p:nvPr/>
        </p:nvSpPr>
        <p:spPr>
          <a:xfrm rot="0">
            <a:off x="152400" y="6248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46" name=""/>
          <p:cNvSpPr txBox="1"/>
          <p:nvPr/>
        </p:nvSpPr>
        <p:spPr>
          <a:xfrm rot="0">
            <a:off x="457200" y="1524000"/>
            <a:ext cx="7315200" cy="57943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endParaRPr altLang="en-US" lang="en-US"/>
          </a:p>
        </p:txBody>
      </p:sp>
      <p:sp>
        <p:nvSpPr>
          <p:cNvPr id="1048647" name=""/>
          <p:cNvSpPr/>
          <p:nvPr>
            <p:ph type="body" sz="full" idx="1"/>
          </p:nvPr>
        </p:nvSpPr>
        <p:spPr>
          <a:xfrm rot="0">
            <a:off x="457200" y="1371600"/>
            <a:ext cx="7772400" cy="41148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baseline="0" b="0" sz="32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baseline="0" b="0" sz="28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baseline="0" b="0" sz="24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baseline="0" b="0" sz="2000" i="0" u="none">
                <a:solidFill>
                  <a:schemeClr val="dk1"/>
                </a:solidFill>
                <a:latin typeface="Tahoma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b="1" sz="2400" lang="en-US">
                <a:solidFill>
                  <a:schemeClr val="folHlink"/>
                </a:solidFill>
                <a:latin typeface="Times New Roman" pitchFamily="18" charset="0"/>
              </a:rPr>
              <a:t>Type of Connection</a:t>
            </a:r>
          </a:p>
          <a:p>
            <a:pPr eaLnBrk="1" hangingPunct="1" latinLnBrk="1" lvl="1"/>
            <a:r>
              <a:rPr altLang="en-US" b="1" sz="2000" lang="en-US">
                <a:solidFill>
                  <a:schemeClr val="folHlink"/>
                </a:solidFill>
                <a:latin typeface="Times New Roman" pitchFamily="18" charset="0"/>
              </a:rPr>
              <a:t>Point to Point - single transmitter and receiver</a:t>
            </a:r>
          </a:p>
          <a:p>
            <a:pPr eaLnBrk="1" hangingPunct="1" latinLnBrk="1" lvl="1"/>
            <a:r>
              <a:rPr altLang="en-US" b="1" sz="2000" lang="en-US">
                <a:solidFill>
                  <a:schemeClr val="folHlink"/>
                </a:solidFill>
                <a:latin typeface="Times New Roman" pitchFamily="18" charset="0"/>
              </a:rPr>
              <a:t>Multipoint - multiple recipients of single transmission</a:t>
            </a:r>
          </a:p>
          <a:p>
            <a:pPr eaLnBrk="1" hangingPunct="1" latinLnBrk="1" lvl="0"/>
            <a:r>
              <a:rPr altLang="en-US" b="1" sz="2400" lang="en-US">
                <a:solidFill>
                  <a:schemeClr val="folHlink"/>
                </a:solidFill>
                <a:latin typeface="Times New Roman" pitchFamily="18" charset="0"/>
              </a:rPr>
              <a:t>Physical Topology</a:t>
            </a:r>
          </a:p>
          <a:p>
            <a:pPr eaLnBrk="1" hangingPunct="1" latinLnBrk="1" lvl="1"/>
            <a:r>
              <a:rPr altLang="en-US" b="1" sz="2000" lang="en-US">
                <a:solidFill>
                  <a:schemeClr val="folHlink"/>
                </a:solidFill>
                <a:latin typeface="Times New Roman" pitchFamily="18" charset="0"/>
              </a:rPr>
              <a:t>Connection of devices</a:t>
            </a:r>
          </a:p>
          <a:p>
            <a:pPr eaLnBrk="1" hangingPunct="1" latinLnBrk="1" lvl="1"/>
            <a:r>
              <a:rPr altLang="en-US" b="1" sz="2000" lang="en-US">
                <a:solidFill>
                  <a:schemeClr val="folHlink"/>
                </a:solidFill>
                <a:latin typeface="Times New Roman" pitchFamily="18" charset="0"/>
              </a:rPr>
              <a:t>Type of transmission - unicast, mulitcast, broadcast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1" name=""/>
          <p:cNvSpPr txBox="1"/>
          <p:nvPr/>
        </p:nvSpPr>
        <p:spPr>
          <a:xfrm rot="0">
            <a:off x="0" y="6400800"/>
            <a:ext cx="1905000" cy="457200"/>
          </a:xfrm>
          <a:prstGeom prst="rect"/>
          <a:noFill/>
          <a:ln>
            <a:noFill/>
          </a:ln>
        </p:spPr>
        <p:txBody>
          <a:bodyPr anchor="b" bIns="45720" lIns="91440" rIns="91440" tIns="45720" vert="horz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000" lang="en-US"/>
              <a:t>1.</a:t>
            </a:r>
            <a:fld id="{566ABCEB-ACFC-4714-9973-3DA970169C29}" type="slidenum">
              <a:rPr altLang="en-US" sz="2000" lang="en-US"/>
              <a:pPr eaLnBrk="1" hangingPunct="1" latinLnBrk="1" lvl="0"/>
              <a:t>9</a:t>
            </a:fld>
            <a:endParaRPr altLang="en-US" sz="2000" lang="en-US"/>
          </a:p>
        </p:txBody>
      </p:sp>
      <p:sp>
        <p:nvSpPr>
          <p:cNvPr id="1048652" name=""/>
          <p:cNvSpPr/>
          <p:nvPr/>
        </p:nvSpPr>
        <p:spPr>
          <a:xfrm rot="0">
            <a:off x="152400" y="2286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53" name=""/>
          <p:cNvSpPr/>
          <p:nvPr/>
        </p:nvSpPr>
        <p:spPr>
          <a:xfrm rot="0">
            <a:off x="152400" y="1066800"/>
            <a:ext cx="8763000" cy="0"/>
          </a:xfrm>
          <a:prstGeom prst="line"/>
          <a:noFill/>
          <a:ln w="1905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sp>
        <p:nvSpPr>
          <p:cNvPr id="1048654" name=""/>
          <p:cNvSpPr txBox="1"/>
          <p:nvPr/>
        </p:nvSpPr>
        <p:spPr>
          <a:xfrm rot="0">
            <a:off x="304800" y="457200"/>
            <a:ext cx="7459980" cy="447040"/>
          </a:xfrm>
          <a:prstGeom prst="rect"/>
          <a:noFill/>
          <a:ln>
            <a:noFill/>
          </a:ln>
        </p:spPr>
        <p:txBody>
          <a:bodyPr anchor="t" bIns="45720" lIns="91440" rIns="91440" tIns="45720" vert="horz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1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lvl="0"/>
            <a:r>
              <a:rPr altLang="en-US" sz="2400" lang="en-US">
                <a:solidFill>
                  <a:schemeClr val="folHlink"/>
                </a:solidFill>
                <a:latin typeface="Times New Roman" pitchFamily="18" charset="0"/>
              </a:rPr>
              <a:t>Figure 1.3  </a:t>
            </a:r>
            <a:r>
              <a:rPr altLang="en-US" sz="2000" i="1" lang="en-US">
                <a:latin typeface="Times New Roman" pitchFamily="18" charset="0"/>
              </a:rPr>
              <a:t>Types of connections: point-to-point and multipoint</a:t>
            </a:r>
          </a:p>
        </p:txBody>
      </p:sp>
      <p:sp>
        <p:nvSpPr>
          <p:cNvPr id="1048655" name=""/>
          <p:cNvSpPr/>
          <p:nvPr/>
        </p:nvSpPr>
        <p:spPr>
          <a:xfrm rot="0">
            <a:off x="152400" y="6248400"/>
            <a:ext cx="8763000" cy="0"/>
          </a:xfrm>
          <a:prstGeom prst="line"/>
          <a:noFill/>
          <a:ln w="76200" cap="flat" cmpd="sng">
            <a:solidFill>
              <a:schemeClr val="hlink">
                <a:alpha val="100000"/>
              </a:schemeClr>
            </a:solidFill>
            <a:prstDash val="solid"/>
            <a:round/>
          </a:ln>
        </p:spPr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20762" y="1717675"/>
            <a:ext cx="6827837" cy="39973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1C1C1C"/>
      </a:dk2>
      <a:lt2>
        <a:srgbClr val="333399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FFFFFF"/>
        </a:dk1>
        <a:lt1>
          <a:srgbClr val="000000"/>
        </a:lt1>
        <a:dk2>
          <a:srgbClr val="969696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</a:extraClrScheme>
    <a:extraClrScheme>
      <a:clrScheme name="Default Color Scheme 2">
        <a:dk1>
          <a:srgbClr val="FFFFFF"/>
        </a:dk1>
        <a:lt1>
          <a:srgbClr val="0000CC"/>
        </a:lt1>
        <a:dk2>
          <a:srgbClr val="000094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1C1C1C"/>
        </a:dk2>
        <a:lt2>
          <a:srgbClr val="333399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808080"/>
        </a:dk2>
        <a:lt2>
          <a:srgbClr val="515F7B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333333"/>
        </a:dk2>
        <a:lt2>
          <a:srgbClr val="000066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969696"/>
        </a:dk2>
        <a:lt2>
          <a:srgbClr val="6A407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Magda El Zarki</dc:creator>
  <cp:lastModifiedBy>Usman</cp:lastModifiedBy>
  <dcterms:created xsi:type="dcterms:W3CDTF">2007-10-01T23:28:17Z</dcterms:created>
  <dcterms:modified xsi:type="dcterms:W3CDTF">2024-12-28T07:40:40Z</dcterms:modified>
</cp:coreProperties>
</file>