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64DA-45D5-A8D9-9C9E00759AE2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64DA-45D5-A8D9-9C9E00759AE2}"/>
              </c:ext>
            </c:extLst>
          </c:dPt>
          <c:cat>
            <c:strRef>
              <c:f>Sheet1!$A$2:$A$3</c:f>
              <c:strCache>
                <c:ptCount val="2"/>
                <c:pt idx="0">
                  <c:v>Economic Growth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DA-45D5-A8D9-9C9E00759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658-4469-AE52-B081F141B55C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658-4469-AE52-B081F141B55C}"/>
              </c:ext>
            </c:extLst>
          </c:dPt>
          <c:cat>
            <c:strRef>
              <c:f>Sheet1!$A$2:$A$3</c:f>
              <c:strCache>
                <c:ptCount val="2"/>
                <c:pt idx="0">
                  <c:v>Job Creation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58-4469-AE52-B081F141B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E56F-42B9-9B77-294F801F64C6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E56F-42B9-9B77-294F801F64C6}"/>
              </c:ext>
            </c:extLst>
          </c:dPt>
          <c:cat>
            <c:strRef>
              <c:f>Sheet1!$A$2:$A$3</c:f>
              <c:strCache>
                <c:ptCount val="2"/>
                <c:pt idx="0">
                  <c:v>Education &amp; Connectivity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6F-42B9-9B77-294F801F64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E5737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00D3-49B7-9A03-B72D3CFF913F}"/>
              </c:ext>
            </c:extLst>
          </c:dPt>
          <c:dPt>
            <c:idx val="1"/>
            <c:bubble3D val="0"/>
            <c:spPr>
              <a:solidFill>
                <a:srgbClr val="E7E6E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00D3-49B7-9A03-B72D3CFF913F}"/>
              </c:ext>
            </c:extLst>
          </c:dPt>
          <c:cat>
            <c:strRef>
              <c:f>Sheet1!$A$2:$A$3</c:f>
              <c:strCache>
                <c:ptCount val="2"/>
                <c:pt idx="0">
                  <c:v>Social Interaction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D3-49B7-9A03-B72D3CFF9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CA603-99F7-42EF-B044-B3255504045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216E-08A8-4F80-86BE-17984A60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433-8CBC-2D3D-F046-BF262DB7A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932EA-B177-476E-9467-DEA5CDDB3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697D-46E1-75FF-7497-D6288F90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730B-1F60-1CFA-C390-7B5FA655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034B1-D9D3-30F0-2BD3-EF79713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641-AB2A-9FE7-7D3A-FA857E1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DED2C-6EDE-B8A6-1837-EBAEED7C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AB2EA-6CC1-99AC-9951-D1019E66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B627-2AAE-16FA-5D34-95AB54B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7C66-76F8-5F87-7D0F-09FB416E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C09E4-901A-BB2D-4809-CB7926315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06805-3FBE-B8ED-883B-C758C96B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67615-CE3D-4D80-7261-4CF2B37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0F6C-E273-9213-1663-CCF33A08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15F3-6621-D405-85FB-47F66422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EB12-B588-B0C0-071E-B04A65A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2095-94CC-252A-1361-9D1D9069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025F-F333-410F-FB33-BE487B8A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A469-0CB1-C78F-401B-C0C67BE5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5574-6BAF-B34C-9980-44E16572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37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FFD3-BA4E-6240-38E6-EEB17312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9FB0A-9280-CE97-F768-03602F17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A917-5235-B36F-6FCE-7DDCD21D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CB201-2EE6-F63F-0CCA-7023E19F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F617-B775-B503-A80F-361FFD40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1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3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F02-58F8-5EB7-ED86-D2F5AE3B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B291-2EC7-8EAB-99A3-1BD16BCB4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F8DD4-D87D-5CA8-9B9E-D06670C12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C6F5-09FB-FCCD-4337-CDA4672A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BD00F-FBE8-2584-91F6-D4C8024C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4A689-F259-44E0-4AB0-57F122B7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A4D4-59A4-0539-9FC1-4FDD8CFF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FD69-6C30-59D2-7B49-4DC1B87D7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32E56-B549-3CB7-1A63-6839B9E6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653F5-71BE-1FBE-0E83-CBBF52F0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0B80E-01C2-6C84-D6CD-9D5C3BB8B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6EEAB-DD6F-1658-B4A7-6197819E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F5445-4A56-76E6-7E8C-7FA58BF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A9DE7-5BBE-87C7-982B-4315FD0B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6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E576-C737-F66F-2960-6545D0B9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BFD9C-71C1-E872-BAF1-A1F289AF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2B112-A1D5-C8E0-FEFC-43075564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9B84B-7D3C-CB36-8B2B-A25A63E2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A2C48-A60F-304C-1D51-66E673BB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9D3A3-17FF-56D7-1911-0FB780CA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FE3FC-4B10-30BB-2C6B-6327B7FD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2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EF32-CEEB-D0D5-9939-67386204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F3A3-FC3F-99AC-4B84-FD4BA8709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ABAF-6205-B26F-146C-7701896B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F5454-885F-C7B4-94F2-E54C4B90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1A12-1A13-740F-C9E2-ED796B66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7F66-8233-107E-9A81-67DAFF1E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A41C-9E1A-EDE1-229F-A081621B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77E5B-04E6-7128-BBC3-1B29C2154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9EAAC-E5FC-BDBB-6D30-4D94DD819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1F21D-568C-1B7D-168C-971A28F8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6F446-AE92-0617-A01B-ED4D2776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DE5F5-5FF9-8579-75E4-6C25B4C0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A7ABA-D5F5-D87E-3C7F-2DC97430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27C73-BC41-7CC1-0034-8EB405B83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156E-56D3-40CE-F4F3-353ECD319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618EB-7ABA-40A5-A848-1173C241ABD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8669-F344-837B-A768-C58BA570B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7DD6-B409-C851-3C4A-7785AD9B4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448B9-AC44-4C22-84A5-822CC73D9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EBD3-021E-E603-973A-50412B2BE4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87" r:id="rId3"/>
    <p:sldLayoutId id="2147483697" r:id="rId4"/>
    <p:sldLayoutId id="2147483662" r:id="rId5"/>
    <p:sldLayoutId id="2147483686" r:id="rId6"/>
    <p:sldLayoutId id="2147483679" r:id="rId7"/>
    <p:sldLayoutId id="2147483683" r:id="rId8"/>
    <p:sldLayoutId id="2147483680" r:id="rId9"/>
    <p:sldLayoutId id="2147483684" r:id="rId10"/>
    <p:sldLayoutId id="2147483678" r:id="rId11"/>
    <p:sldLayoutId id="2147483681" r:id="rId12"/>
    <p:sldLayoutId id="2147483682" r:id="rId13"/>
    <p:sldLayoutId id="2147483698" r:id="rId14"/>
    <p:sldLayoutId id="2147483685" r:id="rId15"/>
    <p:sldLayoutId id="2147483688" r:id="rId16"/>
    <p:sldLayoutId id="2147483689" r:id="rId17"/>
    <p:sldLayoutId id="2147483690" r:id="rId18"/>
    <p:sldLayoutId id="2147483699" r:id="rId19"/>
    <p:sldLayoutId id="2147483700" r:id="rId20"/>
    <p:sldLayoutId id="2147483696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701" r:id="rId2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CBBB631-22DD-1F04-8E28-37F5382AB0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738" b="31738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AB1D-BD5B-33A1-513D-9FE6A5A32B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by HIDAYAT ULLAH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96EA-CCB9-B02A-E751-523171248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D5218-1EAF-CB10-4BF4-5710DE9515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January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A521-F5A1-EE27-6FEC-BE8C5B83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E34FC8-42FE-6F0C-ACA3-C1DBE557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06BC26-28F7-0EB3-0A1A-8A3690BA6A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DEFINITION AND BASIC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50E9-EC5E-EE71-E67B-9BC636DC370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A computer is an electronic device that processes data and performs tasks according to a set of instructions. It consists of hardware and software components.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D4F48-84D1-09D3-7799-E0D5A8E3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Computer?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32BF2-7D0B-B281-E610-71B3CD9B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35C3ACE-DE84-CDAA-0536-B751487439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2608" b="32608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4C078-AC10-5921-2F5C-30FB2E10A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CAD72-0476-E60C-94D7-28ADA968B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7BE01CE-FD2A-D6FF-1EFF-4D2D890DC4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709" r="570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C9CE-FC22-9A35-039A-8BA215001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ICT 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83A86-5186-337A-4E20-2CF7507EE5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PERSONAL COMPUTERS (PCS)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C30BC2-05F6-32AD-798A-28555700C5A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Desktops and laptops used for daily tasks like browsing, gaming, and office work.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4FD3C6-389E-A9E4-BD2C-E925AE56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Computers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2219DC-E665-A0B6-DFE5-48DB0A4D60D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SERVERS AND MAINFRAMES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4C50B3-18A8-EFE1-3403-EE79FD4424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Powerful machines that manage data and resources for multiple users in businesses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9500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09600" y="2560320"/>
          <a:ext cx="10363200" cy="301752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Component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Function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Example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CPU (Central Processing Unit)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Processes instructions and data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Intel i9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RAM (Random Access Memory)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Stores data temporarily for quick access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16GB DDR4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HDD/SSD (Storage)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Stores data permanently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1TB SSD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Motherboard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Connects all components together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ATX Motherboard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Arial Black"/>
              </a:rPr>
              <a:t>COMPUTER COMPONENTS</a:t>
            </a:r>
            <a:endParaRPr lang="en-US" sz="4400" dirty="0"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cs typeface="Calibri"/>
              </a:rPr>
              <a:t>This table summarizes the key components of a computer and their primary functions. Each component plays a crucial role in overall performance.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4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165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9659FD-3F7D-02AC-290B-61C66B9EB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8F052-A13E-AFEB-A7EE-869312B42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ICT 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1883D2-480B-8070-995D-AE1D5A2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Categories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73F06-5522-72B7-8600-846B052047B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DAB092-35AB-33E0-26CA-B6C068F98F3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Includes operating systems (like Windows, Linux) that manage hardware and provide a platform for applications.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B80AFA-3C48-96FD-3219-D289C414ED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APPLICATION SOFTWARE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38CE10-FF06-C81A-FEE9-4A1E9BA9D16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This category consists of programs for specific tasks, like word processors, spreadsheets, and graphics software.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0CCC46-F3DD-0999-E41A-BF4B65FE71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UTILITY SOFTWARE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A67AF1-6209-A68B-7DF1-001FC741AA2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Tools that assist in system maintenance, performance enhancement, and security management, such as antivirus programs.</a:t>
            </a:r>
          </a:p>
        </p:txBody>
      </p:sp>
    </p:spTree>
    <p:extLst>
      <p:ext uri="{BB962C8B-B14F-4D97-AF65-F5344CB8AC3E}">
        <p14:creationId xmlns:p14="http://schemas.microsoft.com/office/powerpoint/2010/main" val="71879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964477805"/>
              </p:ext>
            </p:extLst>
          </p:nvPr>
        </p:nvGraphicFramePr>
        <p:xfrm>
          <a:off x="12192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440664823"/>
              </p:ext>
            </p:extLst>
          </p:nvPr>
        </p:nvGraphicFramePr>
        <p:xfrm>
          <a:off x="37973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403781028"/>
              </p:ext>
            </p:extLst>
          </p:nvPr>
        </p:nvGraphicFramePr>
        <p:xfrm>
          <a:off x="65913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513655703"/>
              </p:ext>
            </p:extLst>
          </p:nvPr>
        </p:nvGraphicFramePr>
        <p:xfrm>
          <a:off x="9207500" y="19304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6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08466-0E29-4F70-9920-6FB3DE8C5014}"/>
              </a:ext>
            </a:extLst>
          </p:cNvPr>
          <p:cNvSpPr txBox="1"/>
          <p:nvPr/>
        </p:nvSpPr>
        <p:spPr>
          <a:xfrm>
            <a:off x="4699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US" sz="4400" b="1">
                <a:latin typeface="Arial Black"/>
              </a:rPr>
              <a:t>IMPACT OF 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3E02A-C1B9-4C87-89AF-B4526EEB6B71}"/>
              </a:ext>
            </a:extLst>
          </p:cNvPr>
          <p:cNvSpPr txBox="1"/>
          <p:nvPr/>
        </p:nvSpPr>
        <p:spPr>
          <a:xfrm>
            <a:off x="16637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 b="1">
                <a:latin typeface="Arial Black"/>
              </a:rPr>
              <a:t>40%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4B7D78-220C-436A-BF84-5236374017C8}"/>
              </a:ext>
            </a:extLst>
          </p:cNvPr>
          <p:cNvSpPr txBox="1"/>
          <p:nvPr/>
        </p:nvSpPr>
        <p:spPr>
          <a:xfrm>
            <a:off x="42418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 b="1">
                <a:latin typeface="Arial Black"/>
              </a:rPr>
              <a:t>30%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C5ADD-946A-4784-95C2-43E4C490283D}"/>
              </a:ext>
            </a:extLst>
          </p:cNvPr>
          <p:cNvSpPr txBox="1"/>
          <p:nvPr/>
        </p:nvSpPr>
        <p:spPr>
          <a:xfrm>
            <a:off x="70358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 b="1">
                <a:latin typeface="Arial Black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15514-2AAD-4D02-8367-59D7EA36DE78}"/>
              </a:ext>
            </a:extLst>
          </p:cNvPr>
          <p:cNvSpPr txBox="1"/>
          <p:nvPr/>
        </p:nvSpPr>
        <p:spPr>
          <a:xfrm>
            <a:off x="9652000" y="2603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US" sz="2400" b="1">
                <a:latin typeface="Arial Black"/>
              </a:rPr>
              <a:t>10%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67847-7897-47DB-A869-CC993300C299}"/>
              </a:ext>
            </a:extLst>
          </p:cNvPr>
          <p:cNvSpPr txBox="1"/>
          <p:nvPr/>
        </p:nvSpPr>
        <p:spPr>
          <a:xfrm>
            <a:off x="927100" y="37973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>
                <a:latin typeface="Calibri Bold"/>
                <a:cs typeface="Calibri Bold"/>
              </a:rPr>
              <a:t>ECONOMIC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313FC-4AA6-4D6E-870F-3E14483691D0}"/>
              </a:ext>
            </a:extLst>
          </p:cNvPr>
          <p:cNvSpPr txBox="1"/>
          <p:nvPr/>
        </p:nvSpPr>
        <p:spPr>
          <a:xfrm>
            <a:off x="927100" y="45974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cs typeface="Calibri"/>
              </a:rPr>
              <a:t>ICT significantly boosts economic performance, contributing to GDP growth in various sectors.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103AF-00EC-4EDA-81A4-AAFD44331DFD}"/>
              </a:ext>
            </a:extLst>
          </p:cNvPr>
          <p:cNvSpPr txBox="1"/>
          <p:nvPr/>
        </p:nvSpPr>
        <p:spPr>
          <a:xfrm>
            <a:off x="3505200" y="37973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>
                <a:latin typeface="Calibri Bold"/>
                <a:cs typeface="Calibri Bold"/>
              </a:rPr>
              <a:t>JOB CREATION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D263E-2E8F-4F85-B58E-0D387FDA6AEE}"/>
              </a:ext>
            </a:extLst>
          </p:cNvPr>
          <p:cNvSpPr txBox="1"/>
          <p:nvPr/>
        </p:nvSpPr>
        <p:spPr>
          <a:xfrm>
            <a:off x="3505200" y="45847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cs typeface="Calibri"/>
              </a:rPr>
              <a:t>The ICT sector has led to the creation of millions of job opportunities globally.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2FD06-1E31-4705-B29B-2C26C2597AF9}"/>
              </a:ext>
            </a:extLst>
          </p:cNvPr>
          <p:cNvSpPr txBox="1"/>
          <p:nvPr/>
        </p:nvSpPr>
        <p:spPr>
          <a:xfrm>
            <a:off x="6286500" y="37846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>
                <a:latin typeface="Calibri Bold"/>
                <a:cs typeface="Calibri Bold"/>
              </a:rPr>
              <a:t>EDUCATION IMPACT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99CC5-DADA-4BC8-9B02-C8FEEA212646}"/>
              </a:ext>
            </a:extLst>
          </p:cNvPr>
          <p:cNvSpPr txBox="1"/>
          <p:nvPr/>
        </p:nvSpPr>
        <p:spPr>
          <a:xfrm>
            <a:off x="6286500" y="45847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cs typeface="Calibri"/>
              </a:rPr>
              <a:t>ICT promotes education through online resources and makes information more accessible.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5281B-0E14-44B8-9BF0-3D5527597B19}"/>
              </a:ext>
            </a:extLst>
          </p:cNvPr>
          <p:cNvSpPr txBox="1"/>
          <p:nvPr/>
        </p:nvSpPr>
        <p:spPr>
          <a:xfrm>
            <a:off x="8928100" y="3784600"/>
            <a:ext cx="24003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US">
                <a:latin typeface="Calibri Bold"/>
                <a:cs typeface="Calibri Bold"/>
              </a:rPr>
              <a:t>SOCIAL IMPACT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86E469-5B26-4B11-87A0-E38F73C4016C}"/>
              </a:ext>
            </a:extLst>
          </p:cNvPr>
          <p:cNvSpPr txBox="1"/>
          <p:nvPr/>
        </p:nvSpPr>
        <p:spPr>
          <a:xfrm>
            <a:off x="8928100" y="4584700"/>
            <a:ext cx="24003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cs typeface="Calibri"/>
              </a:rPr>
              <a:t>Facilitates communication and social networking, transforming how people connect.</a:t>
            </a:r>
          </a:p>
        </p:txBody>
      </p:sp>
    </p:spTree>
    <p:extLst>
      <p:ext uri="{BB962C8B-B14F-4D97-AF65-F5344CB8AC3E}">
        <p14:creationId xmlns:p14="http://schemas.microsoft.com/office/powerpoint/2010/main" val="139689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CE37C-A2E9-CC66-EC76-7BF177C05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127FE-3815-E55E-3B09-5D2ECA13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ICT Overview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8137D-7FE6-4789-245E-F8358B00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of ICT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8F491-4929-06F0-8321-BF3AEB94615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EMERGING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EEA0B-9E2C-D48B-C735-9044BC33869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AI, blockchain, and IoT are set to revolutionize industries, leading to smart automation and enhanced efficiency.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EB6042-AD23-15CD-B5EA-BAB4EC28F9F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GLOBAL CONNECTIVITY TRENDS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170100-4447-A80A-5213-C59669682DB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The ongoing expansion of high-speed internet access is expected to bridge digital divides and foster global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3126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32EED2C-A056-4BF5-8699-3930B3F16A4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DD6EBCD-292D-4DD3-89C2-7E1A6F14696B}">
  <we:reference id="wa200007130" version="1.0.0.1" store="en-US" storeType="OMEX"/>
  <we:alternateReferences>
    <we:reference id="WA200007130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361</Words>
  <Application>Microsoft Office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Calibri</vt:lpstr>
      <vt:lpstr>Calibri Bold</vt:lpstr>
      <vt:lpstr>Open Sans</vt:lpstr>
      <vt:lpstr>Office Theme</vt:lpstr>
      <vt:lpstr>Coral</vt:lpstr>
      <vt:lpstr>ICT Overview</vt:lpstr>
      <vt:lpstr>What is a Computer?</vt:lpstr>
      <vt:lpstr>Types of Computers</vt:lpstr>
      <vt:lpstr>PowerPoint Presentation</vt:lpstr>
      <vt:lpstr>Software Categories</vt:lpstr>
      <vt:lpstr>PowerPoint Presentation</vt:lpstr>
      <vt:lpstr>Future of 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Hidayat Ullah</dc:creator>
  <cp:lastModifiedBy>Hidayat Ullah</cp:lastModifiedBy>
  <cp:revision>1</cp:revision>
  <dcterms:created xsi:type="dcterms:W3CDTF">2025-01-19T16:11:21Z</dcterms:created>
  <dcterms:modified xsi:type="dcterms:W3CDTF">2025-01-19T16:26:02Z</dcterms:modified>
</cp:coreProperties>
</file>