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9"/>
  </p:notesMasterIdLst>
  <p:sldIdLst>
    <p:sldId id="256" r:id="rId5"/>
    <p:sldId id="278" r:id="rId6"/>
    <p:sldId id="258" r:id="rId7"/>
    <p:sldId id="277" r:id="rId8"/>
    <p:sldId id="260" r:id="rId9"/>
    <p:sldId id="262" r:id="rId10"/>
    <p:sldId id="270" r:id="rId11"/>
    <p:sldId id="271" r:id="rId12"/>
    <p:sldId id="279" r:id="rId13"/>
    <p:sldId id="273" r:id="rId14"/>
    <p:sldId id="275" r:id="rId15"/>
    <p:sldId id="276" r:id="rId16"/>
    <p:sldId id="267"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76"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C1073A-2F80-1784-9577-938EB9FB6D9D}" v="8" dt="2024-10-31T17:12:48.4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3216" autoAdjust="0"/>
  </p:normalViewPr>
  <p:slideViewPr>
    <p:cSldViewPr snapToGrid="0">
      <p:cViewPr>
        <p:scale>
          <a:sx n="100" d="100"/>
          <a:sy n="100" d="100"/>
        </p:scale>
        <p:origin x="58" y="-950"/>
      </p:cViewPr>
      <p:guideLst>
        <p:guide pos="576"/>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5" csCatId="accent1" phldr="1"/>
      <dgm:spPr/>
      <dgm:t>
        <a:bodyPr/>
        <a:lstStyle/>
        <a:p>
          <a:endParaRPr lang="en-US"/>
        </a:p>
      </dgm:t>
    </dgm:pt>
    <dgm:pt modelId="{CEA68BC1-0214-475A-AAEB-F2C106BEDF3D}">
      <dgm:prSet/>
      <dgm:spPr/>
      <dgm:t>
        <a:bodyPr/>
        <a:lstStyle/>
        <a:p>
          <a:pPr algn="l"/>
          <a:r>
            <a:rPr lang="en-US" dirty="0">
              <a:solidFill>
                <a:schemeClr val="tx2"/>
              </a:solidFill>
              <a:latin typeface="+mj-lt"/>
              <a:ea typeface="Calibri" charset="0"/>
              <a:cs typeface="Calibri" charset="0"/>
            </a:rPr>
            <a:t>Planning</a:t>
          </a:r>
          <a:endParaRPr lang="en-US" dirty="0">
            <a:solidFill>
              <a:schemeClr val="tx2"/>
            </a:solidFill>
            <a:latin typeface="+mj-lt"/>
          </a:endParaRPr>
        </a:p>
      </dgm:t>
    </dgm:pt>
    <dgm:pt modelId="{D39F5498-D166-4D4F-959E-220D13F281F2}" type="parTrans" cxnId="{4A7F6715-186E-49A7-B901-131CC9610C6D}">
      <dgm:prSet/>
      <dgm:spPr/>
      <dgm:t>
        <a:bodyPr/>
        <a:lstStyle/>
        <a:p>
          <a:endParaRPr lang="en-US">
            <a:latin typeface="+mn-lt"/>
          </a:endParaRPr>
        </a:p>
      </dgm:t>
    </dgm:pt>
    <dgm:pt modelId="{D52D63DB-7300-43C9-9B4D-DCAB119753ED}" type="sibTrans" cxnId="{4A7F6715-186E-49A7-B901-131CC9610C6D}">
      <dgm:prSet/>
      <dgm:spPr/>
      <dgm:t>
        <a:bodyPr/>
        <a:lstStyle/>
        <a:p>
          <a:endParaRPr lang="en-US">
            <a:latin typeface="+mn-lt"/>
          </a:endParaRPr>
        </a:p>
      </dgm:t>
    </dgm:pt>
    <dgm:pt modelId="{6E78410F-604C-43A6-A991-1F6A0685C76E}">
      <dgm:prSet custT="1"/>
      <dgm:spPr/>
      <dgm:t>
        <a:bodyPr lIns="182880" tIns="182880" rIns="182880" bIns="182880"/>
        <a:lstStyle/>
        <a:p>
          <a:pPr marL="0">
            <a:buNone/>
          </a:pPr>
          <a:r>
            <a:rPr lang="en-US" sz="1600" dirty="0">
              <a:solidFill>
                <a:schemeClr val="tx1">
                  <a:lumMod val="75000"/>
                  <a:lumOff val="25000"/>
                </a:schemeClr>
              </a:solidFill>
              <a:latin typeface="+mn-lt"/>
            </a:rPr>
            <a:t>Synergize scalable e-commerce</a:t>
          </a:r>
          <a:endParaRPr lang="en-US" sz="1600" dirty="0">
            <a:solidFill>
              <a:schemeClr val="tx1">
                <a:lumMod val="75000"/>
                <a:lumOff val="25000"/>
              </a:schemeClr>
            </a:solidFill>
            <a:latin typeface="+mn-lt"/>
            <a:ea typeface="Calibri" charset="0"/>
            <a:cs typeface="Calibri" charset="0"/>
          </a:endParaRPr>
        </a:p>
      </dgm:t>
    </dgm:pt>
    <dgm:pt modelId="{B87758DC-95B9-415D-8FA2-3A592F03EEB6}" type="parTrans" cxnId="{E6E94786-140A-4645-ACBD-B11A56308E02}">
      <dgm:prSet/>
      <dgm:spPr/>
      <dgm:t>
        <a:bodyPr/>
        <a:lstStyle/>
        <a:p>
          <a:endParaRPr lang="en-US">
            <a:latin typeface="+mn-lt"/>
          </a:endParaRPr>
        </a:p>
      </dgm:t>
    </dgm:pt>
    <dgm:pt modelId="{81ADE71D-3BBC-45B9-8FE7-89C53F21FB8E}" type="sibTrans" cxnId="{E6E94786-140A-4645-ACBD-B11A56308E02}">
      <dgm:prSet/>
      <dgm:spPr/>
      <dgm:t>
        <a:bodyPr/>
        <a:lstStyle/>
        <a:p>
          <a:endParaRPr lang="en-US">
            <a:latin typeface="+mn-lt"/>
          </a:endParaRPr>
        </a:p>
      </dgm:t>
    </dgm:pt>
    <dgm:pt modelId="{57B30C7E-2C98-474C-972A-4A9F013596F6}">
      <dgm:prSet/>
      <dgm:spPr/>
      <dgm:t>
        <a:bodyPr/>
        <a:lstStyle/>
        <a:p>
          <a:pPr algn="l"/>
          <a:r>
            <a:rPr lang="en-US" dirty="0">
              <a:solidFill>
                <a:schemeClr val="tx2"/>
              </a:solidFill>
              <a:latin typeface="+mj-lt"/>
              <a:ea typeface="Calibri" charset="0"/>
              <a:cs typeface="Calibri" charset="0"/>
            </a:rPr>
            <a:t>Marketing</a:t>
          </a:r>
        </a:p>
      </dgm:t>
    </dgm:pt>
    <dgm:pt modelId="{3C56CB1B-7905-41E8-90E6-A55A14BA7821}" type="parTrans" cxnId="{13126A2F-129D-4762-93CF-9798949EB589}">
      <dgm:prSet/>
      <dgm:spPr/>
      <dgm:t>
        <a:bodyPr/>
        <a:lstStyle/>
        <a:p>
          <a:endParaRPr lang="en-US">
            <a:latin typeface="+mn-lt"/>
          </a:endParaRPr>
        </a:p>
      </dgm:t>
    </dgm:pt>
    <dgm:pt modelId="{7F14057D-1A20-4F64-A110-C77AC5F00602}" type="sibTrans" cxnId="{13126A2F-129D-4762-93CF-9798949EB589}">
      <dgm:prSet/>
      <dgm:spPr/>
      <dgm:t>
        <a:bodyPr/>
        <a:lstStyle/>
        <a:p>
          <a:endParaRPr lang="en-US">
            <a:latin typeface="+mn-lt"/>
          </a:endParaRPr>
        </a:p>
      </dgm:t>
    </dgm:pt>
    <dgm:pt modelId="{B45FF3C1-5A75-4E4C-B2B6-84B0FAC421C2}">
      <dgm:prSet custT="1"/>
      <dgm:spPr/>
      <dgm:t>
        <a:bodyPr lIns="182880" tIns="182880" rIns="182880" bIns="182880"/>
        <a:lstStyle/>
        <a:p>
          <a:pPr marL="0">
            <a:buNone/>
          </a:pPr>
          <a:r>
            <a:rPr lang="en-US" sz="1600" dirty="0">
              <a:solidFill>
                <a:schemeClr val="tx1">
                  <a:lumMod val="75000"/>
                  <a:lumOff val="25000"/>
                </a:schemeClr>
              </a:solidFill>
              <a:latin typeface="+mn-lt"/>
            </a:rPr>
            <a:t>Disseminate standardized metrics</a:t>
          </a:r>
          <a:endParaRPr lang="en-US" sz="1600" dirty="0">
            <a:solidFill>
              <a:schemeClr val="tx1">
                <a:lumMod val="75000"/>
                <a:lumOff val="25000"/>
              </a:schemeClr>
            </a:solidFill>
            <a:latin typeface="+mn-lt"/>
            <a:ea typeface="Calibri" charset="0"/>
            <a:cs typeface="Calibri" charset="0"/>
          </a:endParaRPr>
        </a:p>
      </dgm:t>
    </dgm:pt>
    <dgm:pt modelId="{34A81C80-FF70-48EA-B442-BDB1EF403754}" type="parTrans" cxnId="{D6AF6FC0-4B56-4246-AC09-69D41F1CFC6B}">
      <dgm:prSet/>
      <dgm:spPr/>
      <dgm:t>
        <a:bodyPr/>
        <a:lstStyle/>
        <a:p>
          <a:endParaRPr lang="en-US">
            <a:latin typeface="+mn-lt"/>
          </a:endParaRPr>
        </a:p>
      </dgm:t>
    </dgm:pt>
    <dgm:pt modelId="{5B9815BA-8A8F-4251-B182-AD39A4FE26DD}" type="sibTrans" cxnId="{D6AF6FC0-4B56-4246-AC09-69D41F1CFC6B}">
      <dgm:prSet/>
      <dgm:spPr/>
      <dgm:t>
        <a:bodyPr/>
        <a:lstStyle/>
        <a:p>
          <a:endParaRPr lang="en-US">
            <a:latin typeface="+mn-lt"/>
          </a:endParaRPr>
        </a:p>
      </dgm:t>
    </dgm:pt>
    <dgm:pt modelId="{0A954AA6-C6B0-4271-8792-CCCE30CE7D69}">
      <dgm:prSet/>
      <dgm:spPr/>
      <dgm:t>
        <a:bodyPr/>
        <a:lstStyle/>
        <a:p>
          <a:pPr algn="l"/>
          <a:r>
            <a:rPr lang="en-US" dirty="0">
              <a:solidFill>
                <a:schemeClr val="tx2"/>
              </a:solidFill>
              <a:latin typeface="+mj-lt"/>
              <a:ea typeface="Calibri" charset="0"/>
              <a:cs typeface="Calibri" charset="0"/>
            </a:rPr>
            <a:t>Design</a:t>
          </a:r>
        </a:p>
      </dgm:t>
    </dgm:pt>
    <dgm:pt modelId="{81CA91A9-12C9-4000-A833-6528B617CCA1}" type="parTrans" cxnId="{61DE8435-87FC-4ED8-A1D9-A0E36224C192}">
      <dgm:prSet/>
      <dgm:spPr/>
      <dgm:t>
        <a:bodyPr/>
        <a:lstStyle/>
        <a:p>
          <a:endParaRPr lang="en-US">
            <a:latin typeface="+mn-lt"/>
          </a:endParaRPr>
        </a:p>
      </dgm:t>
    </dgm:pt>
    <dgm:pt modelId="{7635DF39-FFCE-4F67-A43A-C3F7B847830D}" type="sibTrans" cxnId="{61DE8435-87FC-4ED8-A1D9-A0E36224C192}">
      <dgm:prSet/>
      <dgm:spPr/>
      <dgm:t>
        <a:bodyPr/>
        <a:lstStyle/>
        <a:p>
          <a:endParaRPr lang="en-US">
            <a:latin typeface="+mn-lt"/>
          </a:endParaRPr>
        </a:p>
      </dgm:t>
    </dgm:pt>
    <dgm:pt modelId="{838BD54C-88AD-40D7-AF5F-AB65EB0898A5}">
      <dgm:prSet custT="1"/>
      <dgm:spPr/>
      <dgm:t>
        <a:bodyPr lIns="182880" tIns="182880" rIns="182880" bIns="182880"/>
        <a:lstStyle/>
        <a:p>
          <a:pPr marL="0">
            <a:buNone/>
          </a:pPr>
          <a:r>
            <a:rPr lang="en-US" sz="1600" dirty="0">
              <a:solidFill>
                <a:schemeClr val="tx1">
                  <a:lumMod val="75000"/>
                  <a:lumOff val="25000"/>
                </a:schemeClr>
              </a:solidFill>
              <a:latin typeface="+mn-lt"/>
            </a:rPr>
            <a:t>Coordinate                        e-business applications</a:t>
          </a:r>
          <a:endParaRPr lang="en-US" sz="1600" dirty="0">
            <a:solidFill>
              <a:schemeClr val="tx1">
                <a:lumMod val="75000"/>
                <a:lumOff val="25000"/>
              </a:schemeClr>
            </a:solidFill>
            <a:latin typeface="+mn-lt"/>
            <a:ea typeface="Calibri" charset="0"/>
            <a:cs typeface="Calibri" charset="0"/>
          </a:endParaRPr>
        </a:p>
      </dgm:t>
    </dgm:pt>
    <dgm:pt modelId="{FD106F30-FED7-4A4D-9063-A51FC1861B8D}" type="parTrans" cxnId="{122438FB-0EB1-4DC7-B97A-C5EDE3236321}">
      <dgm:prSet/>
      <dgm:spPr/>
      <dgm:t>
        <a:bodyPr/>
        <a:lstStyle/>
        <a:p>
          <a:endParaRPr lang="en-US">
            <a:latin typeface="+mn-lt"/>
          </a:endParaRPr>
        </a:p>
      </dgm:t>
    </dgm:pt>
    <dgm:pt modelId="{C5AC6457-3C00-4583-9061-8DA5017D63FF}" type="sibTrans" cxnId="{122438FB-0EB1-4DC7-B97A-C5EDE3236321}">
      <dgm:prSet/>
      <dgm:spPr/>
      <dgm:t>
        <a:bodyPr/>
        <a:lstStyle/>
        <a:p>
          <a:endParaRPr lang="en-US">
            <a:latin typeface="+mn-lt"/>
          </a:endParaRPr>
        </a:p>
      </dgm:t>
    </dgm:pt>
    <dgm:pt modelId="{1E1BD5C7-7E98-4E9C-980A-6231C710F86D}">
      <dgm:prSet/>
      <dgm:spPr/>
      <dgm:t>
        <a:bodyPr/>
        <a:lstStyle/>
        <a:p>
          <a:pPr algn="l"/>
          <a:r>
            <a:rPr lang="en-US" dirty="0">
              <a:solidFill>
                <a:schemeClr val="tx2"/>
              </a:solidFill>
              <a:latin typeface="+mj-lt"/>
              <a:ea typeface="Calibri" charset="0"/>
              <a:cs typeface="Calibri" charset="0"/>
            </a:rPr>
            <a:t>Strategy</a:t>
          </a:r>
        </a:p>
      </dgm:t>
    </dgm:pt>
    <dgm:pt modelId="{63D0BD99-D324-4743-A063-0F16264E6A03}" type="parTrans" cxnId="{F291143C-5080-4FD6-BEEA-B126FBAFEC70}">
      <dgm:prSet/>
      <dgm:spPr/>
      <dgm:t>
        <a:bodyPr/>
        <a:lstStyle/>
        <a:p>
          <a:endParaRPr lang="en-US">
            <a:latin typeface="+mn-lt"/>
          </a:endParaRPr>
        </a:p>
      </dgm:t>
    </dgm:pt>
    <dgm:pt modelId="{BDC49242-DD3A-494A-A4AF-E750AD6D3DAB}" type="sibTrans" cxnId="{F291143C-5080-4FD6-BEEA-B126FBAFEC70}">
      <dgm:prSet/>
      <dgm:spPr/>
      <dgm:t>
        <a:bodyPr/>
        <a:lstStyle/>
        <a:p>
          <a:endParaRPr lang="en-US">
            <a:latin typeface="+mn-lt"/>
          </a:endParaRPr>
        </a:p>
      </dgm:t>
    </dgm:pt>
    <dgm:pt modelId="{A0B60079-4AAF-49AC-8F08-8A2DFAEE29DB}">
      <dgm:prSet custT="1"/>
      <dgm:spPr/>
      <dgm:t>
        <a:bodyPr lIns="182880" tIns="182880" rIns="182880" bIns="182880"/>
        <a:lstStyle/>
        <a:p>
          <a:pPr marL="0">
            <a:buNone/>
          </a:pPr>
          <a:r>
            <a:rPr lang="en-US" sz="1600" dirty="0">
              <a:solidFill>
                <a:schemeClr val="tx1">
                  <a:lumMod val="75000"/>
                  <a:lumOff val="25000"/>
                </a:schemeClr>
              </a:solidFill>
              <a:latin typeface="+mn-lt"/>
            </a:rPr>
            <a:t>Foster holistically superior methodologies</a:t>
          </a:r>
          <a:endParaRPr lang="en-US" sz="1600" dirty="0">
            <a:solidFill>
              <a:schemeClr val="tx1">
                <a:lumMod val="75000"/>
                <a:lumOff val="25000"/>
              </a:schemeClr>
            </a:solidFill>
            <a:latin typeface="+mn-lt"/>
            <a:ea typeface="Calibri" charset="0"/>
            <a:cs typeface="Calibri" charset="0"/>
          </a:endParaRPr>
        </a:p>
      </dgm:t>
    </dgm:pt>
    <dgm:pt modelId="{94E190C2-DE76-4E92-9B8B-12C8AC85398D}" type="parTrans" cxnId="{DA65D739-98AB-49B5-B28F-78D06B43157F}">
      <dgm:prSet/>
      <dgm:spPr/>
      <dgm:t>
        <a:bodyPr/>
        <a:lstStyle/>
        <a:p>
          <a:endParaRPr lang="en-US">
            <a:latin typeface="+mn-lt"/>
          </a:endParaRPr>
        </a:p>
      </dgm:t>
    </dgm:pt>
    <dgm:pt modelId="{B3783AFC-A7BD-4A0E-8A53-49FBB33EB50F}" type="sibTrans" cxnId="{DA65D739-98AB-49B5-B28F-78D06B43157F}">
      <dgm:prSet/>
      <dgm:spPr/>
      <dgm:t>
        <a:bodyPr/>
        <a:lstStyle/>
        <a:p>
          <a:endParaRPr lang="en-US">
            <a:latin typeface="+mn-lt"/>
          </a:endParaRPr>
        </a:p>
      </dgm:t>
    </dgm:pt>
    <dgm:pt modelId="{13416990-6629-4AE4-B0B2-7DE8418884DB}">
      <dgm:prSet/>
      <dgm:spPr/>
      <dgm:t>
        <a:bodyPr/>
        <a:lstStyle/>
        <a:p>
          <a:pPr algn="l"/>
          <a:r>
            <a:rPr lang="en-US" dirty="0">
              <a:solidFill>
                <a:schemeClr val="tx2"/>
              </a:solidFill>
              <a:latin typeface="+mj-lt"/>
              <a:ea typeface="Calibri" charset="0"/>
              <a:cs typeface="Calibri" charset="0"/>
            </a:rPr>
            <a:t>Launch</a:t>
          </a:r>
        </a:p>
      </dgm:t>
    </dgm:pt>
    <dgm:pt modelId="{180D8207-97DB-48B4-AFB6-E1571502D51D}" type="parTrans" cxnId="{88C7DEFE-ACEF-4A9F-B154-781CBBFCBE18}">
      <dgm:prSet/>
      <dgm:spPr/>
      <dgm:t>
        <a:bodyPr/>
        <a:lstStyle/>
        <a:p>
          <a:endParaRPr lang="en-US">
            <a:latin typeface="+mn-lt"/>
          </a:endParaRPr>
        </a:p>
      </dgm:t>
    </dgm:pt>
    <dgm:pt modelId="{355D6E8A-518E-4B49-955A-8C7CE0CBDA24}" type="sibTrans" cxnId="{88C7DEFE-ACEF-4A9F-B154-781CBBFCBE18}">
      <dgm:prSet/>
      <dgm:spPr/>
      <dgm:t>
        <a:bodyPr/>
        <a:lstStyle/>
        <a:p>
          <a:endParaRPr lang="en-US">
            <a:latin typeface="+mn-lt"/>
          </a:endParaRPr>
        </a:p>
      </dgm:t>
    </dgm:pt>
    <dgm:pt modelId="{8FE81FEC-2664-411F-AEB3-065F29F52751}">
      <dgm:prSet custT="1"/>
      <dgm:spPr/>
      <dgm:t>
        <a:bodyPr lIns="182880" tIns="182880" rIns="182880" bIns="182880"/>
        <a:lstStyle/>
        <a:p>
          <a:pPr marL="0">
            <a:buNone/>
          </a:pPr>
          <a:r>
            <a:rPr lang="en-US" sz="1600" dirty="0">
              <a:solidFill>
                <a:schemeClr val="tx1">
                  <a:lumMod val="75000"/>
                  <a:lumOff val="25000"/>
                </a:schemeClr>
              </a:solidFill>
              <a:latin typeface="+mn-lt"/>
            </a:rPr>
            <a:t>Deploy strategic networks with compelling                  e-business needs</a:t>
          </a:r>
          <a:endParaRPr lang="en-US" sz="1600" dirty="0">
            <a:solidFill>
              <a:schemeClr val="tx1">
                <a:lumMod val="75000"/>
                <a:lumOff val="25000"/>
              </a:schemeClr>
            </a:solidFill>
            <a:latin typeface="+mn-lt"/>
            <a:ea typeface="Calibri" charset="0"/>
            <a:cs typeface="Calibri" charset="0"/>
          </a:endParaRP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917788B4-4702-452B-A9BF-BD370AC7C91D}" type="pres">
      <dgm:prSet presAssocID="{0DD8915E-DC14-41D6-9BB5-F49E1C265163}" presName="Name0" presStyleCnt="0">
        <dgm:presLayoutVars>
          <dgm:dir/>
          <dgm:animLvl val="lvl"/>
          <dgm:resizeHandles val="exact"/>
        </dgm:presLayoutVars>
      </dgm:prSet>
      <dgm:spPr/>
    </dgm:pt>
    <dgm:pt modelId="{54C7622E-B3EE-4BFC-B751-4B261C400F01}" type="pres">
      <dgm:prSet presAssocID="{CEA68BC1-0214-475A-AAEB-F2C106BEDF3D}" presName="composite" presStyleCnt="0"/>
      <dgm:spPr/>
    </dgm:pt>
    <dgm:pt modelId="{80A1A6DF-0273-4C9F-A1CF-A320F9DB6FD1}" type="pres">
      <dgm:prSet presAssocID="{CEA68BC1-0214-475A-AAEB-F2C106BEDF3D}" presName="parTx" presStyleLbl="alignNode1" presStyleIdx="0" presStyleCnt="5">
        <dgm:presLayoutVars>
          <dgm:chMax val="0"/>
          <dgm:chPref val="0"/>
        </dgm:presLayoutVars>
      </dgm:prSet>
      <dgm:spPr/>
    </dgm:pt>
    <dgm:pt modelId="{910C52EF-D1F5-4581-A150-24B263AF9343}" type="pres">
      <dgm:prSet presAssocID="{CEA68BC1-0214-475A-AAEB-F2C106BEDF3D}" presName="desTx" presStyleLbl="alignAccFollowNode1" presStyleIdx="0" presStyleCnt="5">
        <dgm:presLayoutVars/>
      </dgm:prSet>
      <dgm:spPr/>
    </dgm:pt>
    <dgm:pt modelId="{06DEF15E-2A95-4424-9CA3-93FFF5A22F97}" type="pres">
      <dgm:prSet presAssocID="{D52D63DB-7300-43C9-9B4D-DCAB119753ED}" presName="space" presStyleCnt="0"/>
      <dgm:spPr/>
    </dgm:pt>
    <dgm:pt modelId="{0D1CB9BF-C612-4FA5-A8ED-CBAA77D93857}" type="pres">
      <dgm:prSet presAssocID="{57B30C7E-2C98-474C-972A-4A9F013596F6}" presName="composite" presStyleCnt="0"/>
      <dgm:spPr/>
    </dgm:pt>
    <dgm:pt modelId="{1F484571-9C36-4EBC-94E8-740ECF59A9E8}" type="pres">
      <dgm:prSet presAssocID="{57B30C7E-2C98-474C-972A-4A9F013596F6}" presName="parTx" presStyleLbl="alignNode1" presStyleIdx="1" presStyleCnt="5">
        <dgm:presLayoutVars>
          <dgm:chMax val="0"/>
          <dgm:chPref val="0"/>
        </dgm:presLayoutVars>
      </dgm:prSet>
      <dgm:spPr/>
    </dgm:pt>
    <dgm:pt modelId="{8382FB71-379A-4A42-BEC2-AAF439B565D5}" type="pres">
      <dgm:prSet presAssocID="{57B30C7E-2C98-474C-972A-4A9F013596F6}" presName="desTx" presStyleLbl="alignAccFollowNode1" presStyleIdx="1" presStyleCnt="5">
        <dgm:presLayoutVars/>
      </dgm:prSet>
      <dgm:spPr/>
    </dgm:pt>
    <dgm:pt modelId="{CEAD898F-DA15-46A5-A07C-10D30E78B5E8}" type="pres">
      <dgm:prSet presAssocID="{7F14057D-1A20-4F64-A110-C77AC5F00602}" presName="space" presStyleCnt="0"/>
      <dgm:spPr/>
    </dgm:pt>
    <dgm:pt modelId="{BEA164EE-1450-4AEB-9527-4E22FBF3C1A8}" type="pres">
      <dgm:prSet presAssocID="{0A954AA6-C6B0-4271-8792-CCCE30CE7D69}" presName="composite" presStyleCnt="0"/>
      <dgm:spPr/>
    </dgm:pt>
    <dgm:pt modelId="{6B33ABE5-CEF1-4B39-82C3-F1FC644C0A8F}" type="pres">
      <dgm:prSet presAssocID="{0A954AA6-C6B0-4271-8792-CCCE30CE7D69}" presName="parTx" presStyleLbl="alignNode1" presStyleIdx="2" presStyleCnt="5">
        <dgm:presLayoutVars>
          <dgm:chMax val="0"/>
          <dgm:chPref val="0"/>
        </dgm:presLayoutVars>
      </dgm:prSet>
      <dgm:spPr/>
    </dgm:pt>
    <dgm:pt modelId="{D49AD3F7-B2B6-4709-A43B-C22DEB981B39}" type="pres">
      <dgm:prSet presAssocID="{0A954AA6-C6B0-4271-8792-CCCE30CE7D69}" presName="desTx" presStyleLbl="alignAccFollowNode1" presStyleIdx="2" presStyleCnt="5">
        <dgm:presLayoutVars/>
      </dgm:prSet>
      <dgm:spPr/>
    </dgm:pt>
    <dgm:pt modelId="{C83CA8A9-5873-4873-B14F-2F0E7FB2ABCC}" type="pres">
      <dgm:prSet presAssocID="{7635DF39-FFCE-4F67-A43A-C3F7B847830D}" presName="space" presStyleCnt="0"/>
      <dgm:spPr/>
    </dgm:pt>
    <dgm:pt modelId="{952DF76F-9AB8-4BB6-B004-372FA36D16E3}" type="pres">
      <dgm:prSet presAssocID="{1E1BD5C7-7E98-4E9C-980A-6231C710F86D}" presName="composite" presStyleCnt="0"/>
      <dgm:spPr/>
    </dgm:pt>
    <dgm:pt modelId="{4AE355A7-3A54-47B1-8CB5-F35120F77B1B}" type="pres">
      <dgm:prSet presAssocID="{1E1BD5C7-7E98-4E9C-980A-6231C710F86D}" presName="parTx" presStyleLbl="alignNode1" presStyleIdx="3" presStyleCnt="5">
        <dgm:presLayoutVars>
          <dgm:chMax val="0"/>
          <dgm:chPref val="0"/>
        </dgm:presLayoutVars>
      </dgm:prSet>
      <dgm:spPr/>
    </dgm:pt>
    <dgm:pt modelId="{C0A30CE6-D937-498A-8D1C-AB49CDB4AE52}" type="pres">
      <dgm:prSet presAssocID="{1E1BD5C7-7E98-4E9C-980A-6231C710F86D}" presName="desTx" presStyleLbl="alignAccFollowNode1" presStyleIdx="3" presStyleCnt="5">
        <dgm:presLayoutVars/>
      </dgm:prSet>
      <dgm:spPr/>
    </dgm:pt>
    <dgm:pt modelId="{5F52C0BF-6756-4EC5-B609-DFC97E73A4A5}" type="pres">
      <dgm:prSet presAssocID="{BDC49242-DD3A-494A-A4AF-E750AD6D3DAB}" presName="space" presStyleCnt="0"/>
      <dgm:spPr/>
    </dgm:pt>
    <dgm:pt modelId="{F042507F-C824-490E-948D-BDF8D9C669BD}" type="pres">
      <dgm:prSet presAssocID="{13416990-6629-4AE4-B0B2-7DE8418884DB}" presName="composite" presStyleCnt="0"/>
      <dgm:spPr/>
    </dgm:pt>
    <dgm:pt modelId="{1D3D5FCC-5789-4468-99A6-5D6A676B6013}" type="pres">
      <dgm:prSet presAssocID="{13416990-6629-4AE4-B0B2-7DE8418884DB}" presName="parTx" presStyleLbl="alignNode1" presStyleIdx="4" presStyleCnt="5">
        <dgm:presLayoutVars>
          <dgm:chMax val="0"/>
          <dgm:chPref val="0"/>
        </dgm:presLayoutVars>
      </dgm:prSet>
      <dgm:spPr/>
    </dgm:pt>
    <dgm:pt modelId="{44C7D37A-568B-4A53-88BE-8330DEF7D4A3}" type="pres">
      <dgm:prSet presAssocID="{13416990-6629-4AE4-B0B2-7DE8418884DB}" presName="desTx" presStyleLbl="alignAccFollowNode1" presStyleIdx="4" presStyleCnt="5">
        <dgm:presLayoutVars/>
      </dgm:prSet>
      <dgm:spPr/>
    </dgm:pt>
  </dgm:ptLst>
  <dgm:cxnLst>
    <dgm:cxn modelId="{4A7F6715-186E-49A7-B901-131CC9610C6D}" srcId="{0DD8915E-DC14-41D6-9BB5-F49E1C265163}" destId="{CEA68BC1-0214-475A-AAEB-F2C106BEDF3D}" srcOrd="0" destOrd="0" parTransId="{D39F5498-D166-4D4F-959E-220D13F281F2}" sibTransId="{D52D63DB-7300-43C9-9B4D-DCAB119753ED}"/>
    <dgm:cxn modelId="{88C0D421-0F9D-49BA-8817-FC936CC87FAC}" type="presOf" srcId="{B45FF3C1-5A75-4E4C-B2B6-84B0FAC421C2}" destId="{8382FB71-379A-4A42-BEC2-AAF439B565D5}" srcOrd="0" destOrd="0" presId="urn:microsoft.com/office/officeart/2016/7/layout/HorizontalActionList"/>
    <dgm:cxn modelId="{13126A2F-129D-4762-93CF-9798949EB589}" srcId="{0DD8915E-DC14-41D6-9BB5-F49E1C265163}" destId="{57B30C7E-2C98-474C-972A-4A9F013596F6}" srcOrd="1" destOrd="0" parTransId="{3C56CB1B-7905-41E8-90E6-A55A14BA7821}" sibTransId="{7F14057D-1A20-4F64-A110-C77AC5F00602}"/>
    <dgm:cxn modelId="{61DE8435-87FC-4ED8-A1D9-A0E36224C192}" srcId="{0DD8915E-DC14-41D6-9BB5-F49E1C265163}" destId="{0A954AA6-C6B0-4271-8792-CCCE30CE7D69}" srcOrd="2" destOrd="0" parTransId="{81CA91A9-12C9-4000-A833-6528B617CCA1}" sibTransId="{7635DF39-FFCE-4F67-A43A-C3F7B847830D}"/>
    <dgm:cxn modelId="{DA65D739-98AB-49B5-B28F-78D06B43157F}" srcId="{1E1BD5C7-7E98-4E9C-980A-6231C710F86D}" destId="{A0B60079-4AAF-49AC-8F08-8A2DFAEE29DB}" srcOrd="0" destOrd="0" parTransId="{94E190C2-DE76-4E92-9B8B-12C8AC85398D}" sibTransId="{B3783AFC-A7BD-4A0E-8A53-49FBB33EB50F}"/>
    <dgm:cxn modelId="{711E093C-AD42-45A4-8D40-A2D39702062E}" srcId="{13416990-6629-4AE4-B0B2-7DE8418884DB}" destId="{8FE81FEC-2664-411F-AEB3-065F29F52751}" srcOrd="0" destOrd="0" parTransId="{BCBC007E-0269-421B-9C41-DE26D5C3A822}" sibTransId="{80230EB7-7230-4881-A631-309C07417378}"/>
    <dgm:cxn modelId="{F291143C-5080-4FD6-BEEA-B126FBAFEC70}" srcId="{0DD8915E-DC14-41D6-9BB5-F49E1C265163}" destId="{1E1BD5C7-7E98-4E9C-980A-6231C710F86D}" srcOrd="3" destOrd="0" parTransId="{63D0BD99-D324-4743-A063-0F16264E6A03}" sibTransId="{BDC49242-DD3A-494A-A4AF-E750AD6D3DAB}"/>
    <dgm:cxn modelId="{7AF7564A-7BD3-438E-9B3C-14BD86824042}" type="presOf" srcId="{57B30C7E-2C98-474C-972A-4A9F013596F6}" destId="{1F484571-9C36-4EBC-94E8-740ECF59A9E8}" srcOrd="0" destOrd="0" presId="urn:microsoft.com/office/officeart/2016/7/layout/HorizontalActionList"/>
    <dgm:cxn modelId="{6AFDC150-9F77-4A36-A180-B36F17F720D5}" type="presOf" srcId="{1E1BD5C7-7E98-4E9C-980A-6231C710F86D}" destId="{4AE355A7-3A54-47B1-8CB5-F35120F77B1B}" srcOrd="0" destOrd="0" presId="urn:microsoft.com/office/officeart/2016/7/layout/HorizontalActionList"/>
    <dgm:cxn modelId="{9C4BCC70-6D73-47C9-B488-C135FF971FCD}" type="presOf" srcId="{13416990-6629-4AE4-B0B2-7DE8418884DB}" destId="{1D3D5FCC-5789-4468-99A6-5D6A676B6013}" srcOrd="0" destOrd="0" presId="urn:microsoft.com/office/officeart/2016/7/layout/HorizontalActionList"/>
    <dgm:cxn modelId="{E6E94786-140A-4645-ACBD-B11A56308E02}" srcId="{CEA68BC1-0214-475A-AAEB-F2C106BEDF3D}" destId="{6E78410F-604C-43A6-A991-1F6A0685C76E}" srcOrd="0" destOrd="0" parTransId="{B87758DC-95B9-415D-8FA2-3A592F03EEB6}" sibTransId="{81ADE71D-3BBC-45B9-8FE7-89C53F21FB8E}"/>
    <dgm:cxn modelId="{77938B8A-5AD8-4A5E-A030-55E04EAC32E6}" type="presOf" srcId="{6E78410F-604C-43A6-A991-1F6A0685C76E}" destId="{910C52EF-D1F5-4581-A150-24B263AF9343}" srcOrd="0" destOrd="0" presId="urn:microsoft.com/office/officeart/2016/7/layout/HorizontalActionList"/>
    <dgm:cxn modelId="{E440549C-0098-4200-80A6-FF88137F160F}" type="presOf" srcId="{0DD8915E-DC14-41D6-9BB5-F49E1C265163}" destId="{917788B4-4702-452B-A9BF-BD370AC7C91D}" srcOrd="0" destOrd="0" presId="urn:microsoft.com/office/officeart/2016/7/layout/HorizontalActionList"/>
    <dgm:cxn modelId="{B33405B2-B51D-4E21-BC61-F0A17B517544}" type="presOf" srcId="{A0B60079-4AAF-49AC-8F08-8A2DFAEE29DB}" destId="{C0A30CE6-D937-498A-8D1C-AB49CDB4AE52}" srcOrd="0" destOrd="0" presId="urn:microsoft.com/office/officeart/2016/7/layout/HorizontalActionList"/>
    <dgm:cxn modelId="{D6AF6FC0-4B56-4246-AC09-69D41F1CFC6B}" srcId="{57B30C7E-2C98-474C-972A-4A9F013596F6}" destId="{B45FF3C1-5A75-4E4C-B2B6-84B0FAC421C2}" srcOrd="0" destOrd="0" parTransId="{34A81C80-FF70-48EA-B442-BDB1EF403754}" sibTransId="{5B9815BA-8A8F-4251-B182-AD39A4FE26DD}"/>
    <dgm:cxn modelId="{B4983ACB-8E8C-4A2A-9B18-8617D7E17A77}" type="presOf" srcId="{838BD54C-88AD-40D7-AF5F-AB65EB0898A5}" destId="{D49AD3F7-B2B6-4709-A43B-C22DEB981B39}" srcOrd="0" destOrd="0" presId="urn:microsoft.com/office/officeart/2016/7/layout/HorizontalActionList"/>
    <dgm:cxn modelId="{F287A5D1-1293-47FF-AD35-F35BD7DB7217}" type="presOf" srcId="{8FE81FEC-2664-411F-AEB3-065F29F52751}" destId="{44C7D37A-568B-4A53-88BE-8330DEF7D4A3}" srcOrd="0" destOrd="0" presId="urn:microsoft.com/office/officeart/2016/7/layout/HorizontalActionList"/>
    <dgm:cxn modelId="{9AF54BDB-DAB3-4B24-A529-369FFC39451F}" type="presOf" srcId="{0A954AA6-C6B0-4271-8792-CCCE30CE7D69}" destId="{6B33ABE5-CEF1-4B39-82C3-F1FC644C0A8F}" srcOrd="0" destOrd="0" presId="urn:microsoft.com/office/officeart/2016/7/layout/HorizontalActionList"/>
    <dgm:cxn modelId="{E3F2F5EC-16B1-4C58-9182-F30E78C8D17D}" type="presOf" srcId="{CEA68BC1-0214-475A-AAEB-F2C106BEDF3D}" destId="{80A1A6DF-0273-4C9F-A1CF-A320F9DB6FD1}" srcOrd="0" destOrd="0" presId="urn:microsoft.com/office/officeart/2016/7/layout/HorizontalActionList"/>
    <dgm:cxn modelId="{122438FB-0EB1-4DC7-B97A-C5EDE3236321}" srcId="{0A954AA6-C6B0-4271-8792-CCCE30CE7D69}" destId="{838BD54C-88AD-40D7-AF5F-AB65EB0898A5}" srcOrd="0" destOrd="0" parTransId="{FD106F30-FED7-4A4D-9063-A51FC1861B8D}" sibTransId="{C5AC6457-3C00-4583-9061-8DA5017D63FF}"/>
    <dgm:cxn modelId="{88C7DEFE-ACEF-4A9F-B154-781CBBFCBE18}" srcId="{0DD8915E-DC14-41D6-9BB5-F49E1C265163}" destId="{13416990-6629-4AE4-B0B2-7DE8418884DB}" srcOrd="4" destOrd="0" parTransId="{180D8207-97DB-48B4-AFB6-E1571502D51D}" sibTransId="{355D6E8A-518E-4B49-955A-8C7CE0CBDA24}"/>
    <dgm:cxn modelId="{33ECD332-58AF-4E88-A500-D1240A9110AD}" type="presParOf" srcId="{917788B4-4702-452B-A9BF-BD370AC7C91D}" destId="{54C7622E-B3EE-4BFC-B751-4B261C400F01}" srcOrd="0" destOrd="0" presId="urn:microsoft.com/office/officeart/2016/7/layout/HorizontalActionList"/>
    <dgm:cxn modelId="{235818C5-3573-4908-AEE0-3A7896555462}" type="presParOf" srcId="{54C7622E-B3EE-4BFC-B751-4B261C400F01}" destId="{80A1A6DF-0273-4C9F-A1CF-A320F9DB6FD1}" srcOrd="0" destOrd="0" presId="urn:microsoft.com/office/officeart/2016/7/layout/HorizontalActionList"/>
    <dgm:cxn modelId="{33438145-C485-436C-AD90-2BC58FD45BD2}" type="presParOf" srcId="{54C7622E-B3EE-4BFC-B751-4B261C400F01}" destId="{910C52EF-D1F5-4581-A150-24B263AF9343}" srcOrd="1" destOrd="0" presId="urn:microsoft.com/office/officeart/2016/7/layout/HorizontalActionList"/>
    <dgm:cxn modelId="{0EA76779-6AA3-4942-8892-7B9CDEB74548}" type="presParOf" srcId="{917788B4-4702-452B-A9BF-BD370AC7C91D}" destId="{06DEF15E-2A95-4424-9CA3-93FFF5A22F97}" srcOrd="1" destOrd="0" presId="urn:microsoft.com/office/officeart/2016/7/layout/HorizontalActionList"/>
    <dgm:cxn modelId="{57A61824-4682-4CED-A1C9-A568972EE94D}" type="presParOf" srcId="{917788B4-4702-452B-A9BF-BD370AC7C91D}" destId="{0D1CB9BF-C612-4FA5-A8ED-CBAA77D93857}" srcOrd="2" destOrd="0" presId="urn:microsoft.com/office/officeart/2016/7/layout/HorizontalActionList"/>
    <dgm:cxn modelId="{7A2FA531-FB20-457D-BFF0-44C485415D15}" type="presParOf" srcId="{0D1CB9BF-C612-4FA5-A8ED-CBAA77D93857}" destId="{1F484571-9C36-4EBC-94E8-740ECF59A9E8}" srcOrd="0" destOrd="0" presId="urn:microsoft.com/office/officeart/2016/7/layout/HorizontalActionList"/>
    <dgm:cxn modelId="{9BCEDA81-6667-4C17-AFA8-2C42082BF207}" type="presParOf" srcId="{0D1CB9BF-C612-4FA5-A8ED-CBAA77D93857}" destId="{8382FB71-379A-4A42-BEC2-AAF439B565D5}" srcOrd="1" destOrd="0" presId="urn:microsoft.com/office/officeart/2016/7/layout/HorizontalActionList"/>
    <dgm:cxn modelId="{5A057344-D843-4EDB-84B0-60D5D1347B9F}" type="presParOf" srcId="{917788B4-4702-452B-A9BF-BD370AC7C91D}" destId="{CEAD898F-DA15-46A5-A07C-10D30E78B5E8}" srcOrd="3" destOrd="0" presId="urn:microsoft.com/office/officeart/2016/7/layout/HorizontalActionList"/>
    <dgm:cxn modelId="{8508FC8E-9136-4A97-9AA3-FFDDDB3B40AE}" type="presParOf" srcId="{917788B4-4702-452B-A9BF-BD370AC7C91D}" destId="{BEA164EE-1450-4AEB-9527-4E22FBF3C1A8}" srcOrd="4" destOrd="0" presId="urn:microsoft.com/office/officeart/2016/7/layout/HorizontalActionList"/>
    <dgm:cxn modelId="{657D2BC0-01E3-4AB6-A185-AF8A8BDB41EA}" type="presParOf" srcId="{BEA164EE-1450-4AEB-9527-4E22FBF3C1A8}" destId="{6B33ABE5-CEF1-4B39-82C3-F1FC644C0A8F}" srcOrd="0" destOrd="0" presId="urn:microsoft.com/office/officeart/2016/7/layout/HorizontalActionList"/>
    <dgm:cxn modelId="{D58411C6-0DF5-4662-9901-DA23240E83B9}" type="presParOf" srcId="{BEA164EE-1450-4AEB-9527-4E22FBF3C1A8}" destId="{D49AD3F7-B2B6-4709-A43B-C22DEB981B39}" srcOrd="1" destOrd="0" presId="urn:microsoft.com/office/officeart/2016/7/layout/HorizontalActionList"/>
    <dgm:cxn modelId="{3F6A4F5F-E2A5-4931-86E6-12BB70DD5E96}" type="presParOf" srcId="{917788B4-4702-452B-A9BF-BD370AC7C91D}" destId="{C83CA8A9-5873-4873-B14F-2F0E7FB2ABCC}" srcOrd="5" destOrd="0" presId="urn:microsoft.com/office/officeart/2016/7/layout/HorizontalActionList"/>
    <dgm:cxn modelId="{4C32C92D-DDF9-49A1-AF89-0235CF9C71B7}" type="presParOf" srcId="{917788B4-4702-452B-A9BF-BD370AC7C91D}" destId="{952DF76F-9AB8-4BB6-B004-372FA36D16E3}" srcOrd="6" destOrd="0" presId="urn:microsoft.com/office/officeart/2016/7/layout/HorizontalActionList"/>
    <dgm:cxn modelId="{57417539-B51B-4234-AEE5-F533ECC107BB}" type="presParOf" srcId="{952DF76F-9AB8-4BB6-B004-372FA36D16E3}" destId="{4AE355A7-3A54-47B1-8CB5-F35120F77B1B}" srcOrd="0" destOrd="0" presId="urn:microsoft.com/office/officeart/2016/7/layout/HorizontalActionList"/>
    <dgm:cxn modelId="{17742994-33B7-461E-8138-938D77B15D79}" type="presParOf" srcId="{952DF76F-9AB8-4BB6-B004-372FA36D16E3}" destId="{C0A30CE6-D937-498A-8D1C-AB49CDB4AE52}" srcOrd="1" destOrd="0" presId="urn:microsoft.com/office/officeart/2016/7/layout/HorizontalActionList"/>
    <dgm:cxn modelId="{63E4F875-88CC-449C-98C8-8CCD36740115}" type="presParOf" srcId="{917788B4-4702-452B-A9BF-BD370AC7C91D}" destId="{5F52C0BF-6756-4EC5-B609-DFC97E73A4A5}" srcOrd="7" destOrd="0" presId="urn:microsoft.com/office/officeart/2016/7/layout/HorizontalActionList"/>
    <dgm:cxn modelId="{008A04F8-CCA8-463D-A028-8F7B8B5DED82}" type="presParOf" srcId="{917788B4-4702-452B-A9BF-BD370AC7C91D}" destId="{F042507F-C824-490E-948D-BDF8D9C669BD}" srcOrd="8" destOrd="0" presId="urn:microsoft.com/office/officeart/2016/7/layout/HorizontalActionList"/>
    <dgm:cxn modelId="{1AE7904C-A54A-4252-8559-6AFDB410BC10}" type="presParOf" srcId="{F042507F-C824-490E-948D-BDF8D9C669BD}" destId="{1D3D5FCC-5789-4468-99A6-5D6A676B6013}" srcOrd="0" destOrd="0" presId="urn:microsoft.com/office/officeart/2016/7/layout/HorizontalActionList"/>
    <dgm:cxn modelId="{52C4214A-785F-4BE4-BD04-5A0C4ABD5272}" type="presParOf" srcId="{F042507F-C824-490E-948D-BDF8D9C669BD}" destId="{44C7D37A-568B-4A53-88BE-8330DEF7D4A3}"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77B29B-D910-4EFE-8C3E-6ED9374D0A0A}" type="doc">
      <dgm:prSet loTypeId="urn:microsoft.com/office/officeart/2016/7/layout/BasicTimeline" loCatId="other" qsTypeId="urn:microsoft.com/office/officeart/2005/8/quickstyle/simple1" qsCatId="simple" csTypeId="urn:microsoft.com/office/officeart/2005/8/colors/accent3_2" csCatId="accent3" phldr="1"/>
      <dgm:spPr/>
      <dgm:t>
        <a:bodyPr/>
        <a:lstStyle/>
        <a:p>
          <a:endParaRPr lang="en-US"/>
        </a:p>
      </dgm:t>
    </dgm:pt>
    <dgm:pt modelId="{6DEFC8AA-A33F-48F8-9C25-E9B2128D92CD}">
      <dgm:prSet phldrT="[Text]" phldr="0" custT="1"/>
      <dgm:spPr/>
      <dgm:t>
        <a:bodyPr/>
        <a:lstStyle/>
        <a:p>
          <a:pPr algn="ctr">
            <a:defRPr b="1"/>
          </a:pPr>
          <a:r>
            <a:rPr lang="en-US" sz="2000" b="0" spc="50" baseline="0" dirty="0">
              <a:solidFill>
                <a:schemeClr val="accent3"/>
              </a:solidFill>
              <a:latin typeface="+mj-lt"/>
            </a:rPr>
            <a:t>Sept 20XX</a:t>
          </a:r>
        </a:p>
      </dgm:t>
    </dgm:pt>
    <dgm:pt modelId="{4FC1DB39-D67C-4219-80AD-A97F169B043F}" type="parTrans" cxnId="{0CF457AA-7E08-43AA-B4EA-CB4BC915031D}">
      <dgm:prSet/>
      <dgm:spPr/>
      <dgm:t>
        <a:bodyPr/>
        <a:lstStyle/>
        <a:p>
          <a:pPr algn="ctr"/>
          <a:endParaRPr lang="en-US"/>
        </a:p>
      </dgm:t>
    </dgm:pt>
    <dgm:pt modelId="{F8E8046A-2F16-4D2A-B74B-D3F0F194FE09}" type="sibTrans" cxnId="{0CF457AA-7E08-43AA-B4EA-CB4BC915031D}">
      <dgm:prSet/>
      <dgm:spPr/>
      <dgm:t>
        <a:bodyPr/>
        <a:lstStyle/>
        <a:p>
          <a:pPr algn="ctr"/>
          <a:endParaRPr lang="en-US"/>
        </a:p>
      </dgm:t>
    </dgm:pt>
    <dgm:pt modelId="{02DA89E2-C257-4D34-85AB-C9732260ABFD}">
      <dgm:prSet phldrT="[Text]"/>
      <dgm:spPr/>
      <dgm:t>
        <a:bodyPr/>
        <a:lstStyle/>
        <a:p>
          <a:pPr algn="ctr"/>
          <a:r>
            <a:rPr lang="en-US" b="0" dirty="0">
              <a:solidFill>
                <a:schemeClr val="tx1">
                  <a:lumMod val="75000"/>
                  <a:lumOff val="25000"/>
                </a:schemeClr>
              </a:solidFill>
              <a:latin typeface="+mn-lt"/>
            </a:rPr>
            <a:t>Synergize scalable e-commerce</a:t>
          </a:r>
          <a:endParaRPr lang="en-US" dirty="0">
            <a:solidFill>
              <a:schemeClr val="tx1">
                <a:lumMod val="75000"/>
                <a:lumOff val="25000"/>
              </a:schemeClr>
            </a:solidFill>
            <a:latin typeface="+mn-lt"/>
          </a:endParaRPr>
        </a:p>
      </dgm:t>
    </dgm:pt>
    <dgm:pt modelId="{96729367-96CC-4DF6-971A-47877F4EF6D3}" type="parTrans" cxnId="{EC023D72-357E-4D03-91A5-B6E6245BD9BE}">
      <dgm:prSet/>
      <dgm:spPr/>
      <dgm:t>
        <a:bodyPr/>
        <a:lstStyle/>
        <a:p>
          <a:pPr algn="ctr"/>
          <a:endParaRPr lang="en-US"/>
        </a:p>
      </dgm:t>
    </dgm:pt>
    <dgm:pt modelId="{693C94AC-90AC-4B6B-8CFD-AA0505DB8FF5}" type="sibTrans" cxnId="{EC023D72-357E-4D03-91A5-B6E6245BD9BE}">
      <dgm:prSet/>
      <dgm:spPr/>
      <dgm:t>
        <a:bodyPr/>
        <a:lstStyle/>
        <a:p>
          <a:pPr algn="ctr"/>
          <a:endParaRPr lang="en-US"/>
        </a:p>
      </dgm:t>
    </dgm:pt>
    <dgm:pt modelId="{1752C35D-091D-42C9-97A4-7263EAD0C8DF}">
      <dgm:prSet phldrT="[Text]" phldr="0" custT="1"/>
      <dgm:spPr/>
      <dgm:t>
        <a:bodyPr/>
        <a:lstStyle/>
        <a:p>
          <a:pPr algn="ctr">
            <a:defRPr b="1"/>
          </a:pPr>
          <a:r>
            <a:rPr lang="en-US" sz="2000" b="0" dirty="0">
              <a:solidFill>
                <a:schemeClr val="accent3"/>
              </a:solidFill>
              <a:latin typeface="+mj-lt"/>
            </a:rPr>
            <a:t>Nov </a:t>
          </a:r>
          <a:r>
            <a:rPr lang="en-US" sz="2000" b="0" spc="50" baseline="0" dirty="0">
              <a:solidFill>
                <a:schemeClr val="accent3"/>
              </a:solidFill>
              <a:latin typeface="+mj-lt"/>
            </a:rPr>
            <a:t>20XX</a:t>
          </a:r>
          <a:endParaRPr lang="en-US" sz="2000" b="0" dirty="0">
            <a:solidFill>
              <a:schemeClr val="accent3"/>
            </a:solidFill>
            <a:latin typeface="+mj-lt"/>
          </a:endParaRPr>
        </a:p>
      </dgm:t>
    </dgm:pt>
    <dgm:pt modelId="{007A489C-02EA-497A-B2E3-DE199CC6A6AF}" type="parTrans" cxnId="{36E29CFB-BEC5-4A00-BAD3-CABA88CAA79C}">
      <dgm:prSet/>
      <dgm:spPr/>
      <dgm:t>
        <a:bodyPr/>
        <a:lstStyle/>
        <a:p>
          <a:pPr algn="ctr"/>
          <a:endParaRPr lang="en-US"/>
        </a:p>
      </dgm:t>
    </dgm:pt>
    <dgm:pt modelId="{6E749565-A811-46F6-9583-60953F4A2804}" type="sibTrans" cxnId="{36E29CFB-BEC5-4A00-BAD3-CABA88CAA79C}">
      <dgm:prSet/>
      <dgm:spPr/>
      <dgm:t>
        <a:bodyPr/>
        <a:lstStyle/>
        <a:p>
          <a:pPr algn="ctr"/>
          <a:endParaRPr lang="en-US"/>
        </a:p>
      </dgm:t>
    </dgm:pt>
    <dgm:pt modelId="{A9B92956-8BD0-4360-A408-00C389D8388D}">
      <dgm:prSet phldrT="[Text]"/>
      <dgm:spPr/>
      <dgm:t>
        <a:bodyPr/>
        <a:lstStyle/>
        <a:p>
          <a:pPr algn="ctr"/>
          <a:r>
            <a:rPr lang="en-US" b="0" dirty="0">
              <a:solidFill>
                <a:schemeClr val="tx1">
                  <a:lumMod val="75000"/>
                  <a:lumOff val="25000"/>
                </a:schemeClr>
              </a:solidFill>
              <a:latin typeface="+mn-lt"/>
            </a:rPr>
            <a:t>Disseminate standardized metrics</a:t>
          </a:r>
          <a:endParaRPr lang="en-US" dirty="0">
            <a:solidFill>
              <a:schemeClr val="tx1">
                <a:lumMod val="75000"/>
                <a:lumOff val="25000"/>
              </a:schemeClr>
            </a:solidFill>
            <a:latin typeface="+mn-lt"/>
          </a:endParaRPr>
        </a:p>
      </dgm:t>
    </dgm:pt>
    <dgm:pt modelId="{E3736FF0-A3FF-4E67-819C-51D45B6CBA87}" type="parTrans" cxnId="{3CE10966-6ADA-480D-BDE3-15143B24C585}">
      <dgm:prSet/>
      <dgm:spPr/>
      <dgm:t>
        <a:bodyPr/>
        <a:lstStyle/>
        <a:p>
          <a:pPr algn="ctr"/>
          <a:endParaRPr lang="en-US"/>
        </a:p>
      </dgm:t>
    </dgm:pt>
    <dgm:pt modelId="{1F3A30F7-CCCA-457A-A159-2EDA071DA81F}" type="sibTrans" cxnId="{3CE10966-6ADA-480D-BDE3-15143B24C585}">
      <dgm:prSet/>
      <dgm:spPr/>
      <dgm:t>
        <a:bodyPr/>
        <a:lstStyle/>
        <a:p>
          <a:pPr algn="ctr"/>
          <a:endParaRPr lang="en-US"/>
        </a:p>
      </dgm:t>
    </dgm:pt>
    <dgm:pt modelId="{142BFE46-22E8-4F99-8DF5-0A21AEB1B949}">
      <dgm:prSet phldrT="[Text]" phldr="0" custT="1"/>
      <dgm:spPr/>
      <dgm:t>
        <a:bodyPr/>
        <a:lstStyle/>
        <a:p>
          <a:pPr algn="ctr">
            <a:defRPr b="1"/>
          </a:pPr>
          <a:r>
            <a:rPr lang="en-US" sz="2000" b="0" dirty="0">
              <a:solidFill>
                <a:schemeClr val="accent3"/>
              </a:solidFill>
              <a:latin typeface="+mj-lt"/>
            </a:rPr>
            <a:t>Jan </a:t>
          </a:r>
          <a:r>
            <a:rPr lang="en-US" sz="2000" b="0" spc="50" baseline="0" dirty="0">
              <a:solidFill>
                <a:schemeClr val="accent3"/>
              </a:solidFill>
              <a:latin typeface="+mj-lt"/>
            </a:rPr>
            <a:t>20XX</a:t>
          </a:r>
          <a:endParaRPr lang="en-US" sz="2000" b="0" dirty="0">
            <a:solidFill>
              <a:schemeClr val="accent3"/>
            </a:solidFill>
            <a:latin typeface="+mj-lt"/>
          </a:endParaRPr>
        </a:p>
      </dgm:t>
    </dgm:pt>
    <dgm:pt modelId="{D949A27D-030D-4E30-8E3A-7C8A421244C3}" type="parTrans" cxnId="{95DA92B8-3129-4385-8113-97C1B03AED1A}">
      <dgm:prSet/>
      <dgm:spPr/>
      <dgm:t>
        <a:bodyPr/>
        <a:lstStyle/>
        <a:p>
          <a:pPr algn="ctr"/>
          <a:endParaRPr lang="en-US"/>
        </a:p>
      </dgm:t>
    </dgm:pt>
    <dgm:pt modelId="{F5321377-0866-4CE1-92D6-060EB78CAD7D}" type="sibTrans" cxnId="{95DA92B8-3129-4385-8113-97C1B03AED1A}">
      <dgm:prSet/>
      <dgm:spPr/>
      <dgm:t>
        <a:bodyPr/>
        <a:lstStyle/>
        <a:p>
          <a:pPr algn="ctr"/>
          <a:endParaRPr lang="en-US"/>
        </a:p>
      </dgm:t>
    </dgm:pt>
    <dgm:pt modelId="{772CED33-5D06-41ED-899A-1C1E881574F3}">
      <dgm:prSet phldrT="[Text]"/>
      <dgm:spPr/>
      <dgm:t>
        <a:bodyPr/>
        <a:lstStyle/>
        <a:p>
          <a:pPr algn="ctr"/>
          <a:r>
            <a:rPr lang="en-US" b="0" dirty="0">
              <a:solidFill>
                <a:schemeClr val="tx1">
                  <a:lumMod val="75000"/>
                  <a:lumOff val="25000"/>
                </a:schemeClr>
              </a:solidFill>
              <a:latin typeface="+mn-lt"/>
            </a:rPr>
            <a:t>Coordinate e-business applications</a:t>
          </a:r>
          <a:endParaRPr lang="en-US" dirty="0">
            <a:solidFill>
              <a:schemeClr val="tx1">
                <a:lumMod val="75000"/>
                <a:lumOff val="25000"/>
              </a:schemeClr>
            </a:solidFill>
            <a:latin typeface="+mn-lt"/>
          </a:endParaRPr>
        </a:p>
      </dgm:t>
      <dgm:extLst>
        <a:ext uri="{E40237B7-FDA0-4F09-8148-C483321AD2D9}">
          <dgm14:cNvPr xmlns:dgm14="http://schemas.microsoft.com/office/drawing/2010/diagram" id="0" name="" descr="timeline&#10;"/>
        </a:ext>
      </dgm:extLst>
    </dgm:pt>
    <dgm:pt modelId="{AC599F2F-1DF8-4885-85B8-E16E90411785}" type="parTrans" cxnId="{8305AF8C-54EC-4B12-BDA8-D383DDF6CD01}">
      <dgm:prSet/>
      <dgm:spPr/>
      <dgm:t>
        <a:bodyPr/>
        <a:lstStyle/>
        <a:p>
          <a:pPr algn="ctr"/>
          <a:endParaRPr lang="en-US"/>
        </a:p>
      </dgm:t>
    </dgm:pt>
    <dgm:pt modelId="{7783719F-0078-4B61-8A69-AE9DA37AC7A6}" type="sibTrans" cxnId="{8305AF8C-54EC-4B12-BDA8-D383DDF6CD01}">
      <dgm:prSet/>
      <dgm:spPr/>
      <dgm:t>
        <a:bodyPr/>
        <a:lstStyle/>
        <a:p>
          <a:pPr algn="ctr"/>
          <a:endParaRPr lang="en-US"/>
        </a:p>
      </dgm:t>
    </dgm:pt>
    <dgm:pt modelId="{15DB21DE-F4F8-4FED-81FF-F3BE0BB45A33}">
      <dgm:prSet phldrT="[Text]" custT="1"/>
      <dgm:spPr/>
      <dgm:t>
        <a:bodyPr/>
        <a:lstStyle/>
        <a:p>
          <a:pPr algn="ctr">
            <a:defRPr b="1"/>
          </a:pPr>
          <a:r>
            <a:rPr lang="en-US" sz="2000" b="0" dirty="0">
              <a:solidFill>
                <a:schemeClr val="accent3"/>
              </a:solidFill>
              <a:latin typeface="+mj-lt"/>
            </a:rPr>
            <a:t>March </a:t>
          </a:r>
          <a:r>
            <a:rPr lang="en-US" sz="2000" b="0" spc="50" baseline="0" dirty="0">
              <a:solidFill>
                <a:schemeClr val="accent3"/>
              </a:solidFill>
              <a:latin typeface="+mj-lt"/>
            </a:rPr>
            <a:t>20XX</a:t>
          </a:r>
          <a:endParaRPr lang="en-US" sz="2000" b="0" dirty="0">
            <a:solidFill>
              <a:schemeClr val="accent3"/>
            </a:solidFill>
            <a:latin typeface="+mj-lt"/>
          </a:endParaRPr>
        </a:p>
      </dgm:t>
    </dgm:pt>
    <dgm:pt modelId="{29102CB0-9922-4672-BBB9-E280C2C99895}" type="parTrans" cxnId="{47424CDF-B7EE-48E6-BFB5-DC5E6C261E1A}">
      <dgm:prSet/>
      <dgm:spPr/>
      <dgm:t>
        <a:bodyPr/>
        <a:lstStyle/>
        <a:p>
          <a:pPr algn="ctr"/>
          <a:endParaRPr lang="en-US"/>
        </a:p>
      </dgm:t>
    </dgm:pt>
    <dgm:pt modelId="{6191C929-3126-437D-A135-291F940756D6}" type="sibTrans" cxnId="{47424CDF-B7EE-48E6-BFB5-DC5E6C261E1A}">
      <dgm:prSet/>
      <dgm:spPr/>
      <dgm:t>
        <a:bodyPr/>
        <a:lstStyle/>
        <a:p>
          <a:pPr algn="ctr"/>
          <a:endParaRPr lang="en-US"/>
        </a:p>
      </dgm:t>
    </dgm:pt>
    <dgm:pt modelId="{255E94EE-01DA-4635-9511-88957B880A97}">
      <dgm:prSet phldrT="[Text]"/>
      <dgm:spPr/>
      <dgm:t>
        <a:bodyPr/>
        <a:lstStyle/>
        <a:p>
          <a:pPr algn="ctr"/>
          <a:r>
            <a:rPr lang="en-US" b="0" dirty="0">
              <a:solidFill>
                <a:schemeClr val="tx1">
                  <a:lumMod val="75000"/>
                  <a:lumOff val="25000"/>
                </a:schemeClr>
              </a:solidFill>
              <a:latin typeface="+mn-lt"/>
            </a:rPr>
            <a:t>Foster holistically superior methodologies</a:t>
          </a:r>
          <a:r>
            <a:rPr lang="en-US" dirty="0">
              <a:solidFill>
                <a:schemeClr val="tx1">
                  <a:lumMod val="75000"/>
                  <a:lumOff val="25000"/>
                </a:schemeClr>
              </a:solidFill>
            </a:rPr>
            <a:t>.</a:t>
          </a:r>
        </a:p>
      </dgm:t>
    </dgm:pt>
    <dgm:pt modelId="{078ADD25-49A1-4E85-B1A6-FE012D69C482}" type="parTrans" cxnId="{39435278-4642-46D3-8766-1841B0871C20}">
      <dgm:prSet/>
      <dgm:spPr/>
      <dgm:t>
        <a:bodyPr/>
        <a:lstStyle/>
        <a:p>
          <a:pPr algn="ctr"/>
          <a:endParaRPr lang="en-US"/>
        </a:p>
      </dgm:t>
    </dgm:pt>
    <dgm:pt modelId="{3A158F0E-0A89-42B3-AD34-CA5A7EC3E9FC}" type="sibTrans" cxnId="{39435278-4642-46D3-8766-1841B0871C20}">
      <dgm:prSet/>
      <dgm:spPr/>
      <dgm:t>
        <a:bodyPr/>
        <a:lstStyle/>
        <a:p>
          <a:pPr algn="ctr"/>
          <a:endParaRPr lang="en-US"/>
        </a:p>
      </dgm:t>
    </dgm:pt>
    <dgm:pt modelId="{44980233-1168-4855-B00C-BA4FD244E902}">
      <dgm:prSet phldrT="[Text]"/>
      <dgm:spPr/>
      <dgm:t>
        <a:bodyPr/>
        <a:lstStyle/>
        <a:p>
          <a:pPr algn="ctr"/>
          <a:r>
            <a:rPr lang="en-US" b="0" dirty="0">
              <a:solidFill>
                <a:schemeClr val="tx1">
                  <a:lumMod val="75000"/>
                  <a:lumOff val="25000"/>
                </a:schemeClr>
              </a:solidFill>
              <a:latin typeface="+mn-lt"/>
            </a:rPr>
            <a:t>Deploy strategic networks with compelling e-business needs</a:t>
          </a:r>
          <a:endParaRPr lang="en-US" dirty="0">
            <a:solidFill>
              <a:schemeClr val="tx1">
                <a:lumMod val="75000"/>
                <a:lumOff val="25000"/>
              </a:schemeClr>
            </a:solidFill>
            <a:latin typeface="+mn-lt"/>
          </a:endParaRPr>
        </a:p>
      </dgm:t>
    </dgm:pt>
    <dgm:pt modelId="{10A65D6A-28CD-4D7B-AD93-5413ADC4D398}" type="parTrans" cxnId="{7EE6E9AB-9AE7-4F56-9641-9800327DB08E}">
      <dgm:prSet/>
      <dgm:spPr/>
      <dgm:t>
        <a:bodyPr/>
        <a:lstStyle/>
        <a:p>
          <a:pPr algn="ctr"/>
          <a:endParaRPr lang="en-US"/>
        </a:p>
      </dgm:t>
    </dgm:pt>
    <dgm:pt modelId="{C0B61202-E717-4847-A16F-D62AF65C691A}" type="sibTrans" cxnId="{7EE6E9AB-9AE7-4F56-9641-9800327DB08E}">
      <dgm:prSet/>
      <dgm:spPr/>
      <dgm:t>
        <a:bodyPr/>
        <a:lstStyle/>
        <a:p>
          <a:pPr algn="ctr"/>
          <a:endParaRPr lang="en-US"/>
        </a:p>
      </dgm:t>
    </dgm:pt>
    <dgm:pt modelId="{B62CEF4A-E24A-432D-BAFC-3641989EEEF2}">
      <dgm:prSet phldrT="[Text]" custT="1"/>
      <dgm:spPr/>
      <dgm:t>
        <a:bodyPr/>
        <a:lstStyle/>
        <a:p>
          <a:pPr algn="ctr">
            <a:defRPr b="1"/>
          </a:pPr>
          <a:r>
            <a:rPr lang="en-US" sz="2000" b="0" dirty="0">
              <a:solidFill>
                <a:schemeClr val="accent3"/>
              </a:solidFill>
              <a:latin typeface="+mj-lt"/>
            </a:rPr>
            <a:t>May </a:t>
          </a:r>
          <a:r>
            <a:rPr lang="en-US" sz="2000" b="0" spc="50" baseline="0" dirty="0">
              <a:solidFill>
                <a:schemeClr val="accent3"/>
              </a:solidFill>
              <a:latin typeface="+mj-lt"/>
            </a:rPr>
            <a:t>20XX</a:t>
          </a:r>
          <a:endParaRPr lang="en-US" sz="2000" b="0" dirty="0">
            <a:solidFill>
              <a:schemeClr val="accent3"/>
            </a:solidFill>
            <a:latin typeface="+mj-lt"/>
          </a:endParaRPr>
        </a:p>
      </dgm:t>
    </dgm:pt>
    <dgm:pt modelId="{16D0036F-191A-4B2C-8D3C-E4E7749EF553}" type="parTrans" cxnId="{1BFB39BC-BF20-4D6E-A65E-5BCB91F1182D}">
      <dgm:prSet/>
      <dgm:spPr/>
      <dgm:t>
        <a:bodyPr/>
        <a:lstStyle/>
        <a:p>
          <a:pPr algn="ctr"/>
          <a:endParaRPr lang="en-US"/>
        </a:p>
      </dgm:t>
    </dgm:pt>
    <dgm:pt modelId="{2ED27055-3EC8-4DB9-A5EB-85E32B37DBD0}" type="sibTrans" cxnId="{1BFB39BC-BF20-4D6E-A65E-5BCB91F1182D}">
      <dgm:prSet/>
      <dgm:spPr/>
      <dgm:t>
        <a:bodyPr/>
        <a:lstStyle/>
        <a:p>
          <a:pPr algn="ctr"/>
          <a:endParaRPr lang="en-US"/>
        </a:p>
      </dgm:t>
    </dgm:pt>
    <dgm:pt modelId="{5FEC15BB-99AD-4B05-B8A4-D495102E65AF}" type="pres">
      <dgm:prSet presAssocID="{7D77B29B-D910-4EFE-8C3E-6ED9374D0A0A}" presName="root" presStyleCnt="0">
        <dgm:presLayoutVars>
          <dgm:chMax/>
          <dgm:chPref/>
          <dgm:animLvl val="lvl"/>
        </dgm:presLayoutVars>
      </dgm:prSet>
      <dgm:spPr/>
    </dgm:pt>
    <dgm:pt modelId="{622AE48D-DC22-4466-870D-3DE2469321A1}" type="pres">
      <dgm:prSet presAssocID="{7D77B29B-D910-4EFE-8C3E-6ED9374D0A0A}" presName="divider" presStyleLbl="fgAccFollowNode1" presStyleIdx="0" presStyleCnt="1"/>
      <dgm:spPr>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tailEnd type="triangle" w="lg" len="lg"/>
        </a:ln>
        <a:effectLst/>
      </dgm:spPr>
    </dgm:pt>
    <dgm:pt modelId="{FC1F70CC-DBB3-4FEB-88D2-FD595F4772A4}" type="pres">
      <dgm:prSet presAssocID="{7D77B29B-D910-4EFE-8C3E-6ED9374D0A0A}" presName="nodes" presStyleCnt="0">
        <dgm:presLayoutVars>
          <dgm:chMax/>
          <dgm:chPref/>
          <dgm:animLvl val="lvl"/>
        </dgm:presLayoutVars>
      </dgm:prSet>
      <dgm:spPr/>
    </dgm:pt>
    <dgm:pt modelId="{5EB29EE4-E672-42FE-B784-939302E117E4}" type="pres">
      <dgm:prSet presAssocID="{6DEFC8AA-A33F-48F8-9C25-E9B2128D92CD}" presName="composite" presStyleCnt="0"/>
      <dgm:spPr/>
    </dgm:pt>
    <dgm:pt modelId="{EC47C319-F262-452D-A3AA-636B0CDD3083}" type="pres">
      <dgm:prSet presAssocID="{6DEFC8AA-A33F-48F8-9C25-E9B2128D92CD}" presName="L1TextContainer" presStyleLbl="revTx" presStyleIdx="0" presStyleCnt="5">
        <dgm:presLayoutVars>
          <dgm:chMax val="1"/>
          <dgm:chPref val="1"/>
          <dgm:bulletEnabled val="1"/>
        </dgm:presLayoutVars>
      </dgm:prSet>
      <dgm:spPr/>
    </dgm:pt>
    <dgm:pt modelId="{6D591BD4-A6B3-44F5-89AA-1412468CD1DF}" type="pres">
      <dgm:prSet presAssocID="{6DEFC8AA-A33F-48F8-9C25-E9B2128D92CD}" presName="L2TextContainerWrapper" presStyleCnt="0">
        <dgm:presLayoutVars>
          <dgm:chMax val="0"/>
          <dgm:chPref val="0"/>
          <dgm:bulletEnabled val="1"/>
        </dgm:presLayoutVars>
      </dgm:prSet>
      <dgm:spPr/>
    </dgm:pt>
    <dgm:pt modelId="{699D6E05-2110-40CF-A9E1-513C5874F142}" type="pres">
      <dgm:prSet presAssocID="{6DEFC8AA-A33F-48F8-9C25-E9B2128D92CD}" presName="L2TextContainer" presStyleLbl="bgAcc1" presStyleIdx="0" presStyleCnt="5"/>
      <dgm:spPr/>
    </dgm:pt>
    <dgm:pt modelId="{5F7216E5-CBB6-4F0D-AEC0-502B264EB261}" type="pres">
      <dgm:prSet presAssocID="{6DEFC8AA-A33F-48F8-9C25-E9B2128D92CD}" presName="FlexibleEmptyPlaceHolder" presStyleCnt="0"/>
      <dgm:spPr/>
    </dgm:pt>
    <dgm:pt modelId="{84F43E91-3923-4169-8319-03B48B626FF2}" type="pres">
      <dgm:prSet presAssocID="{6DEFC8AA-A33F-48F8-9C25-E9B2128D92CD}" presName="ConnectLine" presStyleLbl="sibTrans1D1" presStyleIdx="0" presStyleCnt="5"/>
      <dgm:spPr>
        <a:noFill/>
        <a:ln w="6350" cap="flat" cmpd="sng" algn="ctr">
          <a:solidFill>
            <a:schemeClr val="accent3">
              <a:hueOff val="0"/>
              <a:satOff val="0"/>
              <a:lumOff val="0"/>
              <a:alphaOff val="0"/>
            </a:schemeClr>
          </a:solidFill>
          <a:prstDash val="dash"/>
          <a:miter lim="800000"/>
        </a:ln>
        <a:effectLst/>
      </dgm:spPr>
    </dgm:pt>
    <dgm:pt modelId="{3A873ED9-D53F-460D-B163-AFB5B4D10D91}" type="pres">
      <dgm:prSet presAssocID="{6DEFC8AA-A33F-48F8-9C25-E9B2128D92CD}" presName="ConnectorPoint" presStyleLbl="alignNode1" presStyleIdx="0" presStyleCnt="5"/>
      <dgm:spPr/>
    </dgm:pt>
    <dgm:pt modelId="{483A2AE2-D88B-4241-8D3B-02042E557401}" type="pres">
      <dgm:prSet presAssocID="{6DEFC8AA-A33F-48F8-9C25-E9B2128D92CD}" presName="EmptyPlaceHolder" presStyleCnt="0"/>
      <dgm:spPr/>
    </dgm:pt>
    <dgm:pt modelId="{33DB8C7D-0E2D-4DC6-BBED-1A25F10E3744}" type="pres">
      <dgm:prSet presAssocID="{F8E8046A-2F16-4D2A-B74B-D3F0F194FE09}" presName="spaceBetweenRectangles" presStyleCnt="0"/>
      <dgm:spPr/>
    </dgm:pt>
    <dgm:pt modelId="{1A98146C-9120-4645-8CE0-FFC5DFDDB0AF}" type="pres">
      <dgm:prSet presAssocID="{1752C35D-091D-42C9-97A4-7263EAD0C8DF}" presName="composite" presStyleCnt="0"/>
      <dgm:spPr/>
    </dgm:pt>
    <dgm:pt modelId="{E044750E-96CA-4C29-9512-B1C3E4ADB4BB}" type="pres">
      <dgm:prSet presAssocID="{1752C35D-091D-42C9-97A4-7263EAD0C8DF}" presName="L1TextContainer" presStyleLbl="revTx" presStyleIdx="1" presStyleCnt="5">
        <dgm:presLayoutVars>
          <dgm:chMax val="1"/>
          <dgm:chPref val="1"/>
          <dgm:bulletEnabled val="1"/>
        </dgm:presLayoutVars>
      </dgm:prSet>
      <dgm:spPr/>
    </dgm:pt>
    <dgm:pt modelId="{DDA9C62A-DEC6-4A3C-B9DE-21578D9C04C0}" type="pres">
      <dgm:prSet presAssocID="{1752C35D-091D-42C9-97A4-7263EAD0C8DF}" presName="L2TextContainerWrapper" presStyleCnt="0">
        <dgm:presLayoutVars>
          <dgm:chMax val="0"/>
          <dgm:chPref val="0"/>
          <dgm:bulletEnabled val="1"/>
        </dgm:presLayoutVars>
      </dgm:prSet>
      <dgm:spPr/>
    </dgm:pt>
    <dgm:pt modelId="{20A526D0-1FBE-4878-A446-4CDCC2332BDC}" type="pres">
      <dgm:prSet presAssocID="{1752C35D-091D-42C9-97A4-7263EAD0C8DF}" presName="L2TextContainer" presStyleLbl="bgAcc1" presStyleIdx="1" presStyleCnt="5"/>
      <dgm:spPr/>
    </dgm:pt>
    <dgm:pt modelId="{6E332D9F-6BC8-41CF-8D10-1ED4CE825E43}" type="pres">
      <dgm:prSet presAssocID="{1752C35D-091D-42C9-97A4-7263EAD0C8DF}" presName="FlexibleEmptyPlaceHolder" presStyleCnt="0"/>
      <dgm:spPr/>
    </dgm:pt>
    <dgm:pt modelId="{74DD07D9-086A-4268-AEC7-CC59B0882A52}" type="pres">
      <dgm:prSet presAssocID="{1752C35D-091D-42C9-97A4-7263EAD0C8DF}" presName="ConnectLine" presStyleLbl="sibTrans1D1" presStyleIdx="1" presStyleCnt="5"/>
      <dgm:spPr>
        <a:noFill/>
        <a:ln w="6350" cap="flat" cmpd="sng" algn="ctr">
          <a:solidFill>
            <a:schemeClr val="accent3">
              <a:hueOff val="0"/>
              <a:satOff val="0"/>
              <a:lumOff val="0"/>
              <a:alphaOff val="0"/>
            </a:schemeClr>
          </a:solidFill>
          <a:prstDash val="dash"/>
          <a:miter lim="800000"/>
        </a:ln>
        <a:effectLst/>
      </dgm:spPr>
    </dgm:pt>
    <dgm:pt modelId="{64A8AA80-97FE-4E36-94C1-F7E0B5ADE12B}" type="pres">
      <dgm:prSet presAssocID="{1752C35D-091D-42C9-97A4-7263EAD0C8DF}" presName="ConnectorPoint" presStyleLbl="alignNode1" presStyleIdx="1" presStyleCnt="5"/>
      <dgm:spPr/>
    </dgm:pt>
    <dgm:pt modelId="{3ED59300-3910-4EE4-94CB-2DADC8C66731}" type="pres">
      <dgm:prSet presAssocID="{1752C35D-091D-42C9-97A4-7263EAD0C8DF}" presName="EmptyPlaceHolder" presStyleCnt="0"/>
      <dgm:spPr/>
    </dgm:pt>
    <dgm:pt modelId="{B00BB0D2-F378-47A8-AE5C-1AE0953469E0}" type="pres">
      <dgm:prSet presAssocID="{6E749565-A811-46F6-9583-60953F4A2804}" presName="spaceBetweenRectangles" presStyleCnt="0"/>
      <dgm:spPr/>
    </dgm:pt>
    <dgm:pt modelId="{3D0FEA26-D4A4-48EE-847B-F03F7F7FD4B3}" type="pres">
      <dgm:prSet presAssocID="{142BFE46-22E8-4F99-8DF5-0A21AEB1B949}" presName="composite" presStyleCnt="0"/>
      <dgm:spPr/>
    </dgm:pt>
    <dgm:pt modelId="{9764142D-4C07-4C97-9BC9-08965C012893}" type="pres">
      <dgm:prSet presAssocID="{142BFE46-22E8-4F99-8DF5-0A21AEB1B949}" presName="L1TextContainer" presStyleLbl="revTx" presStyleIdx="2" presStyleCnt="5">
        <dgm:presLayoutVars>
          <dgm:chMax val="1"/>
          <dgm:chPref val="1"/>
          <dgm:bulletEnabled val="1"/>
        </dgm:presLayoutVars>
      </dgm:prSet>
      <dgm:spPr/>
    </dgm:pt>
    <dgm:pt modelId="{98C09A55-453F-4B49-BB17-D30748B0DE63}" type="pres">
      <dgm:prSet presAssocID="{142BFE46-22E8-4F99-8DF5-0A21AEB1B949}" presName="L2TextContainerWrapper" presStyleCnt="0">
        <dgm:presLayoutVars>
          <dgm:chMax val="0"/>
          <dgm:chPref val="0"/>
          <dgm:bulletEnabled val="1"/>
        </dgm:presLayoutVars>
      </dgm:prSet>
      <dgm:spPr/>
    </dgm:pt>
    <dgm:pt modelId="{9914EC5E-8C6B-4E85-9079-C937166C602B}" type="pres">
      <dgm:prSet presAssocID="{142BFE46-22E8-4F99-8DF5-0A21AEB1B949}" presName="L2TextContainer" presStyleLbl="bgAcc1" presStyleIdx="2" presStyleCnt="5"/>
      <dgm:spPr/>
    </dgm:pt>
    <dgm:pt modelId="{DD2E4185-D338-4ACA-A0A9-147F320E4D43}" type="pres">
      <dgm:prSet presAssocID="{142BFE46-22E8-4F99-8DF5-0A21AEB1B949}" presName="FlexibleEmptyPlaceHolder" presStyleCnt="0"/>
      <dgm:spPr/>
    </dgm:pt>
    <dgm:pt modelId="{93228E8D-1806-4719-983B-ED76A566A033}" type="pres">
      <dgm:prSet presAssocID="{142BFE46-22E8-4F99-8DF5-0A21AEB1B949}" presName="ConnectLine" presStyleLbl="sibTrans1D1" presStyleIdx="2" presStyleCnt="5"/>
      <dgm:spPr>
        <a:noFill/>
        <a:ln w="6350" cap="flat" cmpd="sng" algn="ctr">
          <a:solidFill>
            <a:schemeClr val="accent3">
              <a:hueOff val="0"/>
              <a:satOff val="0"/>
              <a:lumOff val="0"/>
              <a:alphaOff val="0"/>
            </a:schemeClr>
          </a:solidFill>
          <a:prstDash val="dash"/>
          <a:miter lim="800000"/>
        </a:ln>
        <a:effectLst/>
      </dgm:spPr>
    </dgm:pt>
    <dgm:pt modelId="{5233E8C4-4B59-4A37-AB4C-F36F06D30F57}" type="pres">
      <dgm:prSet presAssocID="{142BFE46-22E8-4F99-8DF5-0A21AEB1B949}" presName="ConnectorPoint" presStyleLbl="alignNode1" presStyleIdx="2" presStyleCnt="5"/>
      <dgm:spPr/>
    </dgm:pt>
    <dgm:pt modelId="{AE807788-AE95-4A3C-A097-DE90C0235BDA}" type="pres">
      <dgm:prSet presAssocID="{142BFE46-22E8-4F99-8DF5-0A21AEB1B949}" presName="EmptyPlaceHolder" presStyleCnt="0"/>
      <dgm:spPr/>
    </dgm:pt>
    <dgm:pt modelId="{DD6BE96D-DE53-4F54-8953-D379CCCE08EC}" type="pres">
      <dgm:prSet presAssocID="{F5321377-0866-4CE1-92D6-060EB78CAD7D}" presName="spaceBetweenRectangles" presStyleCnt="0"/>
      <dgm:spPr/>
    </dgm:pt>
    <dgm:pt modelId="{75D032E4-FF98-4E6D-8DCE-C06A88550260}" type="pres">
      <dgm:prSet presAssocID="{15DB21DE-F4F8-4FED-81FF-F3BE0BB45A33}" presName="composite" presStyleCnt="0"/>
      <dgm:spPr/>
    </dgm:pt>
    <dgm:pt modelId="{0039D91E-294E-443D-BDE1-27E40078FEF9}" type="pres">
      <dgm:prSet presAssocID="{15DB21DE-F4F8-4FED-81FF-F3BE0BB45A33}" presName="L1TextContainer" presStyleLbl="revTx" presStyleIdx="3" presStyleCnt="5">
        <dgm:presLayoutVars>
          <dgm:chMax val="1"/>
          <dgm:chPref val="1"/>
          <dgm:bulletEnabled val="1"/>
        </dgm:presLayoutVars>
      </dgm:prSet>
      <dgm:spPr/>
    </dgm:pt>
    <dgm:pt modelId="{B130BA63-CF77-4ECA-BF89-37BE7563B255}" type="pres">
      <dgm:prSet presAssocID="{15DB21DE-F4F8-4FED-81FF-F3BE0BB45A33}" presName="L2TextContainerWrapper" presStyleCnt="0">
        <dgm:presLayoutVars>
          <dgm:chMax val="0"/>
          <dgm:chPref val="0"/>
          <dgm:bulletEnabled val="1"/>
        </dgm:presLayoutVars>
      </dgm:prSet>
      <dgm:spPr/>
    </dgm:pt>
    <dgm:pt modelId="{325D28DB-B991-4A3D-BFE7-056082C95B36}" type="pres">
      <dgm:prSet presAssocID="{15DB21DE-F4F8-4FED-81FF-F3BE0BB45A33}" presName="L2TextContainer" presStyleLbl="bgAcc1" presStyleIdx="3" presStyleCnt="5"/>
      <dgm:spPr/>
    </dgm:pt>
    <dgm:pt modelId="{4C4D1AD7-875B-4BEE-81CC-B8A78DF68A8B}" type="pres">
      <dgm:prSet presAssocID="{15DB21DE-F4F8-4FED-81FF-F3BE0BB45A33}" presName="FlexibleEmptyPlaceHolder" presStyleCnt="0"/>
      <dgm:spPr/>
    </dgm:pt>
    <dgm:pt modelId="{7DBE9B3F-ABA6-4B3B-8353-28CB079B4151}" type="pres">
      <dgm:prSet presAssocID="{15DB21DE-F4F8-4FED-81FF-F3BE0BB45A33}" presName="ConnectLine" presStyleLbl="sibTrans1D1" presStyleIdx="3" presStyleCnt="5"/>
      <dgm:spPr>
        <a:noFill/>
        <a:ln w="6350" cap="flat" cmpd="sng" algn="ctr">
          <a:solidFill>
            <a:schemeClr val="accent3">
              <a:hueOff val="0"/>
              <a:satOff val="0"/>
              <a:lumOff val="0"/>
              <a:alphaOff val="0"/>
            </a:schemeClr>
          </a:solidFill>
          <a:prstDash val="dash"/>
          <a:miter lim="800000"/>
        </a:ln>
        <a:effectLst/>
      </dgm:spPr>
    </dgm:pt>
    <dgm:pt modelId="{29454C5D-6337-407C-B884-4F4E528D857E}" type="pres">
      <dgm:prSet presAssocID="{15DB21DE-F4F8-4FED-81FF-F3BE0BB45A33}" presName="ConnectorPoint" presStyleLbl="alignNode1" presStyleIdx="3" presStyleCnt="5"/>
      <dgm:spPr/>
    </dgm:pt>
    <dgm:pt modelId="{0D8360FA-A51B-45A0-8797-82EC55D4DBE1}" type="pres">
      <dgm:prSet presAssocID="{15DB21DE-F4F8-4FED-81FF-F3BE0BB45A33}" presName="EmptyPlaceHolder" presStyleCnt="0"/>
      <dgm:spPr/>
    </dgm:pt>
    <dgm:pt modelId="{CC63D971-4D4F-4E09-AC50-0DBB4AC75982}" type="pres">
      <dgm:prSet presAssocID="{6191C929-3126-437D-A135-291F940756D6}" presName="spaceBetweenRectangles" presStyleCnt="0"/>
      <dgm:spPr/>
    </dgm:pt>
    <dgm:pt modelId="{5C67D1AC-6BA3-489B-9BF5-FF6232DEC0A1}" type="pres">
      <dgm:prSet presAssocID="{B62CEF4A-E24A-432D-BAFC-3641989EEEF2}" presName="composite" presStyleCnt="0"/>
      <dgm:spPr/>
    </dgm:pt>
    <dgm:pt modelId="{AD2E7CD0-128B-4841-AA4E-D4EA63202D8D}" type="pres">
      <dgm:prSet presAssocID="{B62CEF4A-E24A-432D-BAFC-3641989EEEF2}" presName="L1TextContainer" presStyleLbl="revTx" presStyleIdx="4" presStyleCnt="5">
        <dgm:presLayoutVars>
          <dgm:chMax val="1"/>
          <dgm:chPref val="1"/>
          <dgm:bulletEnabled val="1"/>
        </dgm:presLayoutVars>
      </dgm:prSet>
      <dgm:spPr/>
    </dgm:pt>
    <dgm:pt modelId="{C4665BB8-136F-4F22-A46E-B6A394192567}" type="pres">
      <dgm:prSet presAssocID="{B62CEF4A-E24A-432D-BAFC-3641989EEEF2}" presName="L2TextContainerWrapper" presStyleCnt="0">
        <dgm:presLayoutVars>
          <dgm:chMax val="0"/>
          <dgm:chPref val="0"/>
          <dgm:bulletEnabled val="1"/>
        </dgm:presLayoutVars>
      </dgm:prSet>
      <dgm:spPr/>
    </dgm:pt>
    <dgm:pt modelId="{E9884AEA-19BD-4EB4-BDC4-91FB658046A5}" type="pres">
      <dgm:prSet presAssocID="{B62CEF4A-E24A-432D-BAFC-3641989EEEF2}" presName="L2TextContainer" presStyleLbl="bgAcc1" presStyleIdx="4" presStyleCnt="5"/>
      <dgm:spPr/>
    </dgm:pt>
    <dgm:pt modelId="{6A268E83-91C0-450F-BE3B-332A0F8DCABA}" type="pres">
      <dgm:prSet presAssocID="{B62CEF4A-E24A-432D-BAFC-3641989EEEF2}" presName="FlexibleEmptyPlaceHolder" presStyleCnt="0"/>
      <dgm:spPr/>
    </dgm:pt>
    <dgm:pt modelId="{51803514-C4EA-455F-B1B6-117158F5BBE2}" type="pres">
      <dgm:prSet presAssocID="{B62CEF4A-E24A-432D-BAFC-3641989EEEF2}" presName="ConnectLine" presStyleLbl="sibTrans1D1" presStyleIdx="4" presStyleCnt="5"/>
      <dgm:spPr>
        <a:noFill/>
        <a:ln w="6350" cap="flat" cmpd="sng" algn="ctr">
          <a:solidFill>
            <a:schemeClr val="accent3">
              <a:hueOff val="0"/>
              <a:satOff val="0"/>
              <a:lumOff val="0"/>
              <a:alphaOff val="0"/>
            </a:schemeClr>
          </a:solidFill>
          <a:prstDash val="dash"/>
          <a:miter lim="800000"/>
        </a:ln>
        <a:effectLst/>
      </dgm:spPr>
    </dgm:pt>
    <dgm:pt modelId="{A21D7A0F-D07C-4199-9415-88D9D4F8C581}" type="pres">
      <dgm:prSet presAssocID="{B62CEF4A-E24A-432D-BAFC-3641989EEEF2}" presName="ConnectorPoint" presStyleLbl="alignNode1" presStyleIdx="4" presStyleCnt="5"/>
      <dgm:spPr/>
    </dgm:pt>
    <dgm:pt modelId="{8CE65D51-CCB9-4A8E-9E76-1227EACBC2DF}" type="pres">
      <dgm:prSet presAssocID="{B62CEF4A-E24A-432D-BAFC-3641989EEEF2}" presName="EmptyPlaceHolder" presStyleCnt="0"/>
      <dgm:spPr/>
    </dgm:pt>
  </dgm:ptLst>
  <dgm:cxnLst>
    <dgm:cxn modelId="{0D32A726-8D93-4112-B562-5EC00C67979E}" type="presOf" srcId="{142BFE46-22E8-4F99-8DF5-0A21AEB1B949}" destId="{9764142D-4C07-4C97-9BC9-08965C012893}" srcOrd="0" destOrd="0" presId="urn:microsoft.com/office/officeart/2016/7/layout/BasicTimeline"/>
    <dgm:cxn modelId="{1AF3662C-C91A-4EBD-B24C-DBA722F3D4B1}" type="presOf" srcId="{15DB21DE-F4F8-4FED-81FF-F3BE0BB45A33}" destId="{0039D91E-294E-443D-BDE1-27E40078FEF9}" srcOrd="0" destOrd="0" presId="urn:microsoft.com/office/officeart/2016/7/layout/BasicTimeline"/>
    <dgm:cxn modelId="{4916D138-3666-4F90-BF0A-312D4101F62F}" type="presOf" srcId="{772CED33-5D06-41ED-899A-1C1E881574F3}" destId="{9914EC5E-8C6B-4E85-9079-C937166C602B}" srcOrd="0" destOrd="0" presId="urn:microsoft.com/office/officeart/2016/7/layout/BasicTimeline"/>
    <dgm:cxn modelId="{12BF0C5E-CB75-4BB2-9598-4CBBE46B7584}" type="presOf" srcId="{44980233-1168-4855-B00C-BA4FD244E902}" destId="{E9884AEA-19BD-4EB4-BDC4-91FB658046A5}" srcOrd="0" destOrd="0" presId="urn:microsoft.com/office/officeart/2016/7/layout/BasicTimeline"/>
    <dgm:cxn modelId="{6EB6A745-03BB-48A3-AB0C-EA02AFB21467}" type="presOf" srcId="{1752C35D-091D-42C9-97A4-7263EAD0C8DF}" destId="{E044750E-96CA-4C29-9512-B1C3E4ADB4BB}" srcOrd="0" destOrd="0" presId="urn:microsoft.com/office/officeart/2016/7/layout/BasicTimeline"/>
    <dgm:cxn modelId="{3CE10966-6ADA-480D-BDE3-15143B24C585}" srcId="{1752C35D-091D-42C9-97A4-7263EAD0C8DF}" destId="{A9B92956-8BD0-4360-A408-00C389D8388D}" srcOrd="0" destOrd="0" parTransId="{E3736FF0-A3FF-4E67-819C-51D45B6CBA87}" sibTransId="{1F3A30F7-CCCA-457A-A159-2EDA071DA81F}"/>
    <dgm:cxn modelId="{28897546-FB6F-4DCD-ACB7-06CEF1FBAEC1}" type="presOf" srcId="{B62CEF4A-E24A-432D-BAFC-3641989EEEF2}" destId="{AD2E7CD0-128B-4841-AA4E-D4EA63202D8D}" srcOrd="0" destOrd="0" presId="urn:microsoft.com/office/officeart/2016/7/layout/BasicTimeline"/>
    <dgm:cxn modelId="{EC023D72-357E-4D03-91A5-B6E6245BD9BE}" srcId="{6DEFC8AA-A33F-48F8-9C25-E9B2128D92CD}" destId="{02DA89E2-C257-4D34-85AB-C9732260ABFD}" srcOrd="0" destOrd="0" parTransId="{96729367-96CC-4DF6-971A-47877F4EF6D3}" sibTransId="{693C94AC-90AC-4B6B-8CFD-AA0505DB8FF5}"/>
    <dgm:cxn modelId="{39435278-4642-46D3-8766-1841B0871C20}" srcId="{15DB21DE-F4F8-4FED-81FF-F3BE0BB45A33}" destId="{255E94EE-01DA-4635-9511-88957B880A97}" srcOrd="0" destOrd="0" parTransId="{078ADD25-49A1-4E85-B1A6-FE012D69C482}" sibTransId="{3A158F0E-0A89-42B3-AD34-CA5A7EC3E9FC}"/>
    <dgm:cxn modelId="{3EBE7488-C73C-45DE-BF15-34D1E73EA4A9}" type="presOf" srcId="{255E94EE-01DA-4635-9511-88957B880A97}" destId="{325D28DB-B991-4A3D-BFE7-056082C95B36}" srcOrd="0" destOrd="0" presId="urn:microsoft.com/office/officeart/2016/7/layout/BasicTimeline"/>
    <dgm:cxn modelId="{8305AF8C-54EC-4B12-BDA8-D383DDF6CD01}" srcId="{142BFE46-22E8-4F99-8DF5-0A21AEB1B949}" destId="{772CED33-5D06-41ED-899A-1C1E881574F3}" srcOrd="0" destOrd="0" parTransId="{AC599F2F-1DF8-4885-85B8-E16E90411785}" sibTransId="{7783719F-0078-4B61-8A69-AE9DA37AC7A6}"/>
    <dgm:cxn modelId="{EF187990-C484-466F-9E65-6C312053A31E}" type="presOf" srcId="{6DEFC8AA-A33F-48F8-9C25-E9B2128D92CD}" destId="{EC47C319-F262-452D-A3AA-636B0CDD3083}" srcOrd="0" destOrd="0" presId="urn:microsoft.com/office/officeart/2016/7/layout/BasicTimeline"/>
    <dgm:cxn modelId="{0CF457AA-7E08-43AA-B4EA-CB4BC915031D}" srcId="{7D77B29B-D910-4EFE-8C3E-6ED9374D0A0A}" destId="{6DEFC8AA-A33F-48F8-9C25-E9B2128D92CD}" srcOrd="0" destOrd="0" parTransId="{4FC1DB39-D67C-4219-80AD-A97F169B043F}" sibTransId="{F8E8046A-2F16-4D2A-B74B-D3F0F194FE09}"/>
    <dgm:cxn modelId="{7EE6E9AB-9AE7-4F56-9641-9800327DB08E}" srcId="{B62CEF4A-E24A-432D-BAFC-3641989EEEF2}" destId="{44980233-1168-4855-B00C-BA4FD244E902}" srcOrd="0" destOrd="0" parTransId="{10A65D6A-28CD-4D7B-AD93-5413ADC4D398}" sibTransId="{C0B61202-E717-4847-A16F-D62AF65C691A}"/>
    <dgm:cxn modelId="{95DA92B8-3129-4385-8113-97C1B03AED1A}" srcId="{7D77B29B-D910-4EFE-8C3E-6ED9374D0A0A}" destId="{142BFE46-22E8-4F99-8DF5-0A21AEB1B949}" srcOrd="2" destOrd="0" parTransId="{D949A27D-030D-4E30-8E3A-7C8A421244C3}" sibTransId="{F5321377-0866-4CE1-92D6-060EB78CAD7D}"/>
    <dgm:cxn modelId="{1BFB39BC-BF20-4D6E-A65E-5BCB91F1182D}" srcId="{7D77B29B-D910-4EFE-8C3E-6ED9374D0A0A}" destId="{B62CEF4A-E24A-432D-BAFC-3641989EEEF2}" srcOrd="4" destOrd="0" parTransId="{16D0036F-191A-4B2C-8D3C-E4E7749EF553}" sibTransId="{2ED27055-3EC8-4DB9-A5EB-85E32B37DBD0}"/>
    <dgm:cxn modelId="{A5920CDF-A189-460D-BD60-A244186C5EA5}" type="presOf" srcId="{02DA89E2-C257-4D34-85AB-C9732260ABFD}" destId="{699D6E05-2110-40CF-A9E1-513C5874F142}" srcOrd="0" destOrd="0" presId="urn:microsoft.com/office/officeart/2016/7/layout/BasicTimeline"/>
    <dgm:cxn modelId="{47424CDF-B7EE-48E6-BFB5-DC5E6C261E1A}" srcId="{7D77B29B-D910-4EFE-8C3E-6ED9374D0A0A}" destId="{15DB21DE-F4F8-4FED-81FF-F3BE0BB45A33}" srcOrd="3" destOrd="0" parTransId="{29102CB0-9922-4672-BBB9-E280C2C99895}" sibTransId="{6191C929-3126-437D-A135-291F940756D6}"/>
    <dgm:cxn modelId="{24BEDAF3-E006-4D65-B085-0F49CBF21323}" type="presOf" srcId="{7D77B29B-D910-4EFE-8C3E-6ED9374D0A0A}" destId="{5FEC15BB-99AD-4B05-B8A4-D495102E65AF}" srcOrd="0" destOrd="0" presId="urn:microsoft.com/office/officeart/2016/7/layout/BasicTimeline"/>
    <dgm:cxn modelId="{A369A9F5-B7A8-4ADF-A638-BF2B3D4FB150}" type="presOf" srcId="{A9B92956-8BD0-4360-A408-00C389D8388D}" destId="{20A526D0-1FBE-4878-A446-4CDCC2332BDC}" srcOrd="0" destOrd="0" presId="urn:microsoft.com/office/officeart/2016/7/layout/BasicTimeline"/>
    <dgm:cxn modelId="{36E29CFB-BEC5-4A00-BAD3-CABA88CAA79C}" srcId="{7D77B29B-D910-4EFE-8C3E-6ED9374D0A0A}" destId="{1752C35D-091D-42C9-97A4-7263EAD0C8DF}" srcOrd="1" destOrd="0" parTransId="{007A489C-02EA-497A-B2E3-DE199CC6A6AF}" sibTransId="{6E749565-A811-46F6-9583-60953F4A2804}"/>
    <dgm:cxn modelId="{B9860F90-8295-432E-8751-69D088D09013}" type="presParOf" srcId="{5FEC15BB-99AD-4B05-B8A4-D495102E65AF}" destId="{622AE48D-DC22-4466-870D-3DE2469321A1}" srcOrd="0" destOrd="0" presId="urn:microsoft.com/office/officeart/2016/7/layout/BasicTimeline"/>
    <dgm:cxn modelId="{E18BE825-DDF8-4B4B-B405-912713F7504F}" type="presParOf" srcId="{5FEC15BB-99AD-4B05-B8A4-D495102E65AF}" destId="{FC1F70CC-DBB3-4FEB-88D2-FD595F4772A4}" srcOrd="1" destOrd="0" presId="urn:microsoft.com/office/officeart/2016/7/layout/BasicTimeline"/>
    <dgm:cxn modelId="{7A721DCB-B72D-438E-A86C-92CE26AC55C1}" type="presParOf" srcId="{FC1F70CC-DBB3-4FEB-88D2-FD595F4772A4}" destId="{5EB29EE4-E672-42FE-B784-939302E117E4}" srcOrd="0" destOrd="0" presId="urn:microsoft.com/office/officeart/2016/7/layout/BasicTimeline"/>
    <dgm:cxn modelId="{D57613CE-BC56-48EC-9A2F-A49F13651C97}" type="presParOf" srcId="{5EB29EE4-E672-42FE-B784-939302E117E4}" destId="{EC47C319-F262-452D-A3AA-636B0CDD3083}" srcOrd="0" destOrd="0" presId="urn:microsoft.com/office/officeart/2016/7/layout/BasicTimeline"/>
    <dgm:cxn modelId="{FAFD304D-2A85-4693-A6C1-E863A9920A3B}" type="presParOf" srcId="{5EB29EE4-E672-42FE-B784-939302E117E4}" destId="{6D591BD4-A6B3-44F5-89AA-1412468CD1DF}" srcOrd="1" destOrd="0" presId="urn:microsoft.com/office/officeart/2016/7/layout/BasicTimeline"/>
    <dgm:cxn modelId="{BAFF1612-D927-48D2-BCBC-3F0E835EB9FD}" type="presParOf" srcId="{6D591BD4-A6B3-44F5-89AA-1412468CD1DF}" destId="{699D6E05-2110-40CF-A9E1-513C5874F142}" srcOrd="0" destOrd="0" presId="urn:microsoft.com/office/officeart/2016/7/layout/BasicTimeline"/>
    <dgm:cxn modelId="{A46D2AAD-54CD-4FDC-88EE-50D9B31BB296}" type="presParOf" srcId="{6D591BD4-A6B3-44F5-89AA-1412468CD1DF}" destId="{5F7216E5-CBB6-4F0D-AEC0-502B264EB261}" srcOrd="1" destOrd="0" presId="urn:microsoft.com/office/officeart/2016/7/layout/BasicTimeline"/>
    <dgm:cxn modelId="{6FFB8141-971C-49F3-BEED-5D6E3DC63674}" type="presParOf" srcId="{5EB29EE4-E672-42FE-B784-939302E117E4}" destId="{84F43E91-3923-4169-8319-03B48B626FF2}" srcOrd="2" destOrd="0" presId="urn:microsoft.com/office/officeart/2016/7/layout/BasicTimeline"/>
    <dgm:cxn modelId="{0112BDB8-96DD-4517-8C5A-F3FFBF4C94E5}" type="presParOf" srcId="{5EB29EE4-E672-42FE-B784-939302E117E4}" destId="{3A873ED9-D53F-460D-B163-AFB5B4D10D91}" srcOrd="3" destOrd="0" presId="urn:microsoft.com/office/officeart/2016/7/layout/BasicTimeline"/>
    <dgm:cxn modelId="{483A0A84-31B7-44FD-B6B3-6612E2715886}" type="presParOf" srcId="{5EB29EE4-E672-42FE-B784-939302E117E4}" destId="{483A2AE2-D88B-4241-8D3B-02042E557401}" srcOrd="4" destOrd="0" presId="urn:microsoft.com/office/officeart/2016/7/layout/BasicTimeline"/>
    <dgm:cxn modelId="{30895E4E-4607-4B22-8F2F-BB60DBCACA48}" type="presParOf" srcId="{FC1F70CC-DBB3-4FEB-88D2-FD595F4772A4}" destId="{33DB8C7D-0E2D-4DC6-BBED-1A25F10E3744}" srcOrd="1" destOrd="0" presId="urn:microsoft.com/office/officeart/2016/7/layout/BasicTimeline"/>
    <dgm:cxn modelId="{AA2717A2-A5D6-4C83-80F7-1360728CB296}" type="presParOf" srcId="{FC1F70CC-DBB3-4FEB-88D2-FD595F4772A4}" destId="{1A98146C-9120-4645-8CE0-FFC5DFDDB0AF}" srcOrd="2" destOrd="0" presId="urn:microsoft.com/office/officeart/2016/7/layout/BasicTimeline"/>
    <dgm:cxn modelId="{F6E70766-BF01-4C9E-AE87-79C364EE893B}" type="presParOf" srcId="{1A98146C-9120-4645-8CE0-FFC5DFDDB0AF}" destId="{E044750E-96CA-4C29-9512-B1C3E4ADB4BB}" srcOrd="0" destOrd="0" presId="urn:microsoft.com/office/officeart/2016/7/layout/BasicTimeline"/>
    <dgm:cxn modelId="{323761FC-4978-4ABD-9C2D-286ACFF7158D}" type="presParOf" srcId="{1A98146C-9120-4645-8CE0-FFC5DFDDB0AF}" destId="{DDA9C62A-DEC6-4A3C-B9DE-21578D9C04C0}" srcOrd="1" destOrd="0" presId="urn:microsoft.com/office/officeart/2016/7/layout/BasicTimeline"/>
    <dgm:cxn modelId="{AAE2CFE6-AE7D-4DED-B677-D74F1808D738}" type="presParOf" srcId="{DDA9C62A-DEC6-4A3C-B9DE-21578D9C04C0}" destId="{20A526D0-1FBE-4878-A446-4CDCC2332BDC}" srcOrd="0" destOrd="0" presId="urn:microsoft.com/office/officeart/2016/7/layout/BasicTimeline"/>
    <dgm:cxn modelId="{FA7BA16E-0C58-4849-8D97-0AD32929439E}" type="presParOf" srcId="{DDA9C62A-DEC6-4A3C-B9DE-21578D9C04C0}" destId="{6E332D9F-6BC8-41CF-8D10-1ED4CE825E43}" srcOrd="1" destOrd="0" presId="urn:microsoft.com/office/officeart/2016/7/layout/BasicTimeline"/>
    <dgm:cxn modelId="{2AD3678E-A2CB-446E-8718-974AD9A64E32}" type="presParOf" srcId="{1A98146C-9120-4645-8CE0-FFC5DFDDB0AF}" destId="{74DD07D9-086A-4268-AEC7-CC59B0882A52}" srcOrd="2" destOrd="0" presId="urn:microsoft.com/office/officeart/2016/7/layout/BasicTimeline"/>
    <dgm:cxn modelId="{91D19F4E-4584-4AC7-9361-C22E9B06F1F0}" type="presParOf" srcId="{1A98146C-9120-4645-8CE0-FFC5DFDDB0AF}" destId="{64A8AA80-97FE-4E36-94C1-F7E0B5ADE12B}" srcOrd="3" destOrd="0" presId="urn:microsoft.com/office/officeart/2016/7/layout/BasicTimeline"/>
    <dgm:cxn modelId="{4BD6A128-62C7-40D1-8F7E-44671D253973}" type="presParOf" srcId="{1A98146C-9120-4645-8CE0-FFC5DFDDB0AF}" destId="{3ED59300-3910-4EE4-94CB-2DADC8C66731}" srcOrd="4" destOrd="0" presId="urn:microsoft.com/office/officeart/2016/7/layout/BasicTimeline"/>
    <dgm:cxn modelId="{83D7113F-D0BE-40AB-A593-81243F93B7A9}" type="presParOf" srcId="{FC1F70CC-DBB3-4FEB-88D2-FD595F4772A4}" destId="{B00BB0D2-F378-47A8-AE5C-1AE0953469E0}" srcOrd="3" destOrd="0" presId="urn:microsoft.com/office/officeart/2016/7/layout/BasicTimeline"/>
    <dgm:cxn modelId="{6F6233E4-22B4-4828-BA62-CBF7CB386F7A}" type="presParOf" srcId="{FC1F70CC-DBB3-4FEB-88D2-FD595F4772A4}" destId="{3D0FEA26-D4A4-48EE-847B-F03F7F7FD4B3}" srcOrd="4" destOrd="0" presId="urn:microsoft.com/office/officeart/2016/7/layout/BasicTimeline"/>
    <dgm:cxn modelId="{60E59594-7D6A-40AB-A94C-542BC4C4ED35}" type="presParOf" srcId="{3D0FEA26-D4A4-48EE-847B-F03F7F7FD4B3}" destId="{9764142D-4C07-4C97-9BC9-08965C012893}" srcOrd="0" destOrd="0" presId="urn:microsoft.com/office/officeart/2016/7/layout/BasicTimeline"/>
    <dgm:cxn modelId="{43B6F0A5-84D5-4878-BEA6-DE61E01C3968}" type="presParOf" srcId="{3D0FEA26-D4A4-48EE-847B-F03F7F7FD4B3}" destId="{98C09A55-453F-4B49-BB17-D30748B0DE63}" srcOrd="1" destOrd="0" presId="urn:microsoft.com/office/officeart/2016/7/layout/BasicTimeline"/>
    <dgm:cxn modelId="{F06C91C7-CF43-455A-AE1C-C5BBD4D306CB}" type="presParOf" srcId="{98C09A55-453F-4B49-BB17-D30748B0DE63}" destId="{9914EC5E-8C6B-4E85-9079-C937166C602B}" srcOrd="0" destOrd="0" presId="urn:microsoft.com/office/officeart/2016/7/layout/BasicTimeline"/>
    <dgm:cxn modelId="{C73367B5-82AC-4E13-894D-21709110BC89}" type="presParOf" srcId="{98C09A55-453F-4B49-BB17-D30748B0DE63}" destId="{DD2E4185-D338-4ACA-A0A9-147F320E4D43}" srcOrd="1" destOrd="0" presId="urn:microsoft.com/office/officeart/2016/7/layout/BasicTimeline"/>
    <dgm:cxn modelId="{44F0A782-2715-4CCA-97C1-089469F599BA}" type="presParOf" srcId="{3D0FEA26-D4A4-48EE-847B-F03F7F7FD4B3}" destId="{93228E8D-1806-4719-983B-ED76A566A033}" srcOrd="2" destOrd="0" presId="urn:microsoft.com/office/officeart/2016/7/layout/BasicTimeline"/>
    <dgm:cxn modelId="{A4BB9F81-739E-4185-AA64-D9C397478BD6}" type="presParOf" srcId="{3D0FEA26-D4A4-48EE-847B-F03F7F7FD4B3}" destId="{5233E8C4-4B59-4A37-AB4C-F36F06D30F57}" srcOrd="3" destOrd="0" presId="urn:microsoft.com/office/officeart/2016/7/layout/BasicTimeline"/>
    <dgm:cxn modelId="{21785DA7-BEEE-4D85-9107-665E9785F105}" type="presParOf" srcId="{3D0FEA26-D4A4-48EE-847B-F03F7F7FD4B3}" destId="{AE807788-AE95-4A3C-A097-DE90C0235BDA}" srcOrd="4" destOrd="0" presId="urn:microsoft.com/office/officeart/2016/7/layout/BasicTimeline"/>
    <dgm:cxn modelId="{118056C1-92D4-4C93-93AD-06377A17584A}" type="presParOf" srcId="{FC1F70CC-DBB3-4FEB-88D2-FD595F4772A4}" destId="{DD6BE96D-DE53-4F54-8953-D379CCCE08EC}" srcOrd="5" destOrd="0" presId="urn:microsoft.com/office/officeart/2016/7/layout/BasicTimeline"/>
    <dgm:cxn modelId="{F76FA865-4C1D-4531-AA3D-B0191B78FC54}" type="presParOf" srcId="{FC1F70CC-DBB3-4FEB-88D2-FD595F4772A4}" destId="{75D032E4-FF98-4E6D-8DCE-C06A88550260}" srcOrd="6" destOrd="0" presId="urn:microsoft.com/office/officeart/2016/7/layout/BasicTimeline"/>
    <dgm:cxn modelId="{A6AA481A-B181-434F-96F2-5C9BFF6C9DC0}" type="presParOf" srcId="{75D032E4-FF98-4E6D-8DCE-C06A88550260}" destId="{0039D91E-294E-443D-BDE1-27E40078FEF9}" srcOrd="0" destOrd="0" presId="urn:microsoft.com/office/officeart/2016/7/layout/BasicTimeline"/>
    <dgm:cxn modelId="{13856A53-31CF-4A66-89E9-3B09C9B11C01}" type="presParOf" srcId="{75D032E4-FF98-4E6D-8DCE-C06A88550260}" destId="{B130BA63-CF77-4ECA-BF89-37BE7563B255}" srcOrd="1" destOrd="0" presId="urn:microsoft.com/office/officeart/2016/7/layout/BasicTimeline"/>
    <dgm:cxn modelId="{C359CA69-07CB-4A8C-A6B9-CEC17A2706CF}" type="presParOf" srcId="{B130BA63-CF77-4ECA-BF89-37BE7563B255}" destId="{325D28DB-B991-4A3D-BFE7-056082C95B36}" srcOrd="0" destOrd="0" presId="urn:microsoft.com/office/officeart/2016/7/layout/BasicTimeline"/>
    <dgm:cxn modelId="{0E0233E0-31B3-443B-A7BA-2CE461768648}" type="presParOf" srcId="{B130BA63-CF77-4ECA-BF89-37BE7563B255}" destId="{4C4D1AD7-875B-4BEE-81CC-B8A78DF68A8B}" srcOrd="1" destOrd="0" presId="urn:microsoft.com/office/officeart/2016/7/layout/BasicTimeline"/>
    <dgm:cxn modelId="{71408F53-030D-44CD-9474-8C78A47ACD45}" type="presParOf" srcId="{75D032E4-FF98-4E6D-8DCE-C06A88550260}" destId="{7DBE9B3F-ABA6-4B3B-8353-28CB079B4151}" srcOrd="2" destOrd="0" presId="urn:microsoft.com/office/officeart/2016/7/layout/BasicTimeline"/>
    <dgm:cxn modelId="{C5AF3467-6CF8-4001-BFA4-2556C626805E}" type="presParOf" srcId="{75D032E4-FF98-4E6D-8DCE-C06A88550260}" destId="{29454C5D-6337-407C-B884-4F4E528D857E}" srcOrd="3" destOrd="0" presId="urn:microsoft.com/office/officeart/2016/7/layout/BasicTimeline"/>
    <dgm:cxn modelId="{0B80D5E7-8AC8-4555-B1A5-F6EB0F4D612C}" type="presParOf" srcId="{75D032E4-FF98-4E6D-8DCE-C06A88550260}" destId="{0D8360FA-A51B-45A0-8797-82EC55D4DBE1}" srcOrd="4" destOrd="0" presId="urn:microsoft.com/office/officeart/2016/7/layout/BasicTimeline"/>
    <dgm:cxn modelId="{200808F1-A5DA-4F1C-B079-EFC113F23397}" type="presParOf" srcId="{FC1F70CC-DBB3-4FEB-88D2-FD595F4772A4}" destId="{CC63D971-4D4F-4E09-AC50-0DBB4AC75982}" srcOrd="7" destOrd="0" presId="urn:microsoft.com/office/officeart/2016/7/layout/BasicTimeline"/>
    <dgm:cxn modelId="{5A650526-CFCB-4E1A-A0F5-00E5CBD97B76}" type="presParOf" srcId="{FC1F70CC-DBB3-4FEB-88D2-FD595F4772A4}" destId="{5C67D1AC-6BA3-489B-9BF5-FF6232DEC0A1}" srcOrd="8" destOrd="0" presId="urn:microsoft.com/office/officeart/2016/7/layout/BasicTimeline"/>
    <dgm:cxn modelId="{87EED18F-5893-4F0E-8939-21B48B55EDBF}" type="presParOf" srcId="{5C67D1AC-6BA3-489B-9BF5-FF6232DEC0A1}" destId="{AD2E7CD0-128B-4841-AA4E-D4EA63202D8D}" srcOrd="0" destOrd="0" presId="urn:microsoft.com/office/officeart/2016/7/layout/BasicTimeline"/>
    <dgm:cxn modelId="{4EC75E40-D256-4B7E-86D2-E85E749EF54B}" type="presParOf" srcId="{5C67D1AC-6BA3-489B-9BF5-FF6232DEC0A1}" destId="{C4665BB8-136F-4F22-A46E-B6A394192567}" srcOrd="1" destOrd="0" presId="urn:microsoft.com/office/officeart/2016/7/layout/BasicTimeline"/>
    <dgm:cxn modelId="{C73B6B0C-F2C9-4F39-9078-FC71576EA53A}" type="presParOf" srcId="{C4665BB8-136F-4F22-A46E-B6A394192567}" destId="{E9884AEA-19BD-4EB4-BDC4-91FB658046A5}" srcOrd="0" destOrd="0" presId="urn:microsoft.com/office/officeart/2016/7/layout/BasicTimeline"/>
    <dgm:cxn modelId="{74D3CD72-5624-4AAD-A9B9-B05DADD35870}" type="presParOf" srcId="{C4665BB8-136F-4F22-A46E-B6A394192567}" destId="{6A268E83-91C0-450F-BE3B-332A0F8DCABA}" srcOrd="1" destOrd="0" presId="urn:microsoft.com/office/officeart/2016/7/layout/BasicTimeline"/>
    <dgm:cxn modelId="{7030F441-1753-4D3C-92D2-800C9160050C}" type="presParOf" srcId="{5C67D1AC-6BA3-489B-9BF5-FF6232DEC0A1}" destId="{51803514-C4EA-455F-B1B6-117158F5BBE2}" srcOrd="2" destOrd="0" presId="urn:microsoft.com/office/officeart/2016/7/layout/BasicTimeline"/>
    <dgm:cxn modelId="{D5A43090-CD9E-4CFE-AA35-1B1CF3C87838}" type="presParOf" srcId="{5C67D1AC-6BA3-489B-9BF5-FF6232DEC0A1}" destId="{A21D7A0F-D07C-4199-9415-88D9D4F8C581}" srcOrd="3" destOrd="0" presId="urn:microsoft.com/office/officeart/2016/7/layout/BasicTimeline"/>
    <dgm:cxn modelId="{514F0C57-DD4C-477A-AE69-632C4FADECE6}" type="presParOf" srcId="{5C67D1AC-6BA3-489B-9BF5-FF6232DEC0A1}" destId="{8CE65D51-CCB9-4A8E-9E76-1227EACBC2DF}" srcOrd="4" destOrd="0" presId="urn:microsoft.com/office/officeart/2016/7/layout/BasicTimeline"/>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1A6DF-0273-4C9F-A1CF-A320F9DB6FD1}">
      <dsp:nvSpPr>
        <dsp:cNvPr id="0" name=""/>
        <dsp:cNvSpPr/>
      </dsp:nvSpPr>
      <dsp:spPr>
        <a:xfrm>
          <a:off x="3502" y="870267"/>
          <a:ext cx="2015318" cy="604595"/>
        </a:xfrm>
        <a:prstGeom prst="rect">
          <a:avLst/>
        </a:prstGeom>
        <a:solidFill>
          <a:schemeClr val="accent1">
            <a:alpha val="9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255" tIns="159255" rIns="159255" bIns="159255"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2"/>
              </a:solidFill>
              <a:latin typeface="+mj-lt"/>
              <a:ea typeface="Calibri" charset="0"/>
              <a:cs typeface="Calibri" charset="0"/>
            </a:rPr>
            <a:t>Planning</a:t>
          </a:r>
          <a:endParaRPr lang="en-US" sz="2000" kern="1200" dirty="0">
            <a:solidFill>
              <a:schemeClr val="tx2"/>
            </a:solidFill>
            <a:latin typeface="+mj-lt"/>
          </a:endParaRPr>
        </a:p>
      </dsp:txBody>
      <dsp:txXfrm>
        <a:off x="3502" y="870267"/>
        <a:ext cx="2015318" cy="604595"/>
      </dsp:txXfrm>
    </dsp:sp>
    <dsp:sp modelId="{910C52EF-D1F5-4581-A150-24B263AF9343}">
      <dsp:nvSpPr>
        <dsp:cNvPr id="0" name=""/>
        <dsp:cNvSpPr/>
      </dsp:nvSpPr>
      <dsp:spPr>
        <a:xfrm>
          <a:off x="3502" y="1474863"/>
          <a:ext cx="2015318" cy="200620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11200">
            <a:lnSpc>
              <a:spcPct val="90000"/>
            </a:lnSpc>
            <a:spcBef>
              <a:spcPct val="0"/>
            </a:spcBef>
            <a:spcAft>
              <a:spcPct val="35000"/>
            </a:spcAft>
            <a:buNone/>
          </a:pPr>
          <a:r>
            <a:rPr lang="en-US" sz="1600" kern="1200" dirty="0">
              <a:solidFill>
                <a:schemeClr val="tx1">
                  <a:lumMod val="75000"/>
                  <a:lumOff val="25000"/>
                </a:schemeClr>
              </a:solidFill>
              <a:latin typeface="+mn-lt"/>
            </a:rPr>
            <a:t>Synergize scalable e-commerce</a:t>
          </a:r>
          <a:endParaRPr lang="en-US" sz="1600" kern="1200" dirty="0">
            <a:solidFill>
              <a:schemeClr val="tx1">
                <a:lumMod val="75000"/>
                <a:lumOff val="25000"/>
              </a:schemeClr>
            </a:solidFill>
            <a:latin typeface="+mn-lt"/>
            <a:ea typeface="Calibri" charset="0"/>
            <a:cs typeface="Calibri" charset="0"/>
          </a:endParaRPr>
        </a:p>
      </dsp:txBody>
      <dsp:txXfrm>
        <a:off x="3502" y="1474863"/>
        <a:ext cx="2015318" cy="2006207"/>
      </dsp:txXfrm>
    </dsp:sp>
    <dsp:sp modelId="{1F484571-9C36-4EBC-94E8-740ECF59A9E8}">
      <dsp:nvSpPr>
        <dsp:cNvPr id="0" name=""/>
        <dsp:cNvSpPr/>
      </dsp:nvSpPr>
      <dsp:spPr>
        <a:xfrm>
          <a:off x="2126821" y="870267"/>
          <a:ext cx="2015318" cy="604595"/>
        </a:xfrm>
        <a:prstGeom prst="rect">
          <a:avLst/>
        </a:prstGeom>
        <a:solidFill>
          <a:schemeClr val="accent1">
            <a:alpha val="90000"/>
            <a:hueOff val="0"/>
            <a:satOff val="0"/>
            <a:lumOff val="0"/>
            <a:alphaOff val="-10000"/>
          </a:schemeClr>
        </a:solidFill>
        <a:ln w="12700" cap="flat" cmpd="sng" algn="ctr">
          <a:solidFill>
            <a:schemeClr val="accent1">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255" tIns="159255" rIns="159255" bIns="159255"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2"/>
              </a:solidFill>
              <a:latin typeface="+mj-lt"/>
              <a:ea typeface="Calibri" charset="0"/>
              <a:cs typeface="Calibri" charset="0"/>
            </a:rPr>
            <a:t>Marketing</a:t>
          </a:r>
        </a:p>
      </dsp:txBody>
      <dsp:txXfrm>
        <a:off x="2126821" y="870267"/>
        <a:ext cx="2015318" cy="604595"/>
      </dsp:txXfrm>
    </dsp:sp>
    <dsp:sp modelId="{8382FB71-379A-4A42-BEC2-AAF439B565D5}">
      <dsp:nvSpPr>
        <dsp:cNvPr id="0" name=""/>
        <dsp:cNvSpPr/>
      </dsp:nvSpPr>
      <dsp:spPr>
        <a:xfrm>
          <a:off x="2126821" y="1474863"/>
          <a:ext cx="2015318" cy="200620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11200">
            <a:lnSpc>
              <a:spcPct val="90000"/>
            </a:lnSpc>
            <a:spcBef>
              <a:spcPct val="0"/>
            </a:spcBef>
            <a:spcAft>
              <a:spcPct val="35000"/>
            </a:spcAft>
            <a:buNone/>
          </a:pPr>
          <a:r>
            <a:rPr lang="en-US" sz="1600" kern="1200" dirty="0">
              <a:solidFill>
                <a:schemeClr val="tx1">
                  <a:lumMod val="75000"/>
                  <a:lumOff val="25000"/>
                </a:schemeClr>
              </a:solidFill>
              <a:latin typeface="+mn-lt"/>
            </a:rPr>
            <a:t>Disseminate standardized metrics</a:t>
          </a:r>
          <a:endParaRPr lang="en-US" sz="1600" kern="1200" dirty="0">
            <a:solidFill>
              <a:schemeClr val="tx1">
                <a:lumMod val="75000"/>
                <a:lumOff val="25000"/>
              </a:schemeClr>
            </a:solidFill>
            <a:latin typeface="+mn-lt"/>
            <a:ea typeface="Calibri" charset="0"/>
            <a:cs typeface="Calibri" charset="0"/>
          </a:endParaRPr>
        </a:p>
      </dsp:txBody>
      <dsp:txXfrm>
        <a:off x="2126821" y="1474863"/>
        <a:ext cx="2015318" cy="2006207"/>
      </dsp:txXfrm>
    </dsp:sp>
    <dsp:sp modelId="{6B33ABE5-CEF1-4B39-82C3-F1FC644C0A8F}">
      <dsp:nvSpPr>
        <dsp:cNvPr id="0" name=""/>
        <dsp:cNvSpPr/>
      </dsp:nvSpPr>
      <dsp:spPr>
        <a:xfrm>
          <a:off x="4250140" y="870267"/>
          <a:ext cx="2015318" cy="604595"/>
        </a:xfrm>
        <a:prstGeom prst="rect">
          <a:avLst/>
        </a:prstGeom>
        <a:solidFill>
          <a:schemeClr val="accent1">
            <a:alpha val="90000"/>
            <a:hueOff val="0"/>
            <a:satOff val="0"/>
            <a:lumOff val="0"/>
            <a:alphaOff val="-20000"/>
          </a:schemeClr>
        </a:solidFill>
        <a:ln w="12700" cap="flat" cmpd="sng" algn="ctr">
          <a:solidFill>
            <a:schemeClr val="accent1">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255" tIns="159255" rIns="159255" bIns="159255"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2"/>
              </a:solidFill>
              <a:latin typeface="+mj-lt"/>
              <a:ea typeface="Calibri" charset="0"/>
              <a:cs typeface="Calibri" charset="0"/>
            </a:rPr>
            <a:t>Design</a:t>
          </a:r>
        </a:p>
      </dsp:txBody>
      <dsp:txXfrm>
        <a:off x="4250140" y="870267"/>
        <a:ext cx="2015318" cy="604595"/>
      </dsp:txXfrm>
    </dsp:sp>
    <dsp:sp modelId="{D49AD3F7-B2B6-4709-A43B-C22DEB981B39}">
      <dsp:nvSpPr>
        <dsp:cNvPr id="0" name=""/>
        <dsp:cNvSpPr/>
      </dsp:nvSpPr>
      <dsp:spPr>
        <a:xfrm>
          <a:off x="4250140" y="1474863"/>
          <a:ext cx="2015318" cy="200620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11200">
            <a:lnSpc>
              <a:spcPct val="90000"/>
            </a:lnSpc>
            <a:spcBef>
              <a:spcPct val="0"/>
            </a:spcBef>
            <a:spcAft>
              <a:spcPct val="35000"/>
            </a:spcAft>
            <a:buNone/>
          </a:pPr>
          <a:r>
            <a:rPr lang="en-US" sz="1600" kern="1200" dirty="0">
              <a:solidFill>
                <a:schemeClr val="tx1">
                  <a:lumMod val="75000"/>
                  <a:lumOff val="25000"/>
                </a:schemeClr>
              </a:solidFill>
              <a:latin typeface="+mn-lt"/>
            </a:rPr>
            <a:t>Coordinate                        e-business applications</a:t>
          </a:r>
          <a:endParaRPr lang="en-US" sz="1600" kern="1200" dirty="0">
            <a:solidFill>
              <a:schemeClr val="tx1">
                <a:lumMod val="75000"/>
                <a:lumOff val="25000"/>
              </a:schemeClr>
            </a:solidFill>
            <a:latin typeface="+mn-lt"/>
            <a:ea typeface="Calibri" charset="0"/>
            <a:cs typeface="Calibri" charset="0"/>
          </a:endParaRPr>
        </a:p>
      </dsp:txBody>
      <dsp:txXfrm>
        <a:off x="4250140" y="1474863"/>
        <a:ext cx="2015318" cy="2006207"/>
      </dsp:txXfrm>
    </dsp:sp>
    <dsp:sp modelId="{4AE355A7-3A54-47B1-8CB5-F35120F77B1B}">
      <dsp:nvSpPr>
        <dsp:cNvPr id="0" name=""/>
        <dsp:cNvSpPr/>
      </dsp:nvSpPr>
      <dsp:spPr>
        <a:xfrm>
          <a:off x="6373459" y="870267"/>
          <a:ext cx="2015318" cy="604595"/>
        </a:xfrm>
        <a:prstGeom prst="rect">
          <a:avLst/>
        </a:prstGeom>
        <a:solidFill>
          <a:schemeClr val="accent1">
            <a:alpha val="90000"/>
            <a:hueOff val="0"/>
            <a:satOff val="0"/>
            <a:lumOff val="0"/>
            <a:alphaOff val="-30000"/>
          </a:schemeClr>
        </a:solidFill>
        <a:ln w="12700" cap="flat" cmpd="sng" algn="ctr">
          <a:solidFill>
            <a:schemeClr val="accent1">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255" tIns="159255" rIns="159255" bIns="159255"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2"/>
              </a:solidFill>
              <a:latin typeface="+mj-lt"/>
              <a:ea typeface="Calibri" charset="0"/>
              <a:cs typeface="Calibri" charset="0"/>
            </a:rPr>
            <a:t>Strategy</a:t>
          </a:r>
        </a:p>
      </dsp:txBody>
      <dsp:txXfrm>
        <a:off x="6373459" y="870267"/>
        <a:ext cx="2015318" cy="604595"/>
      </dsp:txXfrm>
    </dsp:sp>
    <dsp:sp modelId="{C0A30CE6-D937-498A-8D1C-AB49CDB4AE52}">
      <dsp:nvSpPr>
        <dsp:cNvPr id="0" name=""/>
        <dsp:cNvSpPr/>
      </dsp:nvSpPr>
      <dsp:spPr>
        <a:xfrm>
          <a:off x="6373459" y="1474863"/>
          <a:ext cx="2015318" cy="200620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11200">
            <a:lnSpc>
              <a:spcPct val="90000"/>
            </a:lnSpc>
            <a:spcBef>
              <a:spcPct val="0"/>
            </a:spcBef>
            <a:spcAft>
              <a:spcPct val="35000"/>
            </a:spcAft>
            <a:buNone/>
          </a:pPr>
          <a:r>
            <a:rPr lang="en-US" sz="1600" kern="1200" dirty="0">
              <a:solidFill>
                <a:schemeClr val="tx1">
                  <a:lumMod val="75000"/>
                  <a:lumOff val="25000"/>
                </a:schemeClr>
              </a:solidFill>
              <a:latin typeface="+mn-lt"/>
            </a:rPr>
            <a:t>Foster holistically superior methodologies</a:t>
          </a:r>
          <a:endParaRPr lang="en-US" sz="1600" kern="1200" dirty="0">
            <a:solidFill>
              <a:schemeClr val="tx1">
                <a:lumMod val="75000"/>
                <a:lumOff val="25000"/>
              </a:schemeClr>
            </a:solidFill>
            <a:latin typeface="+mn-lt"/>
            <a:ea typeface="Calibri" charset="0"/>
            <a:cs typeface="Calibri" charset="0"/>
          </a:endParaRPr>
        </a:p>
      </dsp:txBody>
      <dsp:txXfrm>
        <a:off x="6373459" y="1474863"/>
        <a:ext cx="2015318" cy="2006207"/>
      </dsp:txXfrm>
    </dsp:sp>
    <dsp:sp modelId="{1D3D5FCC-5789-4468-99A6-5D6A676B6013}">
      <dsp:nvSpPr>
        <dsp:cNvPr id="0" name=""/>
        <dsp:cNvSpPr/>
      </dsp:nvSpPr>
      <dsp:spPr>
        <a:xfrm>
          <a:off x="8496778" y="870267"/>
          <a:ext cx="2015318" cy="604595"/>
        </a:xfrm>
        <a:prstGeom prst="rect">
          <a:avLst/>
        </a:prstGeom>
        <a:solidFill>
          <a:schemeClr val="accent1">
            <a:alpha val="90000"/>
            <a:hueOff val="0"/>
            <a:satOff val="0"/>
            <a:lumOff val="0"/>
            <a:alphaOff val="-40000"/>
          </a:schemeClr>
        </a:solidFill>
        <a:ln w="12700" cap="flat" cmpd="sng" algn="ctr">
          <a:solidFill>
            <a:schemeClr val="accent1">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255" tIns="159255" rIns="159255" bIns="159255"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2"/>
              </a:solidFill>
              <a:latin typeface="+mj-lt"/>
              <a:ea typeface="Calibri" charset="0"/>
              <a:cs typeface="Calibri" charset="0"/>
            </a:rPr>
            <a:t>Launch</a:t>
          </a:r>
        </a:p>
      </dsp:txBody>
      <dsp:txXfrm>
        <a:off x="8496778" y="870267"/>
        <a:ext cx="2015318" cy="604595"/>
      </dsp:txXfrm>
    </dsp:sp>
    <dsp:sp modelId="{44C7D37A-568B-4A53-88BE-8330DEF7D4A3}">
      <dsp:nvSpPr>
        <dsp:cNvPr id="0" name=""/>
        <dsp:cNvSpPr/>
      </dsp:nvSpPr>
      <dsp:spPr>
        <a:xfrm>
          <a:off x="8496778" y="1474863"/>
          <a:ext cx="2015318" cy="200620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11200">
            <a:lnSpc>
              <a:spcPct val="90000"/>
            </a:lnSpc>
            <a:spcBef>
              <a:spcPct val="0"/>
            </a:spcBef>
            <a:spcAft>
              <a:spcPct val="35000"/>
            </a:spcAft>
            <a:buNone/>
          </a:pPr>
          <a:r>
            <a:rPr lang="en-US" sz="1600" kern="1200" dirty="0">
              <a:solidFill>
                <a:schemeClr val="tx1">
                  <a:lumMod val="75000"/>
                  <a:lumOff val="25000"/>
                </a:schemeClr>
              </a:solidFill>
              <a:latin typeface="+mn-lt"/>
            </a:rPr>
            <a:t>Deploy strategic networks with compelling                  e-business needs</a:t>
          </a:r>
          <a:endParaRPr lang="en-US" sz="1600" kern="1200" dirty="0">
            <a:solidFill>
              <a:schemeClr val="tx1">
                <a:lumMod val="75000"/>
                <a:lumOff val="25000"/>
              </a:schemeClr>
            </a:solidFill>
            <a:latin typeface="+mn-lt"/>
            <a:ea typeface="Calibri" charset="0"/>
            <a:cs typeface="Calibri" charset="0"/>
          </a:endParaRPr>
        </a:p>
      </dsp:txBody>
      <dsp:txXfrm>
        <a:off x="8496778" y="1474863"/>
        <a:ext cx="2015318" cy="20062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2AE48D-DC22-4466-870D-3DE2469321A1}">
      <dsp:nvSpPr>
        <dsp:cNvPr id="0" name=""/>
        <dsp:cNvSpPr/>
      </dsp:nvSpPr>
      <dsp:spPr>
        <a:xfrm>
          <a:off x="0" y="2175669"/>
          <a:ext cx="11430000" cy="0"/>
        </a:xfrm>
        <a:prstGeom prst="line">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EC47C319-F262-452D-A3AA-636B0CDD3083}">
      <dsp:nvSpPr>
        <dsp:cNvPr id="0" name=""/>
        <dsp:cNvSpPr/>
      </dsp:nvSpPr>
      <dsp:spPr>
        <a:xfrm>
          <a:off x="214312" y="2336668"/>
          <a:ext cx="3025378"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b="0" kern="1200" spc="50" baseline="0" dirty="0">
              <a:solidFill>
                <a:schemeClr val="accent3"/>
              </a:solidFill>
              <a:latin typeface="+mj-lt"/>
            </a:rPr>
            <a:t>Sept 20XX</a:t>
          </a:r>
        </a:p>
      </dsp:txBody>
      <dsp:txXfrm>
        <a:off x="214312" y="2336668"/>
        <a:ext cx="3025378" cy="491701"/>
      </dsp:txXfrm>
    </dsp:sp>
    <dsp:sp modelId="{699D6E05-2110-40CF-A9E1-513C5874F142}">
      <dsp:nvSpPr>
        <dsp:cNvPr id="0" name=""/>
        <dsp:cNvSpPr/>
      </dsp:nvSpPr>
      <dsp:spPr>
        <a:xfrm>
          <a:off x="8036" y="607011"/>
          <a:ext cx="3437929" cy="741903"/>
        </a:xfrm>
        <a:prstGeom prst="round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chemeClr val="tx1">
                  <a:lumMod val="75000"/>
                  <a:lumOff val="25000"/>
                </a:schemeClr>
              </a:solidFill>
              <a:latin typeface="+mn-lt"/>
            </a:rPr>
            <a:t>Synergize scalable e-commerce</a:t>
          </a:r>
          <a:endParaRPr lang="en-US" sz="1400" kern="1200" dirty="0">
            <a:solidFill>
              <a:schemeClr val="tx1">
                <a:lumMod val="75000"/>
                <a:lumOff val="25000"/>
              </a:schemeClr>
            </a:solidFill>
            <a:latin typeface="+mn-lt"/>
          </a:endParaRPr>
        </a:p>
      </dsp:txBody>
      <dsp:txXfrm>
        <a:off x="44253" y="643228"/>
        <a:ext cx="3365495" cy="669469"/>
      </dsp:txXfrm>
    </dsp:sp>
    <dsp:sp modelId="{84F43E91-3923-4169-8319-03B48B626FF2}">
      <dsp:nvSpPr>
        <dsp:cNvPr id="0" name=""/>
        <dsp:cNvSpPr/>
      </dsp:nvSpPr>
      <dsp:spPr>
        <a:xfrm>
          <a:off x="1727001" y="1348914"/>
          <a:ext cx="0" cy="826754"/>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044750E-96CA-4C29-9512-B1C3E4ADB4BB}">
      <dsp:nvSpPr>
        <dsp:cNvPr id="0" name=""/>
        <dsp:cNvSpPr/>
      </dsp:nvSpPr>
      <dsp:spPr>
        <a:xfrm>
          <a:off x="2208311" y="1522968"/>
          <a:ext cx="3025378"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b="0" kern="1200" dirty="0">
              <a:solidFill>
                <a:schemeClr val="accent3"/>
              </a:solidFill>
              <a:latin typeface="+mj-lt"/>
            </a:rPr>
            <a:t>Nov </a:t>
          </a:r>
          <a:r>
            <a:rPr lang="en-US" sz="2000" b="0" kern="1200" spc="50" baseline="0" dirty="0">
              <a:solidFill>
                <a:schemeClr val="accent3"/>
              </a:solidFill>
              <a:latin typeface="+mj-lt"/>
            </a:rPr>
            <a:t>20XX</a:t>
          </a:r>
          <a:endParaRPr lang="en-US" sz="2000" b="0" kern="1200" dirty="0">
            <a:solidFill>
              <a:schemeClr val="accent3"/>
            </a:solidFill>
            <a:latin typeface="+mj-lt"/>
          </a:endParaRPr>
        </a:p>
      </dsp:txBody>
      <dsp:txXfrm>
        <a:off x="2208311" y="1522968"/>
        <a:ext cx="3025378" cy="491701"/>
      </dsp:txXfrm>
    </dsp:sp>
    <dsp:sp modelId="{3A873ED9-D53F-460D-B163-AFB5B4D10D91}">
      <dsp:nvSpPr>
        <dsp:cNvPr id="0" name=""/>
        <dsp:cNvSpPr/>
      </dsp:nvSpPr>
      <dsp:spPr>
        <a:xfrm>
          <a:off x="1694366" y="2143033"/>
          <a:ext cx="65270" cy="65270"/>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A526D0-1FBE-4878-A446-4CDCC2332BDC}">
      <dsp:nvSpPr>
        <dsp:cNvPr id="0" name=""/>
        <dsp:cNvSpPr/>
      </dsp:nvSpPr>
      <dsp:spPr>
        <a:xfrm>
          <a:off x="2002035" y="3002423"/>
          <a:ext cx="3437929" cy="741903"/>
        </a:xfrm>
        <a:prstGeom prst="round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chemeClr val="tx1">
                  <a:lumMod val="75000"/>
                  <a:lumOff val="25000"/>
                </a:schemeClr>
              </a:solidFill>
              <a:latin typeface="+mn-lt"/>
            </a:rPr>
            <a:t>Disseminate standardized metrics</a:t>
          </a:r>
          <a:endParaRPr lang="en-US" sz="1400" kern="1200" dirty="0">
            <a:solidFill>
              <a:schemeClr val="tx1">
                <a:lumMod val="75000"/>
                <a:lumOff val="25000"/>
              </a:schemeClr>
            </a:solidFill>
            <a:latin typeface="+mn-lt"/>
          </a:endParaRPr>
        </a:p>
      </dsp:txBody>
      <dsp:txXfrm>
        <a:off x="2038252" y="3038640"/>
        <a:ext cx="3365495" cy="669469"/>
      </dsp:txXfrm>
    </dsp:sp>
    <dsp:sp modelId="{74DD07D9-086A-4268-AEC7-CC59B0882A52}">
      <dsp:nvSpPr>
        <dsp:cNvPr id="0" name=""/>
        <dsp:cNvSpPr/>
      </dsp:nvSpPr>
      <dsp:spPr>
        <a:xfrm>
          <a:off x="3721000" y="2175668"/>
          <a:ext cx="0" cy="826754"/>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9764142D-4C07-4C97-9BC9-08965C012893}">
      <dsp:nvSpPr>
        <dsp:cNvPr id="0" name=""/>
        <dsp:cNvSpPr/>
      </dsp:nvSpPr>
      <dsp:spPr>
        <a:xfrm>
          <a:off x="4202310" y="2336668"/>
          <a:ext cx="3025378"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b="0" kern="1200" dirty="0">
              <a:solidFill>
                <a:schemeClr val="accent3"/>
              </a:solidFill>
              <a:latin typeface="+mj-lt"/>
            </a:rPr>
            <a:t>Jan </a:t>
          </a:r>
          <a:r>
            <a:rPr lang="en-US" sz="2000" b="0" kern="1200" spc="50" baseline="0" dirty="0">
              <a:solidFill>
                <a:schemeClr val="accent3"/>
              </a:solidFill>
              <a:latin typeface="+mj-lt"/>
            </a:rPr>
            <a:t>20XX</a:t>
          </a:r>
          <a:endParaRPr lang="en-US" sz="2000" b="0" kern="1200" dirty="0">
            <a:solidFill>
              <a:schemeClr val="accent3"/>
            </a:solidFill>
            <a:latin typeface="+mj-lt"/>
          </a:endParaRPr>
        </a:p>
      </dsp:txBody>
      <dsp:txXfrm>
        <a:off x="4202310" y="2336668"/>
        <a:ext cx="3025378" cy="491701"/>
      </dsp:txXfrm>
    </dsp:sp>
    <dsp:sp modelId="{64A8AA80-97FE-4E36-94C1-F7E0B5ADE12B}">
      <dsp:nvSpPr>
        <dsp:cNvPr id="0" name=""/>
        <dsp:cNvSpPr/>
      </dsp:nvSpPr>
      <dsp:spPr>
        <a:xfrm>
          <a:off x="3688365" y="2143033"/>
          <a:ext cx="65270" cy="65270"/>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14EC5E-8C6B-4E85-9079-C937166C602B}">
      <dsp:nvSpPr>
        <dsp:cNvPr id="0" name=""/>
        <dsp:cNvSpPr/>
      </dsp:nvSpPr>
      <dsp:spPr>
        <a:xfrm>
          <a:off x="3996035" y="607011"/>
          <a:ext cx="3437929" cy="741903"/>
        </a:xfrm>
        <a:prstGeom prst="round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chemeClr val="tx1">
                  <a:lumMod val="75000"/>
                  <a:lumOff val="25000"/>
                </a:schemeClr>
              </a:solidFill>
              <a:latin typeface="+mn-lt"/>
            </a:rPr>
            <a:t>Coordinate e-business applications</a:t>
          </a:r>
          <a:endParaRPr lang="en-US" sz="1400" kern="1200" dirty="0">
            <a:solidFill>
              <a:schemeClr val="tx1">
                <a:lumMod val="75000"/>
                <a:lumOff val="25000"/>
              </a:schemeClr>
            </a:solidFill>
            <a:latin typeface="+mn-lt"/>
          </a:endParaRPr>
        </a:p>
      </dsp:txBody>
      <dsp:txXfrm>
        <a:off x="4032252" y="643228"/>
        <a:ext cx="3365495" cy="669469"/>
      </dsp:txXfrm>
    </dsp:sp>
    <dsp:sp modelId="{93228E8D-1806-4719-983B-ED76A566A033}">
      <dsp:nvSpPr>
        <dsp:cNvPr id="0" name=""/>
        <dsp:cNvSpPr/>
      </dsp:nvSpPr>
      <dsp:spPr>
        <a:xfrm>
          <a:off x="5715000" y="1348914"/>
          <a:ext cx="0" cy="826754"/>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039D91E-294E-443D-BDE1-27E40078FEF9}">
      <dsp:nvSpPr>
        <dsp:cNvPr id="0" name=""/>
        <dsp:cNvSpPr/>
      </dsp:nvSpPr>
      <dsp:spPr>
        <a:xfrm>
          <a:off x="6196310" y="1522968"/>
          <a:ext cx="3025378"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b="0" kern="1200" dirty="0">
              <a:solidFill>
                <a:schemeClr val="accent3"/>
              </a:solidFill>
              <a:latin typeface="+mj-lt"/>
            </a:rPr>
            <a:t>March </a:t>
          </a:r>
          <a:r>
            <a:rPr lang="en-US" sz="2000" b="0" kern="1200" spc="50" baseline="0" dirty="0">
              <a:solidFill>
                <a:schemeClr val="accent3"/>
              </a:solidFill>
              <a:latin typeface="+mj-lt"/>
            </a:rPr>
            <a:t>20XX</a:t>
          </a:r>
          <a:endParaRPr lang="en-US" sz="2000" b="0" kern="1200" dirty="0">
            <a:solidFill>
              <a:schemeClr val="accent3"/>
            </a:solidFill>
            <a:latin typeface="+mj-lt"/>
          </a:endParaRPr>
        </a:p>
      </dsp:txBody>
      <dsp:txXfrm>
        <a:off x="6196310" y="1522968"/>
        <a:ext cx="3025378" cy="491701"/>
      </dsp:txXfrm>
    </dsp:sp>
    <dsp:sp modelId="{5233E8C4-4B59-4A37-AB4C-F36F06D30F57}">
      <dsp:nvSpPr>
        <dsp:cNvPr id="0" name=""/>
        <dsp:cNvSpPr/>
      </dsp:nvSpPr>
      <dsp:spPr>
        <a:xfrm>
          <a:off x="5682364" y="2143033"/>
          <a:ext cx="65270" cy="65270"/>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5D28DB-B991-4A3D-BFE7-056082C95B36}">
      <dsp:nvSpPr>
        <dsp:cNvPr id="0" name=""/>
        <dsp:cNvSpPr/>
      </dsp:nvSpPr>
      <dsp:spPr>
        <a:xfrm>
          <a:off x="5990034" y="3002423"/>
          <a:ext cx="3437929" cy="741903"/>
        </a:xfrm>
        <a:prstGeom prst="round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chemeClr val="tx1">
                  <a:lumMod val="75000"/>
                  <a:lumOff val="25000"/>
                </a:schemeClr>
              </a:solidFill>
              <a:latin typeface="+mn-lt"/>
            </a:rPr>
            <a:t>Foster holistically superior methodologies</a:t>
          </a:r>
          <a:r>
            <a:rPr lang="en-US" sz="1400" kern="1200" dirty="0">
              <a:solidFill>
                <a:schemeClr val="tx1">
                  <a:lumMod val="75000"/>
                  <a:lumOff val="25000"/>
                </a:schemeClr>
              </a:solidFill>
            </a:rPr>
            <a:t>.</a:t>
          </a:r>
        </a:p>
      </dsp:txBody>
      <dsp:txXfrm>
        <a:off x="6026251" y="3038640"/>
        <a:ext cx="3365495" cy="669469"/>
      </dsp:txXfrm>
    </dsp:sp>
    <dsp:sp modelId="{7DBE9B3F-ABA6-4B3B-8353-28CB079B4151}">
      <dsp:nvSpPr>
        <dsp:cNvPr id="0" name=""/>
        <dsp:cNvSpPr/>
      </dsp:nvSpPr>
      <dsp:spPr>
        <a:xfrm>
          <a:off x="7708999" y="2175668"/>
          <a:ext cx="0" cy="826754"/>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AD2E7CD0-128B-4841-AA4E-D4EA63202D8D}">
      <dsp:nvSpPr>
        <dsp:cNvPr id="0" name=""/>
        <dsp:cNvSpPr/>
      </dsp:nvSpPr>
      <dsp:spPr>
        <a:xfrm>
          <a:off x="8190309" y="2336668"/>
          <a:ext cx="3025378"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b="0" kern="1200" dirty="0">
              <a:solidFill>
                <a:schemeClr val="accent3"/>
              </a:solidFill>
              <a:latin typeface="+mj-lt"/>
            </a:rPr>
            <a:t>May </a:t>
          </a:r>
          <a:r>
            <a:rPr lang="en-US" sz="2000" b="0" kern="1200" spc="50" baseline="0" dirty="0">
              <a:solidFill>
                <a:schemeClr val="accent3"/>
              </a:solidFill>
              <a:latin typeface="+mj-lt"/>
            </a:rPr>
            <a:t>20XX</a:t>
          </a:r>
          <a:endParaRPr lang="en-US" sz="2000" b="0" kern="1200" dirty="0">
            <a:solidFill>
              <a:schemeClr val="accent3"/>
            </a:solidFill>
            <a:latin typeface="+mj-lt"/>
          </a:endParaRPr>
        </a:p>
      </dsp:txBody>
      <dsp:txXfrm>
        <a:off x="8190309" y="2336668"/>
        <a:ext cx="3025378" cy="491701"/>
      </dsp:txXfrm>
    </dsp:sp>
    <dsp:sp modelId="{29454C5D-6337-407C-B884-4F4E528D857E}">
      <dsp:nvSpPr>
        <dsp:cNvPr id="0" name=""/>
        <dsp:cNvSpPr/>
      </dsp:nvSpPr>
      <dsp:spPr>
        <a:xfrm>
          <a:off x="7676364" y="2143033"/>
          <a:ext cx="65270" cy="65270"/>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884AEA-19BD-4EB4-BDC4-91FB658046A5}">
      <dsp:nvSpPr>
        <dsp:cNvPr id="0" name=""/>
        <dsp:cNvSpPr/>
      </dsp:nvSpPr>
      <dsp:spPr>
        <a:xfrm>
          <a:off x="7984033" y="607011"/>
          <a:ext cx="3437929" cy="741903"/>
        </a:xfrm>
        <a:prstGeom prst="round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chemeClr val="tx1">
                  <a:lumMod val="75000"/>
                  <a:lumOff val="25000"/>
                </a:schemeClr>
              </a:solidFill>
              <a:latin typeface="+mn-lt"/>
            </a:rPr>
            <a:t>Deploy strategic networks with compelling e-business needs</a:t>
          </a:r>
          <a:endParaRPr lang="en-US" sz="1400" kern="1200" dirty="0">
            <a:solidFill>
              <a:schemeClr val="tx1">
                <a:lumMod val="75000"/>
                <a:lumOff val="25000"/>
              </a:schemeClr>
            </a:solidFill>
            <a:latin typeface="+mn-lt"/>
          </a:endParaRPr>
        </a:p>
      </dsp:txBody>
      <dsp:txXfrm>
        <a:off x="8020250" y="643228"/>
        <a:ext cx="3365495" cy="669469"/>
      </dsp:txXfrm>
    </dsp:sp>
    <dsp:sp modelId="{51803514-C4EA-455F-B1B6-117158F5BBE2}">
      <dsp:nvSpPr>
        <dsp:cNvPr id="0" name=""/>
        <dsp:cNvSpPr/>
      </dsp:nvSpPr>
      <dsp:spPr>
        <a:xfrm>
          <a:off x="9702998" y="1348914"/>
          <a:ext cx="0" cy="826754"/>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A21D7A0F-D07C-4199-9415-88D9D4F8C581}">
      <dsp:nvSpPr>
        <dsp:cNvPr id="0" name=""/>
        <dsp:cNvSpPr/>
      </dsp:nvSpPr>
      <dsp:spPr>
        <a:xfrm>
          <a:off x="9670363" y="2143033"/>
          <a:ext cx="65270" cy="65270"/>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7FD71-DE7D-47EA-BD5F-935596C85A92}" type="datetimeFigureOut">
              <a:rPr lang="en-US" smtClean="0"/>
              <a:t>10/31/2024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B89DD0-1E8D-4B61-ADE9-B87318B81BF8}" type="slidenum">
              <a:rPr lang="en-US" smtClean="0"/>
              <a:t>‹#›</a:t>
            </a:fld>
            <a:endParaRPr lang="en-US" dirty="0"/>
          </a:p>
        </p:txBody>
      </p:sp>
    </p:spTree>
    <p:extLst>
      <p:ext uri="{BB962C8B-B14F-4D97-AF65-F5344CB8AC3E}">
        <p14:creationId xmlns:p14="http://schemas.microsoft.com/office/powerpoint/2010/main" val="231853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B89DD0-1E8D-4B61-ADE9-B87318B81BF8}" type="slidenum">
              <a:rPr lang="en-US" smtClean="0"/>
              <a:t>1</a:t>
            </a:fld>
            <a:endParaRPr lang="en-US" dirty="0"/>
          </a:p>
        </p:txBody>
      </p:sp>
    </p:spTree>
    <p:extLst>
      <p:ext uri="{BB962C8B-B14F-4D97-AF65-F5344CB8AC3E}">
        <p14:creationId xmlns:p14="http://schemas.microsoft.com/office/powerpoint/2010/main" val="3227230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458724" y="411480"/>
            <a:ext cx="11274552" cy="6035040"/>
          </a:xfrm>
          <a:solidFill>
            <a:schemeClr val="accent1"/>
          </a:solidFill>
        </p:spPr>
        <p:txBody>
          <a:bodyPr/>
          <a:lstStyle/>
          <a:p>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458724" y="3236493"/>
            <a:ext cx="5149596" cy="1448385"/>
          </a:xfrm>
          <a:solidFill>
            <a:schemeClr val="bg1">
              <a:alpha val="80000"/>
            </a:schemeClr>
          </a:solidFill>
        </p:spPr>
        <p:txBody>
          <a:bodyPr lIns="502920" bIns="137160" anchor="b">
            <a:normAutofit/>
          </a:bodyPr>
          <a:lstStyle>
            <a:lvl1pPr algn="l">
              <a:defRPr sz="3600">
                <a:solidFill>
                  <a:schemeClr val="bg2">
                    <a:lumMod val="50000"/>
                  </a:schemeClr>
                </a:solidFill>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8724" y="4684879"/>
            <a:ext cx="5149596" cy="524794"/>
          </a:xfrm>
          <a:solidFill>
            <a:schemeClr val="bg1">
              <a:alpha val="80000"/>
            </a:schemeClr>
          </a:solidFill>
        </p:spPr>
        <p:txBody>
          <a:bodyPr lIns="502920">
            <a:normAutofit/>
          </a:bodyPr>
          <a:lstStyle>
            <a:lvl1pPr marL="0" indent="0" algn="l">
              <a:buNone/>
              <a:defRPr sz="1400" spc="30" baseline="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457200" y="1825625"/>
            <a:ext cx="114300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6B483-82E1-4413-838C-27BAC18440E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D4486C5-22E8-475A-A424-8D493B6E8D5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0683D01-DAD2-4B28-BB2C-9FD028B0B8C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2776643-6C33-46CD-A918-AB0CEA571F00}"/>
              </a:ext>
            </a:extLst>
          </p:cNvPr>
          <p:cNvSpPr/>
          <p:nvPr userDrawn="1"/>
        </p:nvSpPr>
        <p:spPr>
          <a:xfrm>
            <a:off x="6086475" y="1682496"/>
            <a:ext cx="5638800" cy="4572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B6E62D2-A055-4712-92CC-4B02419D51FB}"/>
              </a:ext>
            </a:extLst>
          </p:cNvPr>
          <p:cNvSpPr/>
          <p:nvPr userDrawn="1"/>
        </p:nvSpPr>
        <p:spPr>
          <a:xfrm>
            <a:off x="457200" y="1681163"/>
            <a:ext cx="5638800" cy="4572000"/>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hasCustomPrompt="1"/>
          </p:nvPr>
        </p:nvSpPr>
        <p:spPr>
          <a:xfrm>
            <a:off x="457200" y="365125"/>
            <a:ext cx="10515600" cy="1325563"/>
          </a:xfrm>
        </p:spPr>
        <p:txBody>
          <a:bodyPr/>
          <a:lstStyle>
            <a:lvl1pPr>
              <a:defRPr/>
            </a:lvl1pPr>
          </a:lstStyle>
          <a:p>
            <a:r>
              <a:rPr lang="en-US" dirty="0"/>
              <a:t>CLICK TO ADD TITLE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1289640" y="1844259"/>
            <a:ext cx="3657600" cy="823912"/>
          </a:xfrm>
        </p:spPr>
        <p:txBody>
          <a:bodyPr anchor="ctr" anchorCtr="0">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289640" y="2668171"/>
            <a:ext cx="3657600" cy="3684588"/>
          </a:xfrm>
        </p:spPr>
        <p:txBody>
          <a:bodyPr>
            <a:norm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6780133" y="1808163"/>
            <a:ext cx="4703841" cy="823912"/>
          </a:xfrm>
        </p:spPr>
        <p:txBody>
          <a:bodyPr anchor="ctr" anchorCtr="0">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780134" y="2632075"/>
            <a:ext cx="3657600" cy="3684588"/>
          </a:xfrm>
        </p:spPr>
        <p:txBody>
          <a:bodyPr>
            <a:norm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B3940682-7091-4427-B158-074D4A47137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82215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4C89FBE-3029-4F92-8308-F830BB1420FF}"/>
              </a:ext>
              <a:ext uri="{C183D7F6-B498-43B3-948B-1728B52AA6E4}">
                <adec:decorative xmlns:adec="http://schemas.microsoft.com/office/drawing/2017/decorative" val="1"/>
              </a:ext>
            </a:extLst>
          </p:cNvPr>
          <p:cNvSpPr/>
          <p:nvPr userDrawn="1"/>
        </p:nvSpPr>
        <p:spPr>
          <a:xfrm>
            <a:off x="7958712" y="1681163"/>
            <a:ext cx="3749040" cy="4572000"/>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E0A4C88-FF32-4096-9EA9-EC22D3682F4C}"/>
              </a:ext>
              <a:ext uri="{C183D7F6-B498-43B3-948B-1728B52AA6E4}">
                <adec:decorative xmlns:adec="http://schemas.microsoft.com/office/drawing/2017/decorative" val="1"/>
              </a:ext>
            </a:extLst>
          </p:cNvPr>
          <p:cNvSpPr/>
          <p:nvPr userDrawn="1"/>
        </p:nvSpPr>
        <p:spPr>
          <a:xfrm>
            <a:off x="4211097" y="1682496"/>
            <a:ext cx="3749040" cy="4572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437559B-132E-4A6E-ADBE-41DB38EC8048}"/>
              </a:ext>
              <a:ext uri="{C183D7F6-B498-43B3-948B-1728B52AA6E4}">
                <adec:decorative xmlns:adec="http://schemas.microsoft.com/office/drawing/2017/decorative" val="1"/>
              </a:ext>
            </a:extLst>
          </p:cNvPr>
          <p:cNvSpPr/>
          <p:nvPr userDrawn="1"/>
        </p:nvSpPr>
        <p:spPr>
          <a:xfrm>
            <a:off x="463176" y="1681163"/>
            <a:ext cx="3749040" cy="45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hasCustomPrompt="1"/>
          </p:nvPr>
        </p:nvSpPr>
        <p:spPr>
          <a:xfrm>
            <a:off x="457200" y="365125"/>
            <a:ext cx="10515600" cy="1325563"/>
          </a:xfrm>
        </p:spPr>
        <p:txBody>
          <a:bodyPr/>
          <a:lstStyle>
            <a:lvl1pPr>
              <a:defRPr/>
            </a:lvl1pPr>
          </a:lstStyle>
          <a:p>
            <a:r>
              <a:rPr lang="en-US" dirty="0"/>
              <a:t>CLICK TO ADD TITLE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839788" y="1966913"/>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839788" y="2790825"/>
            <a:ext cx="2971800" cy="3248025"/>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4610188" y="1966913"/>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610188" y="2790825"/>
            <a:ext cx="2971800" cy="3246120"/>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a:extLst>
              <a:ext uri="{FF2B5EF4-FFF2-40B4-BE49-F238E27FC236}">
                <a16:creationId xmlns:a16="http://schemas.microsoft.com/office/drawing/2014/main" id="{FF7BCB16-19B7-48F6-94CD-563F43988749}"/>
              </a:ext>
            </a:extLst>
          </p:cNvPr>
          <p:cNvSpPr>
            <a:spLocks noGrp="1"/>
          </p:cNvSpPr>
          <p:nvPr>
            <p:ph type="body" sz="quarter" idx="13" hasCustomPrompt="1"/>
          </p:nvPr>
        </p:nvSpPr>
        <p:spPr>
          <a:xfrm>
            <a:off x="8430134" y="1976438"/>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Content Placeholder 5">
            <a:extLst>
              <a:ext uri="{FF2B5EF4-FFF2-40B4-BE49-F238E27FC236}">
                <a16:creationId xmlns:a16="http://schemas.microsoft.com/office/drawing/2014/main" id="{8FBB2F8D-6092-468C-BA48-836286C6B7E1}"/>
              </a:ext>
            </a:extLst>
          </p:cNvPr>
          <p:cNvSpPr>
            <a:spLocks noGrp="1"/>
          </p:cNvSpPr>
          <p:nvPr>
            <p:ph sz="quarter" idx="14"/>
          </p:nvPr>
        </p:nvSpPr>
        <p:spPr>
          <a:xfrm>
            <a:off x="8430134" y="2800350"/>
            <a:ext cx="2971800" cy="3246120"/>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B3940682-7091-4427-B158-074D4A47137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212563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FE5633F8-C03D-4CEE-BEDD-1B6648554C09}"/>
              </a:ext>
            </a:extLst>
          </p:cNvPr>
          <p:cNvSpPr>
            <a:spLocks noGrp="1"/>
          </p:cNvSpPr>
          <p:nvPr>
            <p:ph type="pic" sz="quarter" idx="14"/>
          </p:nvPr>
        </p:nvSpPr>
        <p:spPr>
          <a:xfrm>
            <a:off x="8622628" y="685800"/>
            <a:ext cx="3200400" cy="5486400"/>
          </a:xfrm>
          <a:solidFill>
            <a:schemeClr val="accent2"/>
          </a:solidFill>
        </p:spPr>
        <p:txBody>
          <a:bodyPr/>
          <a:lstStyle/>
          <a:p>
            <a:endParaRPr lang="en-US" dirty="0"/>
          </a:p>
        </p:txBody>
      </p:sp>
      <p:sp>
        <p:nvSpPr>
          <p:cNvPr id="6" name="Rectangle 5">
            <a:extLst>
              <a:ext uri="{FF2B5EF4-FFF2-40B4-BE49-F238E27FC236}">
                <a16:creationId xmlns:a16="http://schemas.microsoft.com/office/drawing/2014/main" id="{4CA4DC27-A467-4265-AAB1-754D3F86CCAF}"/>
              </a:ext>
              <a:ext uri="{C183D7F6-B498-43B3-948B-1728B52AA6E4}">
                <adec:decorative xmlns:adec="http://schemas.microsoft.com/office/drawing/2017/decorative" val="1"/>
              </a:ext>
            </a:extLst>
          </p:cNvPr>
          <p:cNvSpPr/>
          <p:nvPr userDrawn="1"/>
        </p:nvSpPr>
        <p:spPr>
          <a:xfrm>
            <a:off x="0" y="1"/>
            <a:ext cx="6096000" cy="6858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200" y="850230"/>
            <a:ext cx="5009147" cy="1325563"/>
          </a:xfrm>
        </p:spPr>
        <p:txBody>
          <a:bodyPr>
            <a:normAutofit/>
          </a:bodyPr>
          <a:lstStyle>
            <a:lvl1pPr>
              <a:defRPr sz="3600">
                <a:solidFill>
                  <a:schemeClr val="bg2">
                    <a:lumMod val="50000"/>
                  </a:schemeClr>
                </a:solidFill>
              </a:defRPr>
            </a:lvl1pPr>
          </a:lstStyle>
          <a:p>
            <a:r>
              <a:rPr lang="en-US" dirty="0"/>
              <a:t>CLICK TO ADD TITLE</a:t>
            </a:r>
          </a:p>
        </p:txBody>
      </p:sp>
      <p:sp>
        <p:nvSpPr>
          <p:cNvPr id="9" name="Text Placeholder 8">
            <a:extLst>
              <a:ext uri="{FF2B5EF4-FFF2-40B4-BE49-F238E27FC236}">
                <a16:creationId xmlns:a16="http://schemas.microsoft.com/office/drawing/2014/main" id="{2C9CC7B6-D9ED-464B-8206-98055EB53FCF}"/>
              </a:ext>
            </a:extLst>
          </p:cNvPr>
          <p:cNvSpPr>
            <a:spLocks noGrp="1"/>
          </p:cNvSpPr>
          <p:nvPr>
            <p:ph type="body" sz="quarter" idx="13"/>
          </p:nvPr>
        </p:nvSpPr>
        <p:spPr>
          <a:xfrm>
            <a:off x="457200" y="2490788"/>
            <a:ext cx="4572000" cy="3536950"/>
          </a:xfrm>
        </p:spPr>
        <p:txBody>
          <a:bodyPr>
            <a:normAutofit/>
          </a:bodyPr>
          <a:lstStyle>
            <a:lvl1pPr marL="0" indent="0">
              <a:lnSpc>
                <a:spcPts val="2400"/>
              </a:lnSpc>
              <a:buNone/>
              <a:defRPr sz="1400" spc="30" baseline="0"/>
            </a:lvl1pPr>
            <a:lvl2pPr marL="457200" indent="0">
              <a:lnSpc>
                <a:spcPts val="2400"/>
              </a:lnSpc>
              <a:buNone/>
              <a:defRPr sz="1400" spc="30" baseline="0"/>
            </a:lvl2pPr>
            <a:lvl3pPr marL="914400" indent="0">
              <a:lnSpc>
                <a:spcPts val="2400"/>
              </a:lnSpc>
              <a:buNone/>
              <a:defRPr sz="1400" spc="30" baseline="0"/>
            </a:lvl3pPr>
            <a:lvl4pPr marL="1371600" indent="0">
              <a:lnSpc>
                <a:spcPts val="2400"/>
              </a:lnSpc>
              <a:buNone/>
              <a:defRPr sz="1400" spc="30" baseline="0"/>
            </a:lvl4pPr>
            <a:lvl5pPr marL="1828800" indent="0">
              <a:lnSpc>
                <a:spcPts val="2400"/>
              </a:lnSpc>
              <a:buNone/>
              <a:defRPr sz="1400" spc="3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12">
            <a:extLst>
              <a:ext uri="{FF2B5EF4-FFF2-40B4-BE49-F238E27FC236}">
                <a16:creationId xmlns:a16="http://schemas.microsoft.com/office/drawing/2014/main" id="{1743C040-0A81-4A38-879D-07BBD184231D}"/>
              </a:ext>
            </a:extLst>
          </p:cNvPr>
          <p:cNvSpPr>
            <a:spLocks noGrp="1"/>
          </p:cNvSpPr>
          <p:nvPr>
            <p:ph type="pic" sz="quarter" idx="15"/>
          </p:nvPr>
        </p:nvSpPr>
        <p:spPr>
          <a:xfrm>
            <a:off x="6781800" y="2492375"/>
            <a:ext cx="2286000" cy="2514600"/>
          </a:xfrm>
          <a:solidFill>
            <a:schemeClr val="accent2"/>
          </a:solidFill>
        </p:spPr>
        <p:txBody>
          <a:bodyPr/>
          <a:lstStyle/>
          <a:p>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0" name="Freeform: Shape 9">
            <a:extLst>
              <a:ext uri="{FF2B5EF4-FFF2-40B4-BE49-F238E27FC236}">
                <a16:creationId xmlns:a16="http://schemas.microsoft.com/office/drawing/2014/main" id="{7CBDD4A8-3B48-439C-B601-8D04B8714324}"/>
              </a:ext>
              <a:ext uri="{C183D7F6-B498-43B3-948B-1728B52AA6E4}">
                <adec:decorative xmlns:adec="http://schemas.microsoft.com/office/drawing/2017/decorative" val="1"/>
              </a:ext>
            </a:extLst>
          </p:cNvPr>
          <p:cNvSpPr/>
          <p:nvPr userDrawn="1"/>
        </p:nvSpPr>
        <p:spPr>
          <a:xfrm rot="13547565" flipH="1">
            <a:off x="761136" y="5210984"/>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222846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458724" y="411480"/>
            <a:ext cx="11274552" cy="5870448"/>
          </a:xfrm>
          <a:solidFill>
            <a:schemeClr val="accent1"/>
          </a:solidFill>
        </p:spPr>
        <p:txBody>
          <a:bodyPr/>
          <a:lstStyle/>
          <a:p>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457201" y="3490624"/>
            <a:ext cx="4571999" cy="1235382"/>
          </a:xfrm>
          <a:solidFill>
            <a:schemeClr val="bg1">
              <a:alpha val="80000"/>
            </a:schemeClr>
          </a:solidFill>
        </p:spPr>
        <p:txBody>
          <a:bodyPr lIns="457200" bIns="137160" anchor="b">
            <a:normAutofit/>
          </a:bodyPr>
          <a:lstStyle>
            <a:lvl1pPr algn="l">
              <a:defRPr sz="3600">
                <a:solidFill>
                  <a:schemeClr val="bg2">
                    <a:lumMod val="25000"/>
                  </a:schemeClr>
                </a:solidFill>
              </a:defRPr>
            </a:lvl1pPr>
          </a:lstStyle>
          <a:p>
            <a:r>
              <a:rPr lang="en-US" dirty="0"/>
              <a:t>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7199" y="4726007"/>
            <a:ext cx="4571999" cy="1314432"/>
          </a:xfrm>
          <a:solidFill>
            <a:schemeClr val="bg1">
              <a:alpha val="80000"/>
            </a:schemeClr>
          </a:solidFill>
        </p:spPr>
        <p:txBody>
          <a:bodyPr lIns="502920" rIns="2103120">
            <a:normAutofit/>
          </a:bodyPr>
          <a:lstStyle>
            <a:lvl1pPr marL="0" indent="0" algn="l">
              <a:buNone/>
              <a:defRPr sz="1400" spc="40" baseline="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5FC7B35-BCD3-4E41-916B-68490D92D902}"/>
              </a:ext>
            </a:extLst>
          </p:cNvPr>
          <p:cNvSpPr>
            <a:spLocks noGrp="1"/>
          </p:cNvSpPr>
          <p:nvPr>
            <p:ph type="dt" sz="half" idx="11"/>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2703212D-BCAC-4F13-92C1-13A3004266E3}"/>
              </a:ext>
            </a:extLst>
          </p:cNvPr>
          <p:cNvSpPr>
            <a:spLocks noGrp="1"/>
          </p:cNvSpPr>
          <p:nvPr>
            <p:ph type="ftr" sz="quarter" idx="12"/>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6D73FEF-4AED-4E29-A73E-9166ADC8D5CE}"/>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6147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56C8C1-E81C-436D-A310-A71CAAE33A17}"/>
              </a:ext>
              <a:ext uri="{C183D7F6-B498-43B3-948B-1728B52AA6E4}">
                <adec:decorative xmlns:adec="http://schemas.microsoft.com/office/drawing/2017/decorative" val="1"/>
              </a:ext>
            </a:extLst>
          </p:cNvPr>
          <p:cNvSpPr/>
          <p:nvPr userDrawn="1"/>
        </p:nvSpPr>
        <p:spPr>
          <a:xfrm>
            <a:off x="6286500" y="946404"/>
            <a:ext cx="5486400" cy="496519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199" y="2103120"/>
            <a:ext cx="3848101" cy="1325563"/>
          </a:xfrm>
        </p:spPr>
        <p:txBody>
          <a:bodyPr anchor="b" anchorCtr="0">
            <a:normAutofit/>
          </a:bodyPr>
          <a:lstStyle>
            <a:lvl1pPr>
              <a:defRPr sz="3600">
                <a:solidFill>
                  <a:schemeClr val="bg2">
                    <a:lumMod val="50000"/>
                  </a:schemeClr>
                </a:solidFill>
              </a:defRPr>
            </a:lvl1pPr>
          </a:lstStyle>
          <a:p>
            <a:r>
              <a:rPr lang="en-US" dirty="0"/>
              <a:t>CLICK TO ADD TITLE</a:t>
            </a:r>
          </a:p>
        </p:txBody>
      </p:sp>
      <p:sp>
        <p:nvSpPr>
          <p:cNvPr id="13" name="Picture Placeholder 12">
            <a:extLst>
              <a:ext uri="{FF2B5EF4-FFF2-40B4-BE49-F238E27FC236}">
                <a16:creationId xmlns:a16="http://schemas.microsoft.com/office/drawing/2014/main" id="{428B1CE2-91FA-4E2B-8543-3B0F79B4801D}"/>
              </a:ext>
            </a:extLst>
          </p:cNvPr>
          <p:cNvSpPr>
            <a:spLocks noGrp="1"/>
          </p:cNvSpPr>
          <p:nvPr>
            <p:ph type="pic" sz="quarter" idx="15"/>
          </p:nvPr>
        </p:nvSpPr>
        <p:spPr>
          <a:xfrm>
            <a:off x="4697421" y="1600200"/>
            <a:ext cx="2743199" cy="3657600"/>
          </a:xfrm>
          <a:solidFill>
            <a:schemeClr val="accent1"/>
          </a:solidFill>
        </p:spPr>
        <p:txBody>
          <a:bodyPr/>
          <a:lstStyle/>
          <a:p>
            <a:endParaRPr lang="en-US" dirty="0"/>
          </a:p>
        </p:txBody>
      </p:sp>
      <p:sp>
        <p:nvSpPr>
          <p:cNvPr id="10" name="Text Placeholder 6">
            <a:extLst>
              <a:ext uri="{FF2B5EF4-FFF2-40B4-BE49-F238E27FC236}">
                <a16:creationId xmlns:a16="http://schemas.microsoft.com/office/drawing/2014/main" id="{0F7B6DF9-E76A-44ED-B84C-1391CD5D5592}"/>
              </a:ext>
            </a:extLst>
          </p:cNvPr>
          <p:cNvSpPr>
            <a:spLocks noGrp="1"/>
          </p:cNvSpPr>
          <p:nvPr>
            <p:ph type="body" sz="quarter" idx="16"/>
          </p:nvPr>
        </p:nvSpPr>
        <p:spPr>
          <a:xfrm>
            <a:off x="8312614" y="1893262"/>
            <a:ext cx="2743200" cy="3071477"/>
          </a:xfrm>
        </p:spPr>
        <p:txBody>
          <a:bodyPr anchor="ctr" anchorCtr="0">
            <a:normAutofit/>
          </a:bodyPr>
          <a:lstStyle>
            <a:lvl1pPr marL="285750" indent="-285750">
              <a:lnSpc>
                <a:spcPct val="100000"/>
              </a:lnSpc>
              <a:buFont typeface="Arial" panose="020B0604020202020204" pitchFamily="34" charset="0"/>
              <a:buChar char="•"/>
              <a:defRPr sz="1800">
                <a:solidFill>
                  <a:schemeClr val="tx1">
                    <a:lumMod val="75000"/>
                    <a:lumOff val="25000"/>
                  </a:schemeClr>
                </a:solidFill>
              </a:defRPr>
            </a:lvl1pPr>
            <a:lvl2pPr marL="742950" indent="-285750">
              <a:lnSpc>
                <a:spcPct val="100000"/>
              </a:lnSpc>
              <a:buFont typeface="Arial" panose="020B0604020202020204" pitchFamily="34" charset="0"/>
              <a:buChar char="•"/>
              <a:defRPr sz="2000"/>
            </a:lvl2pPr>
            <a:lvl3pPr marL="1200150" indent="-285750">
              <a:lnSpc>
                <a:spcPct val="100000"/>
              </a:lnSpc>
              <a:buFont typeface="Arial" panose="020B0604020202020204" pitchFamily="34" charset="0"/>
              <a:buChar char="•"/>
              <a:defRPr sz="2000"/>
            </a:lvl3pPr>
            <a:lvl4pPr marL="1657350" indent="-285750">
              <a:lnSpc>
                <a:spcPct val="100000"/>
              </a:lnSpc>
              <a:buFont typeface="Arial" panose="020B0604020202020204" pitchFamily="34" charset="0"/>
              <a:buChar char="•"/>
              <a:defRPr sz="2000"/>
            </a:lvl4pPr>
            <a:lvl5pPr marL="2114550" indent="-285750">
              <a:lnSpc>
                <a:spcPct val="100000"/>
              </a:lnSpc>
              <a:buFont typeface="Arial" panose="020B0604020202020204" pitchFamily="34" charset="0"/>
              <a:buChar char="•"/>
              <a:defRPr sz="2000"/>
            </a:lvl5pPr>
          </a:lstStyle>
          <a:p>
            <a:pPr lvl="0"/>
            <a:r>
              <a:rPr lang="en-US" dirty="0"/>
              <a:t>Click to edit Master text styles</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7" name="Freeform: Shape 6">
            <a:extLst>
              <a:ext uri="{FF2B5EF4-FFF2-40B4-BE49-F238E27FC236}">
                <a16:creationId xmlns:a16="http://schemas.microsoft.com/office/drawing/2014/main" id="{4ECB9306-A7FD-4B22-8E8A-E0B8D7862BCE}"/>
              </a:ext>
              <a:ext uri="{C183D7F6-B498-43B3-948B-1728B52AA6E4}">
                <adec:decorative xmlns:adec="http://schemas.microsoft.com/office/drawing/2017/decorative" val="1"/>
              </a:ext>
            </a:extLst>
          </p:cNvPr>
          <p:cNvSpPr/>
          <p:nvPr userDrawn="1"/>
        </p:nvSpPr>
        <p:spPr>
          <a:xfrm rot="13547565" flipH="1">
            <a:off x="624728" y="3747150"/>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2255385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6312583" y="2102720"/>
            <a:ext cx="5422217" cy="1325563"/>
          </a:xfrm>
        </p:spPr>
        <p:txBody>
          <a:bodyPr anchor="b" anchorCtr="0">
            <a:normAutofit/>
          </a:bodyPr>
          <a:lstStyle>
            <a:lvl1pPr>
              <a:defRPr sz="3600">
                <a:solidFill>
                  <a:schemeClr val="bg2">
                    <a:lumMod val="50000"/>
                  </a:schemeClr>
                </a:solidFill>
              </a:defRPr>
            </a:lvl1pPr>
          </a:lstStyle>
          <a:p>
            <a:r>
              <a:rPr lang="en-US" dirty="0"/>
              <a:t>CLICK TO ADD TITLE</a:t>
            </a:r>
          </a:p>
        </p:txBody>
      </p:sp>
      <p:sp>
        <p:nvSpPr>
          <p:cNvPr id="13" name="Picture Placeholder 12">
            <a:extLst>
              <a:ext uri="{FF2B5EF4-FFF2-40B4-BE49-F238E27FC236}">
                <a16:creationId xmlns:a16="http://schemas.microsoft.com/office/drawing/2014/main" id="{428B1CE2-91FA-4E2B-8543-3B0F79B4801D}"/>
              </a:ext>
            </a:extLst>
          </p:cNvPr>
          <p:cNvSpPr>
            <a:spLocks noGrp="1"/>
          </p:cNvSpPr>
          <p:nvPr>
            <p:ph type="pic" sz="quarter" idx="15"/>
          </p:nvPr>
        </p:nvSpPr>
        <p:spPr>
          <a:xfrm>
            <a:off x="457200" y="1143000"/>
            <a:ext cx="5486400" cy="4572000"/>
          </a:xfrm>
          <a:solidFill>
            <a:schemeClr val="accent1"/>
          </a:solidFill>
        </p:spPr>
        <p:txBody>
          <a:bodyPr/>
          <a:lstStyle/>
          <a:p>
            <a:endParaRPr lang="en-US" dirty="0"/>
          </a:p>
        </p:txBody>
      </p:sp>
      <p:sp>
        <p:nvSpPr>
          <p:cNvPr id="7" name="Text Placeholder 6">
            <a:extLst>
              <a:ext uri="{FF2B5EF4-FFF2-40B4-BE49-F238E27FC236}">
                <a16:creationId xmlns:a16="http://schemas.microsoft.com/office/drawing/2014/main" id="{24C2C3F7-8611-4C35-8251-0FD61D72D6B9}"/>
              </a:ext>
            </a:extLst>
          </p:cNvPr>
          <p:cNvSpPr>
            <a:spLocks noGrp="1"/>
          </p:cNvSpPr>
          <p:nvPr>
            <p:ph type="body" sz="quarter" idx="13"/>
          </p:nvPr>
        </p:nvSpPr>
        <p:spPr>
          <a:xfrm>
            <a:off x="6309360" y="3500407"/>
            <a:ext cx="4572000" cy="1888373"/>
          </a:xfrm>
        </p:spPr>
        <p:txBody>
          <a:bodyPr>
            <a:normAutofit/>
          </a:bodyPr>
          <a:lstStyle>
            <a:lvl1pPr marL="0" indent="0">
              <a:lnSpc>
                <a:spcPts val="2400"/>
              </a:lnSpc>
              <a:buFont typeface="Arial" panose="020B0604020202020204" pitchFamily="34" charset="0"/>
              <a:buNone/>
              <a:defRPr sz="1400" spc="30" baseline="0">
                <a:solidFill>
                  <a:schemeClr val="bg2">
                    <a:lumMod val="50000"/>
                  </a:schemeClr>
                </a:solidFill>
              </a:defRPr>
            </a:lvl1pPr>
            <a:lvl2pPr marL="457200" indent="0">
              <a:lnSpc>
                <a:spcPts val="2400"/>
              </a:lnSpc>
              <a:buFont typeface="Arial" panose="020B0604020202020204" pitchFamily="34" charset="0"/>
              <a:buNone/>
              <a:defRPr sz="1400" spc="30" baseline="0">
                <a:solidFill>
                  <a:schemeClr val="bg2">
                    <a:lumMod val="50000"/>
                  </a:schemeClr>
                </a:solidFill>
              </a:defRPr>
            </a:lvl2pPr>
            <a:lvl3pPr marL="914400" indent="0">
              <a:lnSpc>
                <a:spcPts val="2400"/>
              </a:lnSpc>
              <a:buFont typeface="Arial" panose="020B0604020202020204" pitchFamily="34" charset="0"/>
              <a:buNone/>
              <a:defRPr sz="1400" spc="30" baseline="0">
                <a:solidFill>
                  <a:schemeClr val="bg2">
                    <a:lumMod val="50000"/>
                  </a:schemeClr>
                </a:solidFill>
              </a:defRPr>
            </a:lvl3pPr>
            <a:lvl4pPr marL="1371600" indent="0">
              <a:lnSpc>
                <a:spcPts val="2400"/>
              </a:lnSpc>
              <a:buFont typeface="Arial" panose="020B0604020202020204" pitchFamily="34" charset="0"/>
              <a:buNone/>
              <a:defRPr sz="1400" spc="30" baseline="0">
                <a:solidFill>
                  <a:schemeClr val="bg2">
                    <a:lumMod val="50000"/>
                  </a:schemeClr>
                </a:solidFill>
              </a:defRPr>
            </a:lvl4pPr>
            <a:lvl5pPr marL="1828800" indent="0">
              <a:lnSpc>
                <a:spcPts val="2400"/>
              </a:lnSpc>
              <a:buFont typeface="Arial" panose="020B0604020202020204" pitchFamily="34" charset="0"/>
              <a:buNone/>
              <a:defRPr sz="1400" spc="30" baseline="0">
                <a:solidFill>
                  <a:schemeClr val="bg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139654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1524" y="-2"/>
            <a:ext cx="12188952" cy="4572000"/>
          </a:xfrm>
          <a:solidFill>
            <a:schemeClr val="accent1"/>
          </a:solidFill>
        </p:spPr>
        <p:txBody>
          <a:bodyPr/>
          <a:lstStyle/>
          <a:p>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524000" y="4667250"/>
            <a:ext cx="9144000" cy="1212182"/>
          </a:xfrm>
        </p:spPr>
        <p:txBody>
          <a:bodyPr anchor="b">
            <a:normAutofit/>
          </a:bodyPr>
          <a:lstStyle>
            <a:lvl1pPr algn="ctr">
              <a:defRPr sz="3600">
                <a:solidFill>
                  <a:schemeClr val="bg2">
                    <a:lumMod val="50000"/>
                  </a:schemeClr>
                </a:solidFill>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5971507"/>
            <a:ext cx="9144000" cy="524794"/>
          </a:xfrm>
        </p:spPr>
        <p:txBody>
          <a:bodyPr>
            <a:normAutofit/>
          </a:bodyPr>
          <a:lstStyle>
            <a:lvl1pPr marL="0" indent="0" algn="ctr">
              <a:buNone/>
              <a:defRPr sz="1400" spc="30" baseline="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549363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2">
            <a:extLst>
              <a:ext uri="{FF2B5EF4-FFF2-40B4-BE49-F238E27FC236}">
                <a16:creationId xmlns:a16="http://schemas.microsoft.com/office/drawing/2014/main" id="{842BA18D-167B-42CD-8DD5-844A20873AAA}"/>
              </a:ext>
            </a:extLst>
          </p:cNvPr>
          <p:cNvSpPr>
            <a:spLocks noGrp="1"/>
          </p:cNvSpPr>
          <p:nvPr>
            <p:ph type="dt" sz="half" idx="10"/>
          </p:nvPr>
        </p:nvSpPr>
        <p:spPr>
          <a:xfrm>
            <a:off x="457200" y="6356350"/>
            <a:ext cx="2743200" cy="365125"/>
          </a:xfrm>
        </p:spPr>
        <p:txBody>
          <a:bodyPr/>
          <a:lstStyle/>
          <a:p>
            <a:r>
              <a:rPr lang="en-US"/>
              <a:t>20XX</a:t>
            </a:r>
            <a:endParaRPr lang="en-US" dirty="0"/>
          </a:p>
        </p:txBody>
      </p:sp>
      <p:sp>
        <p:nvSpPr>
          <p:cNvPr id="7" name="Footer Placeholder 3">
            <a:extLst>
              <a:ext uri="{FF2B5EF4-FFF2-40B4-BE49-F238E27FC236}">
                <a16:creationId xmlns:a16="http://schemas.microsoft.com/office/drawing/2014/main" id="{519A9BF1-35FD-4BDE-9C59-E08CB7A7078D}"/>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8" name="Slide Number Placeholder 4">
            <a:extLst>
              <a:ext uri="{FF2B5EF4-FFF2-40B4-BE49-F238E27FC236}">
                <a16:creationId xmlns:a16="http://schemas.microsoft.com/office/drawing/2014/main" id="{F02A2A47-BED9-43DF-8914-AD1EB274F523}"/>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65820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FDFBA353-19B1-4A04-A7EE-345F93C189D4}"/>
              </a:ext>
            </a:extLst>
          </p:cNvPr>
          <p:cNvSpPr>
            <a:spLocks noGrp="1"/>
          </p:cNvSpPr>
          <p:nvPr>
            <p:ph type="pic" sz="quarter" idx="13"/>
          </p:nvPr>
        </p:nvSpPr>
        <p:spPr>
          <a:xfrm>
            <a:off x="6232491" y="946404"/>
            <a:ext cx="5486400" cy="4965192"/>
          </a:xfrm>
          <a:solidFill>
            <a:schemeClr val="accent1"/>
          </a:solidFill>
        </p:spPr>
        <p:txBody>
          <a:bodyPr/>
          <a:lstStyle/>
          <a:p>
            <a:endParaRPr lang="en-US" dirty="0"/>
          </a:p>
        </p:txBody>
      </p:sp>
      <p:sp>
        <p:nvSpPr>
          <p:cNvPr id="2" name="Title 1">
            <a:extLst>
              <a:ext uri="{FF2B5EF4-FFF2-40B4-BE49-F238E27FC236}">
                <a16:creationId xmlns:a16="http://schemas.microsoft.com/office/drawing/2014/main" id="{EDC4857A-B6DC-4F0A-AD6B-243F6C085554}"/>
              </a:ext>
            </a:extLst>
          </p:cNvPr>
          <p:cNvSpPr>
            <a:spLocks noGrp="1"/>
          </p:cNvSpPr>
          <p:nvPr>
            <p:ph type="title" hasCustomPrompt="1"/>
          </p:nvPr>
        </p:nvSpPr>
        <p:spPr>
          <a:xfrm>
            <a:off x="473109" y="2386584"/>
            <a:ext cx="4315968" cy="2084832"/>
          </a:xfrm>
        </p:spPr>
        <p:txBody>
          <a:bodyPr anchor="t">
            <a:normAutofit/>
          </a:bodyPr>
          <a:lstStyle>
            <a:lvl1pPr>
              <a:defRPr sz="3400" spc="0" baseline="0">
                <a:solidFill>
                  <a:schemeClr val="bg2">
                    <a:lumMod val="75000"/>
                  </a:schemeClr>
                </a:solidFill>
              </a:defRPr>
            </a:lvl1pPr>
          </a:lstStyle>
          <a:p>
            <a:r>
              <a:rPr lang="en-US" dirty="0"/>
              <a:t>Click to add title</a:t>
            </a:r>
          </a:p>
        </p:txBody>
      </p:sp>
      <p:sp>
        <p:nvSpPr>
          <p:cNvPr id="13" name="Text Placeholder 6">
            <a:extLst>
              <a:ext uri="{FF2B5EF4-FFF2-40B4-BE49-F238E27FC236}">
                <a16:creationId xmlns:a16="http://schemas.microsoft.com/office/drawing/2014/main" id="{D8717D35-8E1B-4C94-BA72-91D4DCA6576C}"/>
              </a:ext>
            </a:extLst>
          </p:cNvPr>
          <p:cNvSpPr>
            <a:spLocks noGrp="1"/>
          </p:cNvSpPr>
          <p:nvPr>
            <p:ph type="body" sz="quarter" idx="15" hasCustomPrompt="1"/>
          </p:nvPr>
        </p:nvSpPr>
        <p:spPr>
          <a:xfrm>
            <a:off x="457200" y="4471416"/>
            <a:ext cx="3584448" cy="637674"/>
          </a:xfrm>
        </p:spPr>
        <p:txBody>
          <a:bodyPr anchor="ctr" anchorCtr="0">
            <a:normAutofit/>
          </a:bodyPr>
          <a:lstStyle>
            <a:lvl1pPr marL="0" indent="0">
              <a:lnSpc>
                <a:spcPct val="100000"/>
              </a:lnSpc>
              <a:buFont typeface="Arial" panose="020B0604020202020204" pitchFamily="34" charset="0"/>
              <a:buNone/>
              <a:defRPr sz="1600" spc="100" baseline="0">
                <a:solidFill>
                  <a:schemeClr val="bg2">
                    <a:lumMod val="50000"/>
                  </a:schemeClr>
                </a:solidFill>
                <a:latin typeface="+mn-lt"/>
              </a:defRPr>
            </a:lvl1pPr>
            <a:lvl2pPr marL="457200" indent="0">
              <a:lnSpc>
                <a:spcPct val="100000"/>
              </a:lnSpc>
              <a:buFont typeface="Arial" panose="020B0604020202020204" pitchFamily="34" charset="0"/>
              <a:buNone/>
              <a:defRPr sz="2000">
                <a:latin typeface="+mj-lt"/>
              </a:defRPr>
            </a:lvl2pPr>
            <a:lvl3pPr marL="914400" indent="0">
              <a:lnSpc>
                <a:spcPct val="100000"/>
              </a:lnSpc>
              <a:buFont typeface="Arial" panose="020B0604020202020204" pitchFamily="34" charset="0"/>
              <a:buNone/>
              <a:defRPr sz="2000">
                <a:latin typeface="+mj-lt"/>
              </a:defRPr>
            </a:lvl3pPr>
            <a:lvl4pPr marL="1371600" indent="0">
              <a:lnSpc>
                <a:spcPct val="100000"/>
              </a:lnSpc>
              <a:buFont typeface="Arial" panose="020B0604020202020204" pitchFamily="34" charset="0"/>
              <a:buNone/>
              <a:defRPr sz="2000">
                <a:latin typeface="+mj-lt"/>
              </a:defRPr>
            </a:lvl4pPr>
            <a:lvl5pPr marL="1828800" indent="0">
              <a:lnSpc>
                <a:spcPct val="100000"/>
              </a:lnSpc>
              <a:buFont typeface="Arial" panose="020B0604020202020204" pitchFamily="34" charset="0"/>
              <a:buNone/>
              <a:defRPr sz="2000">
                <a:latin typeface="+mj-lt"/>
              </a:defRPr>
            </a:lvl5pPr>
          </a:lstStyle>
          <a:p>
            <a:pPr lvl="0"/>
            <a:r>
              <a:rPr lang="en-US" dirty="0"/>
              <a:t>CLICK TO EDIT MASTER TEXT STYLES</a:t>
            </a:r>
          </a:p>
        </p:txBody>
      </p:sp>
      <p:sp>
        <p:nvSpPr>
          <p:cNvPr id="11" name="Picture Placeholder 9">
            <a:extLst>
              <a:ext uri="{FF2B5EF4-FFF2-40B4-BE49-F238E27FC236}">
                <a16:creationId xmlns:a16="http://schemas.microsoft.com/office/drawing/2014/main" id="{F15B60AE-D6AB-472C-8342-2A3EB53493C8}"/>
              </a:ext>
            </a:extLst>
          </p:cNvPr>
          <p:cNvSpPr>
            <a:spLocks noGrp="1"/>
          </p:cNvSpPr>
          <p:nvPr>
            <p:ph type="pic" sz="quarter" idx="14"/>
          </p:nvPr>
        </p:nvSpPr>
        <p:spPr>
          <a:xfrm>
            <a:off x="5093208" y="1600200"/>
            <a:ext cx="2286000" cy="3657600"/>
          </a:xfrm>
          <a:solidFill>
            <a:schemeClr val="accent1"/>
          </a:solidFill>
        </p:spPr>
        <p:txBody>
          <a:bodyPr/>
          <a:lstStyle/>
          <a:p>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9" name="Freeform: Shape 8">
            <a:extLst>
              <a:ext uri="{FF2B5EF4-FFF2-40B4-BE49-F238E27FC236}">
                <a16:creationId xmlns:a16="http://schemas.microsoft.com/office/drawing/2014/main" id="{FBB5B262-532A-4EE4-98E7-0EB6A8C56003}"/>
              </a:ext>
              <a:ext uri="{C183D7F6-B498-43B3-948B-1728B52AA6E4}">
                <adec:decorative xmlns:adec="http://schemas.microsoft.com/office/drawing/2017/decorative" val="1"/>
              </a:ext>
            </a:extLst>
          </p:cNvPr>
          <p:cNvSpPr/>
          <p:nvPr userDrawn="1"/>
        </p:nvSpPr>
        <p:spPr>
          <a:xfrm rot="13547565" flipH="1">
            <a:off x="1727251" y="114592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200" y="381000"/>
            <a:ext cx="11277600" cy="1325563"/>
          </a:xfrm>
        </p:spPr>
        <p:txBody>
          <a:bodyPr>
            <a:normAutofit/>
          </a:bodyPr>
          <a:lstStyle>
            <a:lvl1pPr>
              <a:defRPr sz="3600">
                <a:solidFill>
                  <a:schemeClr val="bg2">
                    <a:lumMod val="50000"/>
                  </a:schemeClr>
                </a:solidFill>
              </a:defRPr>
            </a:lvl1pPr>
          </a:lstStyle>
          <a:p>
            <a:r>
              <a:rPr lang="en-US" dirty="0"/>
              <a:t>CLICK TO ADD TITLE</a:t>
            </a:r>
          </a:p>
        </p:txBody>
      </p:sp>
      <p:sp>
        <p:nvSpPr>
          <p:cNvPr id="7" name="Picture Placeholder 6">
            <a:extLst>
              <a:ext uri="{FF2B5EF4-FFF2-40B4-BE49-F238E27FC236}">
                <a16:creationId xmlns:a16="http://schemas.microsoft.com/office/drawing/2014/main" id="{FB0F91E1-53D9-4A2A-923E-0CB7755188AD}"/>
              </a:ext>
            </a:extLst>
          </p:cNvPr>
          <p:cNvSpPr>
            <a:spLocks noGrp="1"/>
          </p:cNvSpPr>
          <p:nvPr>
            <p:ph type="pic" sz="quarter" idx="13"/>
          </p:nvPr>
        </p:nvSpPr>
        <p:spPr>
          <a:xfrm>
            <a:off x="457200" y="1806318"/>
            <a:ext cx="2286000" cy="3200400"/>
          </a:xfrm>
          <a:solidFill>
            <a:schemeClr val="accent2"/>
          </a:solidFill>
        </p:spPr>
        <p:txBody>
          <a:bodyPr/>
          <a:lstStyle/>
          <a:p>
            <a:endParaRPr lang="en-US" dirty="0"/>
          </a:p>
        </p:txBody>
      </p:sp>
      <p:sp>
        <p:nvSpPr>
          <p:cNvPr id="9" name="Picture Placeholder 6">
            <a:extLst>
              <a:ext uri="{FF2B5EF4-FFF2-40B4-BE49-F238E27FC236}">
                <a16:creationId xmlns:a16="http://schemas.microsoft.com/office/drawing/2014/main" id="{2F6A179B-CBDB-414D-B2F8-E1FEE9B831BE}"/>
              </a:ext>
            </a:extLst>
          </p:cNvPr>
          <p:cNvSpPr>
            <a:spLocks noGrp="1"/>
          </p:cNvSpPr>
          <p:nvPr>
            <p:ph type="pic" sz="quarter" idx="14"/>
          </p:nvPr>
        </p:nvSpPr>
        <p:spPr>
          <a:xfrm>
            <a:off x="3429000" y="1806318"/>
            <a:ext cx="2286000" cy="3200400"/>
          </a:xfrm>
          <a:solidFill>
            <a:schemeClr val="accent2"/>
          </a:solidFill>
        </p:spPr>
        <p:txBody>
          <a:bodyPr/>
          <a:lstStyle/>
          <a:p>
            <a:endParaRPr lang="en-US" dirty="0"/>
          </a:p>
        </p:txBody>
      </p:sp>
      <p:sp>
        <p:nvSpPr>
          <p:cNvPr id="10" name="Picture Placeholder 6">
            <a:extLst>
              <a:ext uri="{FF2B5EF4-FFF2-40B4-BE49-F238E27FC236}">
                <a16:creationId xmlns:a16="http://schemas.microsoft.com/office/drawing/2014/main" id="{F7A822EC-853A-46EC-8775-F8B48F2A81EB}"/>
              </a:ext>
            </a:extLst>
          </p:cNvPr>
          <p:cNvSpPr>
            <a:spLocks noGrp="1"/>
          </p:cNvSpPr>
          <p:nvPr>
            <p:ph type="pic" sz="quarter" idx="15"/>
          </p:nvPr>
        </p:nvSpPr>
        <p:spPr>
          <a:xfrm>
            <a:off x="6477000" y="1806318"/>
            <a:ext cx="2286000" cy="3200400"/>
          </a:xfrm>
          <a:solidFill>
            <a:schemeClr val="accent2"/>
          </a:solidFill>
        </p:spPr>
        <p:txBody>
          <a:bodyPr/>
          <a:lstStyle/>
          <a:p>
            <a:endParaRPr lang="en-US" dirty="0"/>
          </a:p>
        </p:txBody>
      </p:sp>
      <p:sp>
        <p:nvSpPr>
          <p:cNvPr id="11" name="Picture Placeholder 6">
            <a:extLst>
              <a:ext uri="{FF2B5EF4-FFF2-40B4-BE49-F238E27FC236}">
                <a16:creationId xmlns:a16="http://schemas.microsoft.com/office/drawing/2014/main" id="{AA0D329B-CAB8-4E3A-BA03-C17A79790B67}"/>
              </a:ext>
            </a:extLst>
          </p:cNvPr>
          <p:cNvSpPr>
            <a:spLocks noGrp="1"/>
          </p:cNvSpPr>
          <p:nvPr>
            <p:ph type="pic" sz="quarter" idx="16"/>
          </p:nvPr>
        </p:nvSpPr>
        <p:spPr>
          <a:xfrm>
            <a:off x="9452808" y="1806318"/>
            <a:ext cx="2286000" cy="3200400"/>
          </a:xfrm>
          <a:solidFill>
            <a:schemeClr val="accent2"/>
          </a:solidFill>
        </p:spPr>
        <p:txBody>
          <a:bodyPr/>
          <a:lstStyle/>
          <a:p>
            <a:endParaRPr lang="en-US" dirty="0"/>
          </a:p>
        </p:txBody>
      </p:sp>
      <p:sp>
        <p:nvSpPr>
          <p:cNvPr id="13" name="Text Placeholder 12">
            <a:extLst>
              <a:ext uri="{FF2B5EF4-FFF2-40B4-BE49-F238E27FC236}">
                <a16:creationId xmlns:a16="http://schemas.microsoft.com/office/drawing/2014/main" id="{A5F9E280-35B2-41C7-8D2D-C1FF69DE2CD9}"/>
              </a:ext>
            </a:extLst>
          </p:cNvPr>
          <p:cNvSpPr>
            <a:spLocks noGrp="1"/>
          </p:cNvSpPr>
          <p:nvPr>
            <p:ph type="body" sz="quarter" idx="17" hasCustomPrompt="1"/>
          </p:nvPr>
        </p:nvSpPr>
        <p:spPr>
          <a:xfrm>
            <a:off x="379376"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5" name="Text Placeholder 14">
            <a:extLst>
              <a:ext uri="{FF2B5EF4-FFF2-40B4-BE49-F238E27FC236}">
                <a16:creationId xmlns:a16="http://schemas.microsoft.com/office/drawing/2014/main" id="{E872F581-8AEF-4CFC-B0F3-79A2530C9319}"/>
              </a:ext>
            </a:extLst>
          </p:cNvPr>
          <p:cNvSpPr>
            <a:spLocks noGrp="1"/>
          </p:cNvSpPr>
          <p:nvPr>
            <p:ph type="body" sz="quarter" idx="18" hasCustomPrompt="1"/>
          </p:nvPr>
        </p:nvSpPr>
        <p:spPr>
          <a:xfrm>
            <a:off x="379376"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6" name="Text Placeholder 12">
            <a:extLst>
              <a:ext uri="{FF2B5EF4-FFF2-40B4-BE49-F238E27FC236}">
                <a16:creationId xmlns:a16="http://schemas.microsoft.com/office/drawing/2014/main" id="{1FA5D559-B67C-4F57-BC90-E982E66ADA5E}"/>
              </a:ext>
            </a:extLst>
          </p:cNvPr>
          <p:cNvSpPr>
            <a:spLocks noGrp="1"/>
          </p:cNvSpPr>
          <p:nvPr>
            <p:ph type="body" sz="quarter" idx="19" hasCustomPrompt="1"/>
          </p:nvPr>
        </p:nvSpPr>
        <p:spPr>
          <a:xfrm>
            <a:off x="3351175"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4">
            <a:extLst>
              <a:ext uri="{FF2B5EF4-FFF2-40B4-BE49-F238E27FC236}">
                <a16:creationId xmlns:a16="http://schemas.microsoft.com/office/drawing/2014/main" id="{F932B527-4126-40FF-8117-412DC7BD81F6}"/>
              </a:ext>
            </a:extLst>
          </p:cNvPr>
          <p:cNvSpPr>
            <a:spLocks noGrp="1"/>
          </p:cNvSpPr>
          <p:nvPr>
            <p:ph type="body" sz="quarter" idx="20" hasCustomPrompt="1"/>
          </p:nvPr>
        </p:nvSpPr>
        <p:spPr>
          <a:xfrm>
            <a:off x="3351174"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8" name="Text Placeholder 12">
            <a:extLst>
              <a:ext uri="{FF2B5EF4-FFF2-40B4-BE49-F238E27FC236}">
                <a16:creationId xmlns:a16="http://schemas.microsoft.com/office/drawing/2014/main" id="{D84B520F-D618-4828-AA40-CCCA0AF8966F}"/>
              </a:ext>
            </a:extLst>
          </p:cNvPr>
          <p:cNvSpPr>
            <a:spLocks noGrp="1"/>
          </p:cNvSpPr>
          <p:nvPr>
            <p:ph type="body" sz="quarter" idx="21" hasCustomPrompt="1"/>
          </p:nvPr>
        </p:nvSpPr>
        <p:spPr>
          <a:xfrm>
            <a:off x="6399176"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9" name="Text Placeholder 14">
            <a:extLst>
              <a:ext uri="{FF2B5EF4-FFF2-40B4-BE49-F238E27FC236}">
                <a16:creationId xmlns:a16="http://schemas.microsoft.com/office/drawing/2014/main" id="{39A9C8DE-6F8B-405D-A604-845E81998FA9}"/>
              </a:ext>
            </a:extLst>
          </p:cNvPr>
          <p:cNvSpPr>
            <a:spLocks noGrp="1"/>
          </p:cNvSpPr>
          <p:nvPr>
            <p:ph type="body" sz="quarter" idx="22" hasCustomPrompt="1"/>
          </p:nvPr>
        </p:nvSpPr>
        <p:spPr>
          <a:xfrm>
            <a:off x="6399175"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20" name="Text Placeholder 12">
            <a:extLst>
              <a:ext uri="{FF2B5EF4-FFF2-40B4-BE49-F238E27FC236}">
                <a16:creationId xmlns:a16="http://schemas.microsoft.com/office/drawing/2014/main" id="{AB0C4D8C-1454-41F3-934E-A2BA603449BF}"/>
              </a:ext>
            </a:extLst>
          </p:cNvPr>
          <p:cNvSpPr>
            <a:spLocks noGrp="1"/>
          </p:cNvSpPr>
          <p:nvPr>
            <p:ph type="body" sz="quarter" idx="23" hasCustomPrompt="1"/>
          </p:nvPr>
        </p:nvSpPr>
        <p:spPr>
          <a:xfrm>
            <a:off x="9374985"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1" name="Text Placeholder 14">
            <a:extLst>
              <a:ext uri="{FF2B5EF4-FFF2-40B4-BE49-F238E27FC236}">
                <a16:creationId xmlns:a16="http://schemas.microsoft.com/office/drawing/2014/main" id="{45707A1B-C9F6-4ABB-A6CE-D2901CE94793}"/>
              </a:ext>
            </a:extLst>
          </p:cNvPr>
          <p:cNvSpPr>
            <a:spLocks noGrp="1"/>
          </p:cNvSpPr>
          <p:nvPr>
            <p:ph type="body" sz="quarter" idx="24" hasCustomPrompt="1"/>
          </p:nvPr>
        </p:nvSpPr>
        <p:spPr>
          <a:xfrm>
            <a:off x="9374984"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54804440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7" name="Picture Placeholder 6">
            <a:extLst>
              <a:ext uri="{FF2B5EF4-FFF2-40B4-BE49-F238E27FC236}">
                <a16:creationId xmlns:a16="http://schemas.microsoft.com/office/drawing/2014/main" id="{FB0F91E1-53D9-4A2A-923E-0CB7755188AD}"/>
              </a:ext>
            </a:extLst>
          </p:cNvPr>
          <p:cNvSpPr>
            <a:spLocks noGrp="1"/>
          </p:cNvSpPr>
          <p:nvPr>
            <p:ph type="pic" sz="quarter" idx="13"/>
          </p:nvPr>
        </p:nvSpPr>
        <p:spPr>
          <a:xfrm>
            <a:off x="477256" y="1722086"/>
            <a:ext cx="2286000" cy="1371600"/>
          </a:xfrm>
          <a:solidFill>
            <a:schemeClr val="accent2"/>
          </a:solidFill>
        </p:spPr>
        <p:txBody>
          <a:bodyPr/>
          <a:lstStyle/>
          <a:p>
            <a:endParaRPr lang="en-US" dirty="0"/>
          </a:p>
        </p:txBody>
      </p:sp>
      <p:sp>
        <p:nvSpPr>
          <p:cNvPr id="9" name="Picture Placeholder 6">
            <a:extLst>
              <a:ext uri="{FF2B5EF4-FFF2-40B4-BE49-F238E27FC236}">
                <a16:creationId xmlns:a16="http://schemas.microsoft.com/office/drawing/2014/main" id="{2F6A179B-CBDB-414D-B2F8-E1FEE9B831BE}"/>
              </a:ext>
            </a:extLst>
          </p:cNvPr>
          <p:cNvSpPr>
            <a:spLocks noGrp="1"/>
          </p:cNvSpPr>
          <p:nvPr>
            <p:ph type="pic" sz="quarter" idx="14"/>
          </p:nvPr>
        </p:nvSpPr>
        <p:spPr>
          <a:xfrm>
            <a:off x="3429000" y="1722086"/>
            <a:ext cx="2286000" cy="1371600"/>
          </a:xfrm>
          <a:solidFill>
            <a:schemeClr val="accent2"/>
          </a:solidFill>
        </p:spPr>
        <p:txBody>
          <a:bodyPr/>
          <a:lstStyle/>
          <a:p>
            <a:endParaRPr lang="en-US" dirty="0"/>
          </a:p>
        </p:txBody>
      </p:sp>
      <p:sp>
        <p:nvSpPr>
          <p:cNvPr id="10" name="Picture Placeholder 6">
            <a:extLst>
              <a:ext uri="{FF2B5EF4-FFF2-40B4-BE49-F238E27FC236}">
                <a16:creationId xmlns:a16="http://schemas.microsoft.com/office/drawing/2014/main" id="{F7A822EC-853A-46EC-8775-F8B48F2A81EB}"/>
              </a:ext>
            </a:extLst>
          </p:cNvPr>
          <p:cNvSpPr>
            <a:spLocks noGrp="1"/>
          </p:cNvSpPr>
          <p:nvPr>
            <p:ph type="pic" sz="quarter" idx="15"/>
          </p:nvPr>
        </p:nvSpPr>
        <p:spPr>
          <a:xfrm>
            <a:off x="6477000" y="1722086"/>
            <a:ext cx="2286000" cy="1371600"/>
          </a:xfrm>
          <a:solidFill>
            <a:schemeClr val="accent2"/>
          </a:solidFill>
        </p:spPr>
        <p:txBody>
          <a:bodyPr/>
          <a:lstStyle/>
          <a:p>
            <a:endParaRPr lang="en-US" dirty="0"/>
          </a:p>
        </p:txBody>
      </p:sp>
      <p:sp>
        <p:nvSpPr>
          <p:cNvPr id="11" name="Picture Placeholder 6">
            <a:extLst>
              <a:ext uri="{FF2B5EF4-FFF2-40B4-BE49-F238E27FC236}">
                <a16:creationId xmlns:a16="http://schemas.microsoft.com/office/drawing/2014/main" id="{AA0D329B-CAB8-4E3A-BA03-C17A79790B67}"/>
              </a:ext>
            </a:extLst>
          </p:cNvPr>
          <p:cNvSpPr>
            <a:spLocks noGrp="1"/>
          </p:cNvSpPr>
          <p:nvPr>
            <p:ph type="pic" sz="quarter" idx="16"/>
          </p:nvPr>
        </p:nvSpPr>
        <p:spPr>
          <a:xfrm>
            <a:off x="9440776" y="1722086"/>
            <a:ext cx="2286000" cy="1371600"/>
          </a:xfrm>
          <a:solidFill>
            <a:schemeClr val="accent2"/>
          </a:solidFill>
        </p:spPr>
        <p:txBody>
          <a:bodyPr/>
          <a:lstStyle/>
          <a:p>
            <a:endParaRPr lang="en-US" dirty="0"/>
          </a:p>
        </p:txBody>
      </p:sp>
      <p:sp>
        <p:nvSpPr>
          <p:cNvPr id="13" name="Text Placeholder 12">
            <a:extLst>
              <a:ext uri="{FF2B5EF4-FFF2-40B4-BE49-F238E27FC236}">
                <a16:creationId xmlns:a16="http://schemas.microsoft.com/office/drawing/2014/main" id="{A5F9E280-35B2-41C7-8D2D-C1FF69DE2CD9}"/>
              </a:ext>
            </a:extLst>
          </p:cNvPr>
          <p:cNvSpPr>
            <a:spLocks noGrp="1"/>
          </p:cNvSpPr>
          <p:nvPr>
            <p:ph type="body" sz="quarter" idx="17" hasCustomPrompt="1"/>
          </p:nvPr>
        </p:nvSpPr>
        <p:spPr>
          <a:xfrm>
            <a:off x="379977"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5" name="Text Placeholder 14">
            <a:extLst>
              <a:ext uri="{FF2B5EF4-FFF2-40B4-BE49-F238E27FC236}">
                <a16:creationId xmlns:a16="http://schemas.microsoft.com/office/drawing/2014/main" id="{E872F581-8AEF-4CFC-B0F3-79A2530C9319}"/>
              </a:ext>
            </a:extLst>
          </p:cNvPr>
          <p:cNvSpPr>
            <a:spLocks noGrp="1"/>
          </p:cNvSpPr>
          <p:nvPr>
            <p:ph type="body" sz="quarter" idx="18" hasCustomPrompt="1"/>
          </p:nvPr>
        </p:nvSpPr>
        <p:spPr>
          <a:xfrm>
            <a:off x="379976"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6" name="Text Placeholder 12">
            <a:extLst>
              <a:ext uri="{FF2B5EF4-FFF2-40B4-BE49-F238E27FC236}">
                <a16:creationId xmlns:a16="http://schemas.microsoft.com/office/drawing/2014/main" id="{1FA5D559-B67C-4F57-BC90-E982E66ADA5E}"/>
              </a:ext>
            </a:extLst>
          </p:cNvPr>
          <p:cNvSpPr>
            <a:spLocks noGrp="1"/>
          </p:cNvSpPr>
          <p:nvPr>
            <p:ph type="body" sz="quarter" idx="19" hasCustomPrompt="1"/>
          </p:nvPr>
        </p:nvSpPr>
        <p:spPr>
          <a:xfrm>
            <a:off x="3331719"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4">
            <a:extLst>
              <a:ext uri="{FF2B5EF4-FFF2-40B4-BE49-F238E27FC236}">
                <a16:creationId xmlns:a16="http://schemas.microsoft.com/office/drawing/2014/main" id="{F932B527-4126-40FF-8117-412DC7BD81F6}"/>
              </a:ext>
            </a:extLst>
          </p:cNvPr>
          <p:cNvSpPr>
            <a:spLocks noGrp="1"/>
          </p:cNvSpPr>
          <p:nvPr>
            <p:ph type="body" sz="quarter" idx="20" hasCustomPrompt="1"/>
          </p:nvPr>
        </p:nvSpPr>
        <p:spPr>
          <a:xfrm>
            <a:off x="3331718"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8" name="Text Placeholder 12">
            <a:extLst>
              <a:ext uri="{FF2B5EF4-FFF2-40B4-BE49-F238E27FC236}">
                <a16:creationId xmlns:a16="http://schemas.microsoft.com/office/drawing/2014/main" id="{D84B520F-D618-4828-AA40-CCCA0AF8966F}"/>
              </a:ext>
            </a:extLst>
          </p:cNvPr>
          <p:cNvSpPr>
            <a:spLocks noGrp="1"/>
          </p:cNvSpPr>
          <p:nvPr>
            <p:ph type="body" sz="quarter" idx="21" hasCustomPrompt="1"/>
          </p:nvPr>
        </p:nvSpPr>
        <p:spPr>
          <a:xfrm>
            <a:off x="6379720"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9" name="Text Placeholder 14">
            <a:extLst>
              <a:ext uri="{FF2B5EF4-FFF2-40B4-BE49-F238E27FC236}">
                <a16:creationId xmlns:a16="http://schemas.microsoft.com/office/drawing/2014/main" id="{39A9C8DE-6F8B-405D-A604-845E81998FA9}"/>
              </a:ext>
            </a:extLst>
          </p:cNvPr>
          <p:cNvSpPr>
            <a:spLocks noGrp="1"/>
          </p:cNvSpPr>
          <p:nvPr>
            <p:ph type="body" sz="quarter" idx="22" hasCustomPrompt="1"/>
          </p:nvPr>
        </p:nvSpPr>
        <p:spPr>
          <a:xfrm>
            <a:off x="6379719"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20" name="Text Placeholder 12">
            <a:extLst>
              <a:ext uri="{FF2B5EF4-FFF2-40B4-BE49-F238E27FC236}">
                <a16:creationId xmlns:a16="http://schemas.microsoft.com/office/drawing/2014/main" id="{AB0C4D8C-1454-41F3-934E-A2BA603449BF}"/>
              </a:ext>
            </a:extLst>
          </p:cNvPr>
          <p:cNvSpPr>
            <a:spLocks noGrp="1"/>
          </p:cNvSpPr>
          <p:nvPr>
            <p:ph type="body" sz="quarter" idx="23" hasCustomPrompt="1"/>
          </p:nvPr>
        </p:nvSpPr>
        <p:spPr>
          <a:xfrm>
            <a:off x="9343497"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1" name="Text Placeholder 14">
            <a:extLst>
              <a:ext uri="{FF2B5EF4-FFF2-40B4-BE49-F238E27FC236}">
                <a16:creationId xmlns:a16="http://schemas.microsoft.com/office/drawing/2014/main" id="{45707A1B-C9F6-4ABB-A6CE-D2901CE94793}"/>
              </a:ext>
            </a:extLst>
          </p:cNvPr>
          <p:cNvSpPr>
            <a:spLocks noGrp="1"/>
          </p:cNvSpPr>
          <p:nvPr>
            <p:ph type="body" sz="quarter" idx="24" hasCustomPrompt="1"/>
          </p:nvPr>
        </p:nvSpPr>
        <p:spPr>
          <a:xfrm>
            <a:off x="9343496"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46" name="Picture Placeholder 6">
            <a:extLst>
              <a:ext uri="{FF2B5EF4-FFF2-40B4-BE49-F238E27FC236}">
                <a16:creationId xmlns:a16="http://schemas.microsoft.com/office/drawing/2014/main" id="{3896D737-6139-4405-A7F2-E08C421815DD}"/>
              </a:ext>
            </a:extLst>
          </p:cNvPr>
          <p:cNvSpPr>
            <a:spLocks noGrp="1"/>
          </p:cNvSpPr>
          <p:nvPr>
            <p:ph type="pic" sz="quarter" idx="25"/>
          </p:nvPr>
        </p:nvSpPr>
        <p:spPr>
          <a:xfrm>
            <a:off x="497304" y="4076273"/>
            <a:ext cx="2286000" cy="1371600"/>
          </a:xfrm>
          <a:solidFill>
            <a:schemeClr val="accent2"/>
          </a:solidFill>
        </p:spPr>
        <p:txBody>
          <a:bodyPr/>
          <a:lstStyle/>
          <a:p>
            <a:endParaRPr lang="en-US" dirty="0"/>
          </a:p>
        </p:txBody>
      </p:sp>
      <p:sp>
        <p:nvSpPr>
          <p:cNvPr id="47" name="Picture Placeholder 6">
            <a:extLst>
              <a:ext uri="{FF2B5EF4-FFF2-40B4-BE49-F238E27FC236}">
                <a16:creationId xmlns:a16="http://schemas.microsoft.com/office/drawing/2014/main" id="{721A36A5-FCF3-4EE8-B5F2-41805C3F6A6C}"/>
              </a:ext>
            </a:extLst>
          </p:cNvPr>
          <p:cNvSpPr>
            <a:spLocks noGrp="1"/>
          </p:cNvSpPr>
          <p:nvPr>
            <p:ph type="pic" sz="quarter" idx="26"/>
          </p:nvPr>
        </p:nvSpPr>
        <p:spPr>
          <a:xfrm>
            <a:off x="3449048" y="4076273"/>
            <a:ext cx="2286000" cy="1371600"/>
          </a:xfrm>
          <a:solidFill>
            <a:schemeClr val="accent2"/>
          </a:solidFill>
        </p:spPr>
        <p:txBody>
          <a:bodyPr/>
          <a:lstStyle/>
          <a:p>
            <a:endParaRPr lang="en-US" dirty="0"/>
          </a:p>
        </p:txBody>
      </p:sp>
      <p:sp>
        <p:nvSpPr>
          <p:cNvPr id="48" name="Picture Placeholder 6">
            <a:extLst>
              <a:ext uri="{FF2B5EF4-FFF2-40B4-BE49-F238E27FC236}">
                <a16:creationId xmlns:a16="http://schemas.microsoft.com/office/drawing/2014/main" id="{1630D673-CB21-40A3-A7BE-C996B20D681F}"/>
              </a:ext>
            </a:extLst>
          </p:cNvPr>
          <p:cNvSpPr>
            <a:spLocks noGrp="1"/>
          </p:cNvSpPr>
          <p:nvPr>
            <p:ph type="pic" sz="quarter" idx="27"/>
          </p:nvPr>
        </p:nvSpPr>
        <p:spPr>
          <a:xfrm>
            <a:off x="6497048" y="4076273"/>
            <a:ext cx="2286000" cy="1371600"/>
          </a:xfrm>
          <a:solidFill>
            <a:schemeClr val="accent2"/>
          </a:solidFill>
        </p:spPr>
        <p:txBody>
          <a:bodyPr/>
          <a:lstStyle/>
          <a:p>
            <a:endParaRPr lang="en-US" dirty="0"/>
          </a:p>
        </p:txBody>
      </p:sp>
      <p:sp>
        <p:nvSpPr>
          <p:cNvPr id="49" name="Picture Placeholder 6">
            <a:extLst>
              <a:ext uri="{FF2B5EF4-FFF2-40B4-BE49-F238E27FC236}">
                <a16:creationId xmlns:a16="http://schemas.microsoft.com/office/drawing/2014/main" id="{0C83EF20-1DF8-43B4-B982-A382FF884E20}"/>
              </a:ext>
            </a:extLst>
          </p:cNvPr>
          <p:cNvSpPr>
            <a:spLocks noGrp="1"/>
          </p:cNvSpPr>
          <p:nvPr>
            <p:ph type="pic" sz="quarter" idx="28"/>
          </p:nvPr>
        </p:nvSpPr>
        <p:spPr>
          <a:xfrm>
            <a:off x="9460824" y="4076273"/>
            <a:ext cx="2286000" cy="1371600"/>
          </a:xfrm>
          <a:solidFill>
            <a:schemeClr val="accent2"/>
          </a:solidFill>
        </p:spPr>
        <p:txBody>
          <a:bodyPr/>
          <a:lstStyle/>
          <a:p>
            <a:endParaRPr lang="en-US" dirty="0"/>
          </a:p>
        </p:txBody>
      </p:sp>
      <p:sp>
        <p:nvSpPr>
          <p:cNvPr id="50" name="Text Placeholder 12">
            <a:extLst>
              <a:ext uri="{FF2B5EF4-FFF2-40B4-BE49-F238E27FC236}">
                <a16:creationId xmlns:a16="http://schemas.microsoft.com/office/drawing/2014/main" id="{1FD09C98-5809-41AD-B215-493A3D741A2A}"/>
              </a:ext>
            </a:extLst>
          </p:cNvPr>
          <p:cNvSpPr>
            <a:spLocks noGrp="1"/>
          </p:cNvSpPr>
          <p:nvPr>
            <p:ph type="body" sz="quarter" idx="29" hasCustomPrompt="1"/>
          </p:nvPr>
        </p:nvSpPr>
        <p:spPr>
          <a:xfrm>
            <a:off x="400025"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1" name="Text Placeholder 14">
            <a:extLst>
              <a:ext uri="{FF2B5EF4-FFF2-40B4-BE49-F238E27FC236}">
                <a16:creationId xmlns:a16="http://schemas.microsoft.com/office/drawing/2014/main" id="{9E3214F0-FC83-402F-BAC5-ED4827532778}"/>
              </a:ext>
            </a:extLst>
          </p:cNvPr>
          <p:cNvSpPr>
            <a:spLocks noGrp="1"/>
          </p:cNvSpPr>
          <p:nvPr>
            <p:ph type="body" sz="quarter" idx="30" hasCustomPrompt="1"/>
          </p:nvPr>
        </p:nvSpPr>
        <p:spPr>
          <a:xfrm>
            <a:off x="400024"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2" name="Text Placeholder 12">
            <a:extLst>
              <a:ext uri="{FF2B5EF4-FFF2-40B4-BE49-F238E27FC236}">
                <a16:creationId xmlns:a16="http://schemas.microsoft.com/office/drawing/2014/main" id="{39B0FB7F-A1FC-40D1-ACFC-C3C966F9BCA4}"/>
              </a:ext>
            </a:extLst>
          </p:cNvPr>
          <p:cNvSpPr>
            <a:spLocks noGrp="1"/>
          </p:cNvSpPr>
          <p:nvPr>
            <p:ph type="body" sz="quarter" idx="31" hasCustomPrompt="1"/>
          </p:nvPr>
        </p:nvSpPr>
        <p:spPr>
          <a:xfrm>
            <a:off x="3351767"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3" name="Text Placeholder 14">
            <a:extLst>
              <a:ext uri="{FF2B5EF4-FFF2-40B4-BE49-F238E27FC236}">
                <a16:creationId xmlns:a16="http://schemas.microsoft.com/office/drawing/2014/main" id="{15EB3CBA-DD9B-449B-9B72-191780177135}"/>
              </a:ext>
            </a:extLst>
          </p:cNvPr>
          <p:cNvSpPr>
            <a:spLocks noGrp="1"/>
          </p:cNvSpPr>
          <p:nvPr>
            <p:ph type="body" sz="quarter" idx="32" hasCustomPrompt="1"/>
          </p:nvPr>
        </p:nvSpPr>
        <p:spPr>
          <a:xfrm>
            <a:off x="3351766"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4" name="Text Placeholder 12">
            <a:extLst>
              <a:ext uri="{FF2B5EF4-FFF2-40B4-BE49-F238E27FC236}">
                <a16:creationId xmlns:a16="http://schemas.microsoft.com/office/drawing/2014/main" id="{BA47B66D-8891-4AE7-98BE-3CFE9CDB571E}"/>
              </a:ext>
            </a:extLst>
          </p:cNvPr>
          <p:cNvSpPr>
            <a:spLocks noGrp="1"/>
          </p:cNvSpPr>
          <p:nvPr>
            <p:ph type="body" sz="quarter" idx="33" hasCustomPrompt="1"/>
          </p:nvPr>
        </p:nvSpPr>
        <p:spPr>
          <a:xfrm>
            <a:off x="6399768"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5" name="Text Placeholder 14">
            <a:extLst>
              <a:ext uri="{FF2B5EF4-FFF2-40B4-BE49-F238E27FC236}">
                <a16:creationId xmlns:a16="http://schemas.microsoft.com/office/drawing/2014/main" id="{929AE99A-6054-4B2F-B99D-FE4F682613DA}"/>
              </a:ext>
            </a:extLst>
          </p:cNvPr>
          <p:cNvSpPr>
            <a:spLocks noGrp="1"/>
          </p:cNvSpPr>
          <p:nvPr>
            <p:ph type="body" sz="quarter" idx="34" hasCustomPrompt="1"/>
          </p:nvPr>
        </p:nvSpPr>
        <p:spPr>
          <a:xfrm>
            <a:off x="6399767"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6" name="Text Placeholder 12">
            <a:extLst>
              <a:ext uri="{FF2B5EF4-FFF2-40B4-BE49-F238E27FC236}">
                <a16:creationId xmlns:a16="http://schemas.microsoft.com/office/drawing/2014/main" id="{D1F32591-7BBD-4006-AEA0-29F43CDADCED}"/>
              </a:ext>
            </a:extLst>
          </p:cNvPr>
          <p:cNvSpPr>
            <a:spLocks noGrp="1"/>
          </p:cNvSpPr>
          <p:nvPr>
            <p:ph type="body" sz="quarter" idx="35" hasCustomPrompt="1"/>
          </p:nvPr>
        </p:nvSpPr>
        <p:spPr>
          <a:xfrm>
            <a:off x="9363545"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7" name="Text Placeholder 14">
            <a:extLst>
              <a:ext uri="{FF2B5EF4-FFF2-40B4-BE49-F238E27FC236}">
                <a16:creationId xmlns:a16="http://schemas.microsoft.com/office/drawing/2014/main" id="{7BC780CD-8E77-4D0E-A436-DCB2AA0C15CD}"/>
              </a:ext>
            </a:extLst>
          </p:cNvPr>
          <p:cNvSpPr>
            <a:spLocks noGrp="1"/>
          </p:cNvSpPr>
          <p:nvPr>
            <p:ph type="body" sz="quarter" idx="36" hasCustomPrompt="1"/>
          </p:nvPr>
        </p:nvSpPr>
        <p:spPr>
          <a:xfrm>
            <a:off x="9363544"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266225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normAutofit/>
          </a:bodyPr>
          <a:lstStyle>
            <a:lvl1pPr>
              <a:defRPr sz="3600" spc="30" baseline="0">
                <a:solidFill>
                  <a:schemeClr val="bg1">
                    <a:lumMod val="50000"/>
                  </a:schemeClr>
                </a:solidFill>
              </a:defRPr>
            </a:lvl1pPr>
          </a:lstStyle>
          <a:p>
            <a:r>
              <a:rPr lang="en-US" dirty="0"/>
              <a:t>CLICK TO ADD 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76988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62B82C-34E9-4F3B-9B0F-A3207161C41E}"/>
              </a:ext>
            </a:extLst>
          </p:cNvPr>
          <p:cNvSpPr/>
          <p:nvPr userDrawn="1"/>
        </p:nvSpPr>
        <p:spPr>
          <a:xfrm>
            <a:off x="10820400" y="813816"/>
            <a:ext cx="1371600" cy="4572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457200" y="381000"/>
            <a:ext cx="11277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457200" y="1825625"/>
            <a:ext cx="11277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5" r:id="rId3"/>
    <p:sldLayoutId id="2147483670" r:id="rId4"/>
    <p:sldLayoutId id="2147483672" r:id="rId5"/>
    <p:sldLayoutId id="2147483654" r:id="rId6"/>
    <p:sldLayoutId id="2147483658" r:id="rId7"/>
    <p:sldLayoutId id="2147483660" r:id="rId8"/>
    <p:sldLayoutId id="2147483671" r:id="rId9"/>
    <p:sldLayoutId id="2147483650" r:id="rId10"/>
    <p:sldLayoutId id="2147483667" r:id="rId11"/>
    <p:sldLayoutId id="2147483668" r:id="rId12"/>
    <p:sldLayoutId id="2147483662" r:id="rId13"/>
    <p:sldLayoutId id="2147483669" r:id="rId14"/>
  </p:sldLayoutIdLst>
  <p:hf hdr="0" dt="0"/>
  <p:txStyles>
    <p:titleStyle>
      <a:lvl1pPr algn="l" defTabSz="914400" rtl="0" eaLnBrk="1" latinLnBrk="0" hangingPunct="1">
        <a:lnSpc>
          <a:spcPct val="90000"/>
        </a:lnSpc>
        <a:spcBef>
          <a:spcPct val="0"/>
        </a:spcBef>
        <a:buNone/>
        <a:defRPr sz="3600" kern="1200" spc="30" baseline="0">
          <a:solidFill>
            <a:schemeClr val="bg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88" userDrawn="1">
          <p15:clr>
            <a:srgbClr val="547EBF"/>
          </p15:clr>
        </p15:guide>
        <p15:guide id="4" orient="horz" pos="240" userDrawn="1">
          <p15:clr>
            <a:srgbClr val="547EBF"/>
          </p15:clr>
        </p15:guide>
        <p15:guide id="5" pos="7392"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png"/><Relationship Id="rId1" Type="http://schemas.openxmlformats.org/officeDocument/2006/relationships/slideLayout" Target="../slideLayouts/slideLayout8.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5B31FF9-391D-258D-140D-5166465287EE}"/>
              </a:ext>
            </a:extLst>
          </p:cNvPr>
          <p:cNvSpPr>
            <a:spLocks noGrp="1"/>
          </p:cNvSpPr>
          <p:nvPr>
            <p:ph type="ctrTitle"/>
          </p:nvPr>
        </p:nvSpPr>
        <p:spPr/>
        <p:txBody>
          <a:bodyPr/>
          <a:lstStyle/>
          <a:p>
            <a:endParaRPr lang="en-US"/>
          </a:p>
        </p:txBody>
      </p:sp>
      <p:sp>
        <p:nvSpPr>
          <p:cNvPr id="10" name="Subtitle 9">
            <a:extLst>
              <a:ext uri="{FF2B5EF4-FFF2-40B4-BE49-F238E27FC236}">
                <a16:creationId xmlns:a16="http://schemas.microsoft.com/office/drawing/2014/main" id="{02D120BA-A606-35B3-127D-648BF39A067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457200" y="381000"/>
            <a:ext cx="11277600" cy="1325563"/>
          </a:xfrm>
        </p:spPr>
        <p:txBody>
          <a:bodyPr/>
          <a:lstStyle/>
          <a:p>
            <a:r>
              <a:rPr lang="en-US" dirty="0"/>
              <a:t>TIMELINE</a:t>
            </a:r>
          </a:p>
        </p:txBody>
      </p:sp>
      <p:graphicFrame>
        <p:nvGraphicFramePr>
          <p:cNvPr id="9" name="Content Placeholder 3" descr="Timeline">
            <a:extLst>
              <a:ext uri="{FF2B5EF4-FFF2-40B4-BE49-F238E27FC236}">
                <a16:creationId xmlns:a16="http://schemas.microsoft.com/office/drawing/2014/main" id="{F8E85272-AE17-4E39-BF3C-2FD0539FAA99}"/>
              </a:ext>
            </a:extLst>
          </p:cNvPr>
          <p:cNvGraphicFramePr>
            <a:graphicFrameLocks noGrp="1"/>
          </p:cNvGraphicFramePr>
          <p:nvPr>
            <p:ph idx="1"/>
            <p:extLst>
              <p:ext uri="{D42A27DB-BD31-4B8C-83A1-F6EECF244321}">
                <p14:modId xmlns:p14="http://schemas.microsoft.com/office/powerpoint/2010/main" val="1775942821"/>
              </p:ext>
            </p:extLst>
          </p:nvPr>
        </p:nvGraphicFramePr>
        <p:xfrm>
          <a:off x="457200" y="1825625"/>
          <a:ext cx="114300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2EC3C54A-B96A-4D4E-8D68-2BE2C33D5FC6}"/>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5377F9B1-7ACE-42F8-9DAC-F06950762687}"/>
              </a:ext>
            </a:extLst>
          </p:cNvPr>
          <p:cNvSpPr>
            <a:spLocks noGrp="1"/>
          </p:cNvSpPr>
          <p:nvPr>
            <p:ph type="sldNum" sz="quarter" idx="12"/>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1489492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457200" y="365125"/>
            <a:ext cx="10515600" cy="1325563"/>
          </a:xfrm>
        </p:spPr>
        <p:txBody>
          <a:bodyPr/>
          <a:lstStyle/>
          <a:p>
            <a:r>
              <a:rPr lang="en-US" dirty="0"/>
              <a:t>AREAS OF FOCUS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type="body" idx="1"/>
          </p:nvPr>
        </p:nvSpPr>
        <p:spPr>
          <a:xfrm>
            <a:off x="1289640" y="1844259"/>
            <a:ext cx="3657600" cy="823912"/>
          </a:xfrm>
        </p:spPr>
        <p:txBody>
          <a:bodyPr>
            <a:normAutofit/>
          </a:bodyPr>
          <a:lstStyle/>
          <a:p>
            <a:r>
              <a:rPr lang="en-US" dirty="0"/>
              <a:t>B2B Market scenarios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a:xfrm>
            <a:off x="1289640" y="2668171"/>
            <a:ext cx="3657600" cy="3684588"/>
          </a:xfrm>
        </p:spPr>
        <p:txBody>
          <a:bodyPr vert="horz" lIns="91440" tIns="45720" rIns="91440" bIns="45720" rtlCol="0" anchor="t">
            <a:normAutofit/>
          </a:bodyPr>
          <a:lstStyle/>
          <a:p>
            <a:r>
              <a:rPr lang="en-US" dirty="0"/>
              <a:t>Develop winning strategies to keep ahead of the competition</a:t>
            </a:r>
          </a:p>
          <a:p>
            <a:r>
              <a:rPr lang="en-US" dirty="0"/>
              <a:t>Capitalize on low hanging fruit to identify a ballpark value</a:t>
            </a:r>
          </a:p>
          <a:p>
            <a:r>
              <a:rPr lang="en-US" dirty="0"/>
              <a:t>Visualize customer directed convergence</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3"/>
          </p:nvPr>
        </p:nvSpPr>
        <p:spPr>
          <a:xfrm>
            <a:off x="6780133" y="1808163"/>
            <a:ext cx="4703841" cy="823912"/>
          </a:xfrm>
        </p:spPr>
        <p:txBody>
          <a:bodyPr>
            <a:normAutofit/>
          </a:bodyPr>
          <a:lstStyle/>
          <a:p>
            <a:r>
              <a:rPr lang="en-US"/>
              <a:t>Cloud-based </a:t>
            </a:r>
            <a:r>
              <a:rPr lang="en-US" dirty="0"/>
              <a:t>opportunities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sz="quarter" idx="4"/>
          </p:nvPr>
        </p:nvSpPr>
        <p:spPr>
          <a:xfrm>
            <a:off x="6780213" y="2632075"/>
            <a:ext cx="3657600" cy="3684588"/>
          </a:xfrm>
        </p:spPr>
        <p:txBody>
          <a:bodyPr/>
          <a:lstStyle/>
          <a:p>
            <a:r>
              <a:rPr lang="en-US" dirty="0"/>
              <a:t>Iterative approaches to corporate strategy</a:t>
            </a:r>
          </a:p>
          <a:p>
            <a:r>
              <a:rPr lang="en-US" dirty="0"/>
              <a:t>Establish a management framework from the inside</a:t>
            </a:r>
          </a:p>
        </p:txBody>
      </p:sp>
      <p:sp>
        <p:nvSpPr>
          <p:cNvPr id="8" name="Footer Placeholder 7">
            <a:extLst>
              <a:ext uri="{FF2B5EF4-FFF2-40B4-BE49-F238E27FC236}">
                <a16:creationId xmlns:a16="http://schemas.microsoft.com/office/drawing/2014/main" id="{460CEA2A-51A2-4AA7-8AD0-68D6FEFB76A5}"/>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3AFC16FA-62DC-4D56-810F-B1F6F94EBF74}"/>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785934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457200" y="365125"/>
            <a:ext cx="10515600" cy="1325563"/>
          </a:xfrm>
        </p:spPr>
        <p:txBody>
          <a:bodyPr/>
          <a:lstStyle/>
          <a:p>
            <a:r>
              <a:rPr lang="en-US" dirty="0"/>
              <a:t>HOW WE GET THERE</a:t>
            </a:r>
          </a:p>
        </p:txBody>
      </p:sp>
      <p:sp>
        <p:nvSpPr>
          <p:cNvPr id="3" name="Text Placeholder 2">
            <a:extLst>
              <a:ext uri="{FF2B5EF4-FFF2-40B4-BE49-F238E27FC236}">
                <a16:creationId xmlns:a16="http://schemas.microsoft.com/office/drawing/2014/main" id="{3BD1BF38-3044-4FB6-A222-979FD3162C9D}"/>
              </a:ext>
            </a:extLst>
          </p:cNvPr>
          <p:cNvSpPr>
            <a:spLocks noGrp="1"/>
          </p:cNvSpPr>
          <p:nvPr>
            <p:ph type="body" idx="1"/>
          </p:nvPr>
        </p:nvSpPr>
        <p:spPr>
          <a:xfrm>
            <a:off x="839788" y="1966913"/>
            <a:ext cx="2971800" cy="823912"/>
          </a:xfrm>
        </p:spPr>
        <p:txBody>
          <a:bodyPr anchor="ctr" anchorCtr="0">
            <a:normAutofit/>
          </a:bodyPr>
          <a:lstStyle/>
          <a:p>
            <a:r>
              <a:rPr lang="en-US" dirty="0"/>
              <a:t>ROI</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sz="half" idx="2"/>
          </p:nvPr>
        </p:nvSpPr>
        <p:spPr>
          <a:xfrm>
            <a:off x="839788" y="2790825"/>
            <a:ext cx="2971800" cy="3248025"/>
          </a:xfrm>
        </p:spPr>
        <p:txBody>
          <a:bodyPr>
            <a:noAutofit/>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 </a:t>
            </a:r>
          </a:p>
          <a:p>
            <a:endParaRPr lang="en-US" dirty="0"/>
          </a:p>
          <a:p>
            <a:endParaRPr lang="en-US" dirty="0"/>
          </a:p>
        </p:txBody>
      </p:sp>
      <p:sp>
        <p:nvSpPr>
          <p:cNvPr id="7" name="Text Placeholder 6">
            <a:extLst>
              <a:ext uri="{FF2B5EF4-FFF2-40B4-BE49-F238E27FC236}">
                <a16:creationId xmlns:a16="http://schemas.microsoft.com/office/drawing/2014/main" id="{0DECF210-3396-4326-A2DB-16C401CA2CC1}"/>
              </a:ext>
            </a:extLst>
          </p:cNvPr>
          <p:cNvSpPr>
            <a:spLocks noGrp="1"/>
          </p:cNvSpPr>
          <p:nvPr>
            <p:ph type="body" sz="quarter" idx="3"/>
          </p:nvPr>
        </p:nvSpPr>
        <p:spPr>
          <a:xfrm>
            <a:off x="4610188" y="1966913"/>
            <a:ext cx="2971800" cy="823912"/>
          </a:xfrm>
        </p:spPr>
        <p:txBody>
          <a:bodyPr anchor="ctr" anchorCtr="0">
            <a:normAutofit/>
          </a:bodyPr>
          <a:lstStyle/>
          <a:p>
            <a:r>
              <a:rPr lang="en-US" dirty="0"/>
              <a:t>Niche markets</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sz="quarter" idx="4"/>
          </p:nvPr>
        </p:nvSpPr>
        <p:spPr>
          <a:xfrm>
            <a:off x="4610188" y="2790825"/>
            <a:ext cx="2971800" cy="3246120"/>
          </a:xfrm>
        </p:spPr>
        <p:txBody>
          <a:bodyPr>
            <a:noAutofit/>
          </a:bodyPr>
          <a:lstStyle/>
          <a:p>
            <a:r>
              <a:rPr lang="en-US" dirty="0"/>
              <a:t>Pursue scalable customer service through sustainable strategies</a:t>
            </a:r>
          </a:p>
          <a:p>
            <a:r>
              <a:rPr lang="en-US" dirty="0"/>
              <a:t>Engage top-line web services with cutting-edge deliverables</a:t>
            </a:r>
          </a:p>
          <a:p>
            <a:endParaRPr lang="en-US" dirty="0"/>
          </a:p>
        </p:txBody>
      </p:sp>
      <p:sp>
        <p:nvSpPr>
          <p:cNvPr id="8" name="Text Placeholder 7">
            <a:extLst>
              <a:ext uri="{FF2B5EF4-FFF2-40B4-BE49-F238E27FC236}">
                <a16:creationId xmlns:a16="http://schemas.microsoft.com/office/drawing/2014/main" id="{36B4EA57-3F87-42E4-8BBF-ABC4118F11B3}"/>
              </a:ext>
            </a:extLst>
          </p:cNvPr>
          <p:cNvSpPr>
            <a:spLocks noGrp="1"/>
          </p:cNvSpPr>
          <p:nvPr>
            <p:ph type="body" sz="quarter" idx="13"/>
          </p:nvPr>
        </p:nvSpPr>
        <p:spPr>
          <a:xfrm>
            <a:off x="8430134" y="1976438"/>
            <a:ext cx="2971800" cy="823912"/>
          </a:xfrm>
        </p:spPr>
        <p:txBody>
          <a:bodyPr anchor="ctr" anchorCtr="0">
            <a:normAutofit/>
          </a:bodyPr>
          <a:lstStyle/>
          <a:p>
            <a:r>
              <a:rPr lang="en-US" dirty="0"/>
              <a:t>Supply chains</a:t>
            </a:r>
          </a:p>
        </p:txBody>
      </p:sp>
      <p:sp>
        <p:nvSpPr>
          <p:cNvPr id="9" name="Content Placeholder 8">
            <a:extLst>
              <a:ext uri="{FF2B5EF4-FFF2-40B4-BE49-F238E27FC236}">
                <a16:creationId xmlns:a16="http://schemas.microsoft.com/office/drawing/2014/main" id="{D4F171EB-B5A9-44F7-9D34-E20FB484C088}"/>
              </a:ext>
            </a:extLst>
          </p:cNvPr>
          <p:cNvSpPr>
            <a:spLocks noGrp="1"/>
          </p:cNvSpPr>
          <p:nvPr>
            <p:ph sz="quarter" idx="14"/>
          </p:nvPr>
        </p:nvSpPr>
        <p:spPr>
          <a:xfrm>
            <a:off x="8430134" y="2800350"/>
            <a:ext cx="2971800" cy="3246120"/>
          </a:xfrm>
        </p:spPr>
        <p:txBody>
          <a:bodyPr>
            <a:noAutofit/>
          </a:bodyPr>
          <a:lstStyle/>
          <a:p>
            <a:r>
              <a:rPr lang="en-US" dirty="0"/>
              <a:t>Cultivate one-to-one customer service with robust ideas</a:t>
            </a:r>
          </a:p>
          <a:p>
            <a:r>
              <a:rPr lang="en-US" dirty="0"/>
              <a:t>Maximize timely deliverables for real-time schemas</a:t>
            </a:r>
          </a:p>
        </p:txBody>
      </p:sp>
      <p:sp>
        <p:nvSpPr>
          <p:cNvPr id="11" name="Footer Placeholder 10">
            <a:extLst>
              <a:ext uri="{FF2B5EF4-FFF2-40B4-BE49-F238E27FC236}">
                <a16:creationId xmlns:a16="http://schemas.microsoft.com/office/drawing/2014/main" id="{2172D52F-1835-44D1-89BA-D71DFA173015}"/>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12" name="Slide Number Placeholder 11">
            <a:extLst>
              <a:ext uri="{FF2B5EF4-FFF2-40B4-BE49-F238E27FC236}">
                <a16:creationId xmlns:a16="http://schemas.microsoft.com/office/drawing/2014/main" id="{A3B8E562-8B85-4194-9740-CB3A1A2350D4}"/>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413412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457200" y="850230"/>
            <a:ext cx="5009147"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sz="quarter" idx="13"/>
          </p:nvPr>
        </p:nvSpPr>
        <p:spPr>
          <a:xfrm>
            <a:off x="457200" y="2490788"/>
            <a:ext cx="4572000" cy="3536950"/>
          </a:xfrm>
        </p:spPr>
        <p:txBody>
          <a:bodyPr vert="horz" lIns="91440" tIns="45720" rIns="91440" bIns="45720" rtlCol="0" anchor="t">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pic>
        <p:nvPicPr>
          <p:cNvPr id="9" name="Picture Placeholder 8" descr="Close up of frosty covered pine needles&#10;&#10;">
            <a:extLst>
              <a:ext uri="{FF2B5EF4-FFF2-40B4-BE49-F238E27FC236}">
                <a16:creationId xmlns:a16="http://schemas.microsoft.com/office/drawing/2014/main" id="{CA93B263-80B8-4F32-B69B-548E670DBC4F}"/>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8622628" y="685800"/>
            <a:ext cx="3200400" cy="5486400"/>
          </a:xfrm>
        </p:spPr>
      </p:pic>
      <p:sp>
        <p:nvSpPr>
          <p:cNvPr id="5" name="Footer Placeholder 4">
            <a:extLst>
              <a:ext uri="{FF2B5EF4-FFF2-40B4-BE49-F238E27FC236}">
                <a16:creationId xmlns:a16="http://schemas.microsoft.com/office/drawing/2014/main" id="{0DF877F7-5C75-4099-A9A8-D646963964F5}"/>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pic>
        <p:nvPicPr>
          <p:cNvPr id="11" name="Picture Placeholder 10" descr="A small bird on a snow covered branch">
            <a:extLst>
              <a:ext uri="{FF2B5EF4-FFF2-40B4-BE49-F238E27FC236}">
                <a16:creationId xmlns:a16="http://schemas.microsoft.com/office/drawing/2014/main" id="{CE646606-940F-4C41-BC56-6A295533E9C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781800" y="2492375"/>
            <a:ext cx="2286000" cy="2514600"/>
          </a:xfrm>
        </p:spPr>
      </p:pic>
      <p:sp>
        <p:nvSpPr>
          <p:cNvPr id="6" name="Slide Number Placeholder 5">
            <a:extLst>
              <a:ext uri="{FF2B5EF4-FFF2-40B4-BE49-F238E27FC236}">
                <a16:creationId xmlns:a16="http://schemas.microsoft.com/office/drawing/2014/main" id="{4BA11E52-FFC6-40C5-B370-26EA23A5F175}"/>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top view of snow covered pine trees&#10;">
            <a:extLst>
              <a:ext uri="{FF2B5EF4-FFF2-40B4-BE49-F238E27FC236}">
                <a16:creationId xmlns:a16="http://schemas.microsoft.com/office/drawing/2014/main" id="{51C7B78B-F743-4CBD-8A4C-876D00856307}"/>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t="35" b="35"/>
          <a:stretch/>
        </p:blipFill>
        <p:spPr>
          <a:xfrm>
            <a:off x="458724" y="411480"/>
            <a:ext cx="11274552" cy="5870448"/>
          </a:xfrm>
        </p:spPr>
      </p:pic>
      <p:sp>
        <p:nvSpPr>
          <p:cNvPr id="26" name="Title 25">
            <a:extLst>
              <a:ext uri="{FF2B5EF4-FFF2-40B4-BE49-F238E27FC236}">
                <a16:creationId xmlns:a16="http://schemas.microsoft.com/office/drawing/2014/main" id="{B4A6BAED-EBE6-4796-91D1-762EB5936B76}"/>
              </a:ext>
            </a:extLst>
          </p:cNvPr>
          <p:cNvSpPr>
            <a:spLocks noGrp="1"/>
          </p:cNvSpPr>
          <p:nvPr>
            <p:ph type="ctrTitle"/>
          </p:nvPr>
        </p:nvSpPr>
        <p:spPr>
          <a:xfrm>
            <a:off x="457201" y="3490624"/>
            <a:ext cx="4571999" cy="1235382"/>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457199" y="4726007"/>
            <a:ext cx="4571999" cy="1314432"/>
          </a:xfrm>
        </p:spPr>
        <p:txBody>
          <a:bodyPr>
            <a:normAutofit/>
          </a:bodyPr>
          <a:lstStyle/>
          <a:p>
            <a:r>
              <a:rPr lang="en-US" dirty="0"/>
              <a:t>Mirjam Nilsson</a:t>
            </a:r>
          </a:p>
          <a:p>
            <a:r>
              <a:rPr lang="en-US" dirty="0"/>
              <a:t>Mirjam@contoso.com</a:t>
            </a:r>
          </a:p>
          <a:p>
            <a:r>
              <a:rPr lang="en-US" dirty="0"/>
              <a:t>www.contoso.com</a:t>
            </a:r>
          </a:p>
        </p:txBody>
      </p:sp>
      <p:sp>
        <p:nvSpPr>
          <p:cNvPr id="6" name="Footer Placeholder 5">
            <a:extLst>
              <a:ext uri="{FF2B5EF4-FFF2-40B4-BE49-F238E27FC236}">
                <a16:creationId xmlns:a16="http://schemas.microsoft.com/office/drawing/2014/main" id="{3C697C3A-E176-4B80-8FFB-59AEDA8FF60A}"/>
              </a:ext>
            </a:extLst>
          </p:cNvPr>
          <p:cNvSpPr>
            <a:spLocks noGrp="1"/>
          </p:cNvSpPr>
          <p:nvPr>
            <p:ph type="ftr" sz="quarter" idx="12"/>
          </p:nvPr>
        </p:nvSpPr>
        <p:spPr>
          <a:xfrm>
            <a:off x="4038600" y="6356350"/>
            <a:ext cx="4114800" cy="365125"/>
          </a:xfrm>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02A013C-58D4-443C-8EA6-4B648A14ED4C}"/>
              </a:ext>
            </a:extLst>
          </p:cNvPr>
          <p:cNvSpPr>
            <a:spLocks noGrp="1"/>
          </p:cNvSpPr>
          <p:nvPr>
            <p:ph type="sldNum" sz="quarter" idx="13"/>
          </p:nvPr>
        </p:nvSpPr>
        <p:spPr>
          <a:xfrm>
            <a:off x="8610600" y="6356350"/>
            <a:ext cx="2743200" cy="365125"/>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457199" y="2103120"/>
            <a:ext cx="3848101" cy="1325563"/>
          </a:xfrm>
        </p:spPr>
        <p:txBody>
          <a:bodyPr/>
          <a:lstStyle/>
          <a:p>
            <a:r>
              <a:rPr lang="en-US" dirty="0"/>
              <a:t>AGENDA</a:t>
            </a:r>
          </a:p>
        </p:txBody>
      </p:sp>
      <p:pic>
        <p:nvPicPr>
          <p:cNvPr id="11" name="Picture Placeholder 10" descr="A snowy field with snow covered trees and blue skies">
            <a:extLst>
              <a:ext uri="{FF2B5EF4-FFF2-40B4-BE49-F238E27FC236}">
                <a16:creationId xmlns:a16="http://schemas.microsoft.com/office/drawing/2014/main" id="{5605CAF4-87E0-4A20-9AC1-E42F5D70BF4A}"/>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4697421" y="1600200"/>
            <a:ext cx="2743199" cy="3657600"/>
          </a:xfrm>
        </p:spPr>
      </p:pic>
      <p:sp>
        <p:nvSpPr>
          <p:cNvPr id="4" name="Text Placeholder 3">
            <a:extLst>
              <a:ext uri="{FF2B5EF4-FFF2-40B4-BE49-F238E27FC236}">
                <a16:creationId xmlns:a16="http://schemas.microsoft.com/office/drawing/2014/main" id="{DA821450-3024-4103-98AE-6D80CECEDA41}"/>
              </a:ext>
            </a:extLst>
          </p:cNvPr>
          <p:cNvSpPr>
            <a:spLocks noGrp="1"/>
          </p:cNvSpPr>
          <p:nvPr>
            <p:ph type="body" sz="quarter" idx="16"/>
          </p:nvPr>
        </p:nvSpPr>
        <p:spPr>
          <a:xfrm>
            <a:off x="8312614" y="1893262"/>
            <a:ext cx="2743200" cy="3071477"/>
          </a:xfrm>
        </p:spPr>
        <p:txBody>
          <a:bodyPr anchor="ctr" anchorCtr="0">
            <a:normAutofit/>
          </a:bodyPr>
          <a:lstStyle/>
          <a:p>
            <a:r>
              <a:rPr lang="en-US" dirty="0"/>
              <a:t>Introduction</a:t>
            </a:r>
          </a:p>
          <a:p>
            <a:r>
              <a:rPr lang="en-US" dirty="0"/>
              <a:t>Primary goals</a:t>
            </a:r>
          </a:p>
          <a:p>
            <a:r>
              <a:rPr lang="en-US" dirty="0"/>
              <a:t>Areas of growth</a:t>
            </a:r>
          </a:p>
          <a:p>
            <a:r>
              <a:rPr lang="en-US" dirty="0"/>
              <a:t>Timeline</a:t>
            </a:r>
          </a:p>
          <a:p>
            <a:r>
              <a:rPr lang="en-US" dirty="0"/>
              <a:t>Summary</a:t>
            </a:r>
          </a:p>
        </p:txBody>
      </p:sp>
      <p:sp>
        <p:nvSpPr>
          <p:cNvPr id="5" name="Footer Placeholder 4">
            <a:extLst>
              <a:ext uri="{FF2B5EF4-FFF2-40B4-BE49-F238E27FC236}">
                <a16:creationId xmlns:a16="http://schemas.microsoft.com/office/drawing/2014/main" id="{81181C71-626E-4B31-B44C-602F88C0F712}"/>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343084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6312583" y="2102720"/>
            <a:ext cx="5422217" cy="1325563"/>
          </a:xfrm>
        </p:spPr>
        <p:txBody>
          <a:bodyPr/>
          <a:lstStyle/>
          <a:p>
            <a:r>
              <a:rPr lang="en-US" dirty="0"/>
              <a:t>INTRODUCTION</a:t>
            </a:r>
          </a:p>
        </p:txBody>
      </p:sp>
      <p:pic>
        <p:nvPicPr>
          <p:cNvPr id="6" name="Picture Placeholder 5" descr="A snowy landscape with trees and a fence&#10;">
            <a:extLst>
              <a:ext uri="{FF2B5EF4-FFF2-40B4-BE49-F238E27FC236}">
                <a16:creationId xmlns:a16="http://schemas.microsoft.com/office/drawing/2014/main" id="{60E2ED43-72AE-4B30-8CFC-A82B1ABBF5FD}"/>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457200" y="1143000"/>
            <a:ext cx="5486400" cy="4572000"/>
          </a:xfrm>
        </p:spPr>
      </p:pic>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6309360" y="3500407"/>
            <a:ext cx="4572000" cy="1888373"/>
          </a:xfrm>
        </p:spPr>
        <p:txBody>
          <a:bodyPr vert="horz" lIns="91440" tIns="45720" rIns="91440" bIns="45720" rtlCol="0" anchor="t">
            <a:normAutofit/>
          </a:bodyPr>
          <a:lstStyle/>
          <a:p>
            <a:r>
              <a:rPr lang="en-US" dirty="0"/>
              <a:t>At Contoso, we empower organizations to foster collaborative thinking to further drive workplace innovation. By closing the loop and leveraging agile frameworks, we help business grow organically and foster a consumer first mindset.</a:t>
            </a:r>
          </a:p>
        </p:txBody>
      </p:sp>
      <p:sp>
        <p:nvSpPr>
          <p:cNvPr id="5" name="Footer Placeholder 4">
            <a:extLst>
              <a:ext uri="{FF2B5EF4-FFF2-40B4-BE49-F238E27FC236}">
                <a16:creationId xmlns:a16="http://schemas.microsoft.com/office/drawing/2014/main" id="{E35C394A-C440-414E-942C-A00E8C0FDD48}"/>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25442E0-152B-4ACA-99D7-D70468E59E8D}"/>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3</a:t>
            </a:fld>
            <a:endParaRPr lang="en-US" dirty="0"/>
          </a:p>
        </p:txBody>
      </p:sp>
      <p:sp>
        <p:nvSpPr>
          <p:cNvPr id="8" name="Rectangle 7">
            <a:extLst>
              <a:ext uri="{FF2B5EF4-FFF2-40B4-BE49-F238E27FC236}">
                <a16:creationId xmlns:a16="http://schemas.microsoft.com/office/drawing/2014/main" id="{5AB1630D-CC24-443B-B8F7-86EFA657EE01}"/>
              </a:ext>
              <a:ext uri="{C183D7F6-B498-43B3-948B-1728B52AA6E4}">
                <adec:decorative xmlns:adec="http://schemas.microsoft.com/office/drawing/2017/decorative" val="1"/>
              </a:ext>
            </a:extLst>
          </p:cNvPr>
          <p:cNvSpPr/>
          <p:nvPr/>
        </p:nvSpPr>
        <p:spPr>
          <a:xfrm>
            <a:off x="5376740" y="1933074"/>
            <a:ext cx="1371600" cy="4572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snow covered tree tops">
            <a:extLst>
              <a:ext uri="{FF2B5EF4-FFF2-40B4-BE49-F238E27FC236}">
                <a16:creationId xmlns:a16="http://schemas.microsoft.com/office/drawing/2014/main" id="{9D81C5EE-2261-4083-8002-E23F98920BA2}"/>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1524" y="-2"/>
            <a:ext cx="12188952" cy="4572000"/>
          </a:xfrm>
        </p:spPr>
      </p:pic>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524000" y="4523122"/>
            <a:ext cx="9144000" cy="1356310"/>
          </a:xfrm>
        </p:spPr>
        <p:txBody>
          <a:bodyPr/>
          <a:lstStyle/>
          <a:p>
            <a:r>
              <a:rPr lang="en-US" dirty="0"/>
              <a:t>PRIMARY GOALS</a:t>
            </a:r>
          </a:p>
        </p:txBody>
      </p:sp>
      <p:sp>
        <p:nvSpPr>
          <p:cNvPr id="32" name="Subtitle 31">
            <a:extLst>
              <a:ext uri="{FF2B5EF4-FFF2-40B4-BE49-F238E27FC236}">
                <a16:creationId xmlns:a16="http://schemas.microsoft.com/office/drawing/2014/main" id="{47A90702-7E26-474B-9F44-97E536C01A41}"/>
              </a:ext>
            </a:extLst>
          </p:cNvPr>
          <p:cNvSpPr>
            <a:spLocks noGrp="1"/>
          </p:cNvSpPr>
          <p:nvPr>
            <p:ph type="subTitle" idx="1"/>
          </p:nvPr>
        </p:nvSpPr>
        <p:spPr>
          <a:xfrm>
            <a:off x="1524000" y="5971507"/>
            <a:ext cx="9144000" cy="524794"/>
          </a:xfrm>
        </p:spPr>
        <p:txBody>
          <a:bodyPr/>
          <a:lstStyle/>
          <a:p>
            <a:r>
              <a:rPr lang="en-US" dirty="0"/>
              <a:t>Annual revenue growth</a:t>
            </a:r>
          </a:p>
        </p:txBody>
      </p:sp>
    </p:spTree>
    <p:extLst>
      <p:ext uri="{BB962C8B-B14F-4D97-AF65-F5344CB8AC3E}">
        <p14:creationId xmlns:p14="http://schemas.microsoft.com/office/powerpoint/2010/main" val="206891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457200" y="381000"/>
            <a:ext cx="11277600" cy="1325563"/>
          </a:xfrm>
        </p:spPr>
        <p:txBody>
          <a:bodyPr/>
          <a:lstStyle/>
          <a:p>
            <a:r>
              <a:rPr lang="en-US" dirty="0"/>
              <a:t>AREAS OF GROWTH</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137720821"/>
              </p:ext>
            </p:extLst>
          </p:nvPr>
        </p:nvGraphicFramePr>
        <p:xfrm>
          <a:off x="838200" y="1825625"/>
          <a:ext cx="10515600" cy="3032125"/>
        </p:xfrm>
        <a:graphic>
          <a:graphicData uri="http://schemas.openxmlformats.org/drawingml/2006/table">
            <a:tbl>
              <a:tblPr firstRow="1" bandRow="1">
                <a:tableStyleId>{72833802-FEF1-4C79-8D5D-14CF1EAF98D9}</a:tableStyleId>
              </a:tblPr>
              <a:tblGrid>
                <a:gridCol w="2103120">
                  <a:extLst>
                    <a:ext uri="{9D8B030D-6E8A-4147-A177-3AD203B41FA5}">
                      <a16:colId xmlns:a16="http://schemas.microsoft.com/office/drawing/2014/main" val="1689330750"/>
                    </a:ext>
                  </a:extLst>
                </a:gridCol>
                <a:gridCol w="2103120">
                  <a:extLst>
                    <a:ext uri="{9D8B030D-6E8A-4147-A177-3AD203B41FA5}">
                      <a16:colId xmlns:a16="http://schemas.microsoft.com/office/drawing/2014/main" val="2660631934"/>
                    </a:ext>
                  </a:extLst>
                </a:gridCol>
                <a:gridCol w="2103120">
                  <a:extLst>
                    <a:ext uri="{9D8B030D-6E8A-4147-A177-3AD203B41FA5}">
                      <a16:colId xmlns:a16="http://schemas.microsoft.com/office/drawing/2014/main" val="3909717689"/>
                    </a:ext>
                  </a:extLst>
                </a:gridCol>
                <a:gridCol w="2103120">
                  <a:extLst>
                    <a:ext uri="{9D8B030D-6E8A-4147-A177-3AD203B41FA5}">
                      <a16:colId xmlns:a16="http://schemas.microsoft.com/office/drawing/2014/main" val="1603189107"/>
                    </a:ext>
                  </a:extLst>
                </a:gridCol>
                <a:gridCol w="2103120">
                  <a:extLst>
                    <a:ext uri="{9D8B030D-6E8A-4147-A177-3AD203B41FA5}">
                      <a16:colId xmlns:a16="http://schemas.microsoft.com/office/drawing/2014/main" val="2755691855"/>
                    </a:ext>
                  </a:extLst>
                </a:gridCol>
              </a:tblGrid>
              <a:tr h="606425">
                <a:tc>
                  <a:txBody>
                    <a:bodyPr/>
                    <a:lstStyle/>
                    <a:p>
                      <a:pPr algn="ctr"/>
                      <a:endParaRPr lang="en-US" dirty="0"/>
                    </a:p>
                  </a:txBody>
                  <a:tcPr anchor="ct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3">
                        <a:lumMod val="60000"/>
                        <a:lumOff val="40000"/>
                        <a:alpha val="20000"/>
                      </a:schemeClr>
                    </a:solidFill>
                  </a:tcPr>
                </a:tc>
                <a:tc>
                  <a:txBody>
                    <a:bodyPr/>
                    <a:lstStyle/>
                    <a:p>
                      <a:pPr algn="ctr"/>
                      <a:r>
                        <a:rPr lang="en-US" sz="1400" b="1" spc="50" baseline="0" dirty="0">
                          <a:solidFill>
                            <a:schemeClr val="bg2">
                              <a:lumMod val="50000"/>
                            </a:schemeClr>
                          </a:solidFill>
                        </a:rPr>
                        <a:t>B2B</a:t>
                      </a: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3">
                        <a:lumMod val="60000"/>
                        <a:lumOff val="40000"/>
                        <a:alpha val="20000"/>
                      </a:schemeClr>
                    </a:solidFill>
                  </a:tcPr>
                </a:tc>
                <a:tc>
                  <a:txBody>
                    <a:bodyPr/>
                    <a:lstStyle/>
                    <a:p>
                      <a:pPr algn="ctr"/>
                      <a:r>
                        <a:rPr lang="en-US" sz="1400" b="1" spc="50" baseline="0" dirty="0">
                          <a:solidFill>
                            <a:schemeClr val="bg2">
                              <a:lumMod val="50000"/>
                            </a:schemeClr>
                          </a:solidFill>
                        </a:rPr>
                        <a:t>SUPPLY CHAIN</a:t>
                      </a: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3">
                        <a:lumMod val="60000"/>
                        <a:lumOff val="40000"/>
                        <a:alpha val="20000"/>
                      </a:schemeClr>
                    </a:solidFill>
                  </a:tcPr>
                </a:tc>
                <a:tc>
                  <a:txBody>
                    <a:bodyPr/>
                    <a:lstStyle/>
                    <a:p>
                      <a:pPr algn="ctr"/>
                      <a:r>
                        <a:rPr lang="en-US" sz="1400" b="1" spc="50" baseline="0" dirty="0">
                          <a:solidFill>
                            <a:schemeClr val="bg2">
                              <a:lumMod val="50000"/>
                            </a:schemeClr>
                          </a:solidFill>
                        </a:rPr>
                        <a:t>ROI</a:t>
                      </a: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3">
                        <a:lumMod val="60000"/>
                        <a:lumOff val="40000"/>
                        <a:alpha val="20000"/>
                      </a:schemeClr>
                    </a:solidFill>
                  </a:tcPr>
                </a:tc>
                <a:tc>
                  <a:txBody>
                    <a:bodyPr/>
                    <a:lstStyle/>
                    <a:p>
                      <a:pPr algn="ctr"/>
                      <a:r>
                        <a:rPr lang="en-US" sz="1400" b="1" spc="50" baseline="0" dirty="0">
                          <a:solidFill>
                            <a:schemeClr val="bg2">
                              <a:lumMod val="50000"/>
                            </a:schemeClr>
                          </a:solidFill>
                        </a:rPr>
                        <a:t>E-COMMERCE</a:t>
                      </a:r>
                    </a:p>
                  </a:txBody>
                  <a:tcPr anchor="ct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3">
                        <a:lumMod val="60000"/>
                        <a:lumOff val="40000"/>
                        <a:alpha val="20000"/>
                      </a:schemeClr>
                    </a:solidFill>
                  </a:tcPr>
                </a:tc>
                <a:extLst>
                  <a:ext uri="{0D108BD9-81ED-4DB2-BD59-A6C34878D82A}">
                    <a16:rowId xmlns:a16="http://schemas.microsoft.com/office/drawing/2014/main" val="479928716"/>
                  </a:ext>
                </a:extLst>
              </a:tr>
              <a:tr h="606425">
                <a:tc>
                  <a:txBody>
                    <a:bodyPr/>
                    <a:lstStyle/>
                    <a:p>
                      <a:pPr algn="ctr"/>
                      <a:r>
                        <a:rPr lang="en-US" sz="1600" spc="20" baseline="0" dirty="0">
                          <a:solidFill>
                            <a:schemeClr val="bg2">
                              <a:lumMod val="50000"/>
                            </a:schemeClr>
                          </a:solidFill>
                        </a:rPr>
                        <a:t>Q1</a:t>
                      </a:r>
                    </a:p>
                  </a:txBody>
                  <a:tcPr anchor="ctr">
                    <a:lnT w="6350" cap="flat" cmpd="sng" algn="ctr">
                      <a:noFill/>
                      <a:prstDash val="solid"/>
                      <a:miter lim="800000"/>
                    </a:lnT>
                  </a:tcPr>
                </a:tc>
                <a:tc>
                  <a:txBody>
                    <a:bodyPr/>
                    <a:lstStyle/>
                    <a:p>
                      <a:pPr algn="ctr"/>
                      <a:r>
                        <a:rPr lang="en-US" sz="1600" dirty="0">
                          <a:solidFill>
                            <a:schemeClr val="bg2">
                              <a:lumMod val="50000"/>
                            </a:schemeClr>
                          </a:solidFill>
                        </a:rPr>
                        <a:t>4.5</a:t>
                      </a:r>
                    </a:p>
                  </a:txBody>
                  <a:tcPr anchor="ctr">
                    <a:lnT w="6350" cap="flat" cmpd="sng" algn="ctr">
                      <a:noFill/>
                      <a:prstDash val="solid"/>
                      <a:miter lim="800000"/>
                    </a:lnT>
                  </a:tcPr>
                </a:tc>
                <a:tc>
                  <a:txBody>
                    <a:bodyPr/>
                    <a:lstStyle/>
                    <a:p>
                      <a:pPr algn="ctr"/>
                      <a:r>
                        <a:rPr lang="en-US" sz="1600" dirty="0">
                          <a:solidFill>
                            <a:schemeClr val="bg2">
                              <a:lumMod val="50000"/>
                            </a:schemeClr>
                          </a:solidFill>
                        </a:rPr>
                        <a:t>2.3</a:t>
                      </a:r>
                    </a:p>
                  </a:txBody>
                  <a:tcPr anchor="ctr">
                    <a:lnT w="6350" cap="flat" cmpd="sng" algn="ctr">
                      <a:noFill/>
                      <a:prstDash val="solid"/>
                      <a:miter lim="800000"/>
                    </a:lnT>
                  </a:tcPr>
                </a:tc>
                <a:tc>
                  <a:txBody>
                    <a:bodyPr/>
                    <a:lstStyle/>
                    <a:p>
                      <a:pPr algn="ctr"/>
                      <a:r>
                        <a:rPr lang="en-US" sz="1600" dirty="0">
                          <a:solidFill>
                            <a:schemeClr val="bg2">
                              <a:lumMod val="50000"/>
                            </a:schemeClr>
                          </a:solidFill>
                        </a:rPr>
                        <a:t>1.7</a:t>
                      </a:r>
                    </a:p>
                  </a:txBody>
                  <a:tcPr anchor="ctr">
                    <a:lnT w="6350" cap="flat" cmpd="sng" algn="ctr">
                      <a:noFill/>
                      <a:prstDash val="solid"/>
                      <a:miter lim="800000"/>
                    </a:lnT>
                  </a:tcPr>
                </a:tc>
                <a:tc>
                  <a:txBody>
                    <a:bodyPr/>
                    <a:lstStyle/>
                    <a:p>
                      <a:pPr algn="ctr"/>
                      <a:r>
                        <a:rPr lang="en-US" sz="1600" dirty="0">
                          <a:solidFill>
                            <a:schemeClr val="bg2">
                              <a:lumMod val="50000"/>
                            </a:schemeClr>
                          </a:solidFill>
                        </a:rPr>
                        <a:t>5.0</a:t>
                      </a:r>
                    </a:p>
                  </a:txBody>
                  <a:tcPr anchor="ctr">
                    <a:lnT w="6350" cap="flat" cmpd="sng" algn="ctr">
                      <a:noFill/>
                      <a:prstDash val="solid"/>
                      <a:miter lim="800000"/>
                    </a:lnT>
                  </a:tcPr>
                </a:tc>
                <a:extLst>
                  <a:ext uri="{0D108BD9-81ED-4DB2-BD59-A6C34878D82A}">
                    <a16:rowId xmlns:a16="http://schemas.microsoft.com/office/drawing/2014/main" val="1760208656"/>
                  </a:ext>
                </a:extLst>
              </a:tr>
              <a:tr h="606425">
                <a:tc>
                  <a:txBody>
                    <a:bodyPr/>
                    <a:lstStyle/>
                    <a:p>
                      <a:pPr algn="ctr"/>
                      <a:r>
                        <a:rPr lang="en-US" sz="1600" spc="20" baseline="0" dirty="0">
                          <a:solidFill>
                            <a:schemeClr val="bg2">
                              <a:lumMod val="50000"/>
                            </a:schemeClr>
                          </a:solidFill>
                        </a:rPr>
                        <a:t>Q2</a:t>
                      </a:r>
                    </a:p>
                  </a:txBody>
                  <a:tcPr anchor="ctr"/>
                </a:tc>
                <a:tc>
                  <a:txBody>
                    <a:bodyPr/>
                    <a:lstStyle/>
                    <a:p>
                      <a:pPr algn="ctr"/>
                      <a:r>
                        <a:rPr lang="en-US" sz="1600" dirty="0">
                          <a:solidFill>
                            <a:schemeClr val="bg2">
                              <a:lumMod val="50000"/>
                            </a:schemeClr>
                          </a:solidFill>
                        </a:rPr>
                        <a:t>3.2</a:t>
                      </a:r>
                    </a:p>
                  </a:txBody>
                  <a:tcPr anchor="ctr"/>
                </a:tc>
                <a:tc>
                  <a:txBody>
                    <a:bodyPr/>
                    <a:lstStyle/>
                    <a:p>
                      <a:pPr algn="ctr"/>
                      <a:r>
                        <a:rPr lang="en-US" sz="1600" dirty="0">
                          <a:solidFill>
                            <a:schemeClr val="bg2">
                              <a:lumMod val="50000"/>
                            </a:schemeClr>
                          </a:solidFill>
                        </a:rPr>
                        <a:t>5.1</a:t>
                      </a:r>
                    </a:p>
                  </a:txBody>
                  <a:tcPr anchor="ctr"/>
                </a:tc>
                <a:tc>
                  <a:txBody>
                    <a:bodyPr/>
                    <a:lstStyle/>
                    <a:p>
                      <a:pPr algn="ctr"/>
                      <a:r>
                        <a:rPr lang="en-US" sz="1600" dirty="0">
                          <a:solidFill>
                            <a:schemeClr val="bg2">
                              <a:lumMod val="50000"/>
                            </a:schemeClr>
                          </a:solidFill>
                        </a:rPr>
                        <a:t>4.4</a:t>
                      </a:r>
                    </a:p>
                  </a:txBody>
                  <a:tcPr anchor="ctr"/>
                </a:tc>
                <a:tc>
                  <a:txBody>
                    <a:bodyPr/>
                    <a:lstStyle/>
                    <a:p>
                      <a:pPr algn="ctr"/>
                      <a:r>
                        <a:rPr lang="en-US" sz="1600" dirty="0">
                          <a:solidFill>
                            <a:schemeClr val="bg2">
                              <a:lumMod val="50000"/>
                            </a:schemeClr>
                          </a:solidFill>
                        </a:rPr>
                        <a:t>3.0</a:t>
                      </a:r>
                    </a:p>
                  </a:txBody>
                  <a:tcPr anchor="ctr"/>
                </a:tc>
                <a:extLst>
                  <a:ext uri="{0D108BD9-81ED-4DB2-BD59-A6C34878D82A}">
                    <a16:rowId xmlns:a16="http://schemas.microsoft.com/office/drawing/2014/main" val="3634243071"/>
                  </a:ext>
                </a:extLst>
              </a:tr>
              <a:tr h="606425">
                <a:tc>
                  <a:txBody>
                    <a:bodyPr/>
                    <a:lstStyle/>
                    <a:p>
                      <a:pPr algn="ctr"/>
                      <a:r>
                        <a:rPr lang="en-US" sz="1600" dirty="0">
                          <a:solidFill>
                            <a:schemeClr val="bg2">
                              <a:lumMod val="50000"/>
                            </a:schemeClr>
                          </a:solidFill>
                        </a:rPr>
                        <a:t>Q3</a:t>
                      </a:r>
                    </a:p>
                  </a:txBody>
                  <a:tcPr anchor="ctr"/>
                </a:tc>
                <a:tc>
                  <a:txBody>
                    <a:bodyPr/>
                    <a:lstStyle/>
                    <a:p>
                      <a:pPr algn="ctr"/>
                      <a:r>
                        <a:rPr lang="en-US" sz="1600" dirty="0">
                          <a:solidFill>
                            <a:schemeClr val="bg2">
                              <a:lumMod val="50000"/>
                            </a:schemeClr>
                          </a:solidFill>
                        </a:rPr>
                        <a:t>2.1</a:t>
                      </a:r>
                    </a:p>
                  </a:txBody>
                  <a:tcPr anchor="ctr"/>
                </a:tc>
                <a:tc>
                  <a:txBody>
                    <a:bodyPr/>
                    <a:lstStyle/>
                    <a:p>
                      <a:pPr algn="ctr"/>
                      <a:r>
                        <a:rPr lang="en-US" sz="1600" dirty="0">
                          <a:solidFill>
                            <a:schemeClr val="bg2">
                              <a:lumMod val="50000"/>
                            </a:schemeClr>
                          </a:solidFill>
                        </a:rPr>
                        <a:t>1.7</a:t>
                      </a:r>
                    </a:p>
                  </a:txBody>
                  <a:tcPr anchor="ctr"/>
                </a:tc>
                <a:tc>
                  <a:txBody>
                    <a:bodyPr/>
                    <a:lstStyle/>
                    <a:p>
                      <a:pPr algn="ctr"/>
                      <a:r>
                        <a:rPr lang="en-US" sz="1600" dirty="0">
                          <a:solidFill>
                            <a:schemeClr val="bg2">
                              <a:lumMod val="50000"/>
                            </a:schemeClr>
                          </a:solidFill>
                        </a:rPr>
                        <a:t>2.5</a:t>
                      </a:r>
                    </a:p>
                  </a:txBody>
                  <a:tcPr anchor="ctr"/>
                </a:tc>
                <a:tc>
                  <a:txBody>
                    <a:bodyPr/>
                    <a:lstStyle/>
                    <a:p>
                      <a:pPr algn="ctr"/>
                      <a:r>
                        <a:rPr lang="en-US" sz="1600" dirty="0">
                          <a:solidFill>
                            <a:schemeClr val="bg2">
                              <a:lumMod val="50000"/>
                            </a:schemeClr>
                          </a:solidFill>
                        </a:rPr>
                        <a:t>2.8</a:t>
                      </a:r>
                    </a:p>
                  </a:txBody>
                  <a:tcPr anchor="ctr"/>
                </a:tc>
                <a:extLst>
                  <a:ext uri="{0D108BD9-81ED-4DB2-BD59-A6C34878D82A}">
                    <a16:rowId xmlns:a16="http://schemas.microsoft.com/office/drawing/2014/main" val="415808797"/>
                  </a:ext>
                </a:extLst>
              </a:tr>
              <a:tr h="606425">
                <a:tc>
                  <a:txBody>
                    <a:bodyPr/>
                    <a:lstStyle/>
                    <a:p>
                      <a:pPr algn="ctr"/>
                      <a:r>
                        <a:rPr lang="en-US" sz="1600" dirty="0">
                          <a:solidFill>
                            <a:schemeClr val="bg2">
                              <a:lumMod val="50000"/>
                            </a:schemeClr>
                          </a:solidFill>
                        </a:rPr>
                        <a:t>Q4</a:t>
                      </a:r>
                    </a:p>
                  </a:txBody>
                  <a:tcPr anchor="ctr"/>
                </a:tc>
                <a:tc>
                  <a:txBody>
                    <a:bodyPr/>
                    <a:lstStyle/>
                    <a:p>
                      <a:pPr algn="ctr"/>
                      <a:r>
                        <a:rPr lang="en-US" sz="1600" dirty="0">
                          <a:solidFill>
                            <a:schemeClr val="bg2">
                              <a:lumMod val="50000"/>
                            </a:schemeClr>
                          </a:solidFill>
                        </a:rPr>
                        <a:t>4.5</a:t>
                      </a:r>
                    </a:p>
                  </a:txBody>
                  <a:tcPr anchor="ctr"/>
                </a:tc>
                <a:tc>
                  <a:txBody>
                    <a:bodyPr/>
                    <a:lstStyle/>
                    <a:p>
                      <a:pPr algn="ctr"/>
                      <a:r>
                        <a:rPr lang="en-US" sz="1600" dirty="0">
                          <a:solidFill>
                            <a:schemeClr val="bg2">
                              <a:lumMod val="50000"/>
                            </a:schemeClr>
                          </a:solidFill>
                        </a:rPr>
                        <a:t>2.2</a:t>
                      </a:r>
                    </a:p>
                  </a:txBody>
                  <a:tcPr anchor="ctr"/>
                </a:tc>
                <a:tc>
                  <a:txBody>
                    <a:bodyPr/>
                    <a:lstStyle/>
                    <a:p>
                      <a:pPr algn="ctr"/>
                      <a:r>
                        <a:rPr lang="en-US" sz="1600" dirty="0">
                          <a:solidFill>
                            <a:schemeClr val="bg2">
                              <a:lumMod val="50000"/>
                            </a:schemeClr>
                          </a:solidFill>
                        </a:rPr>
                        <a:t>1.7</a:t>
                      </a:r>
                    </a:p>
                  </a:txBody>
                  <a:tcPr anchor="ctr"/>
                </a:tc>
                <a:tc>
                  <a:txBody>
                    <a:bodyPr/>
                    <a:lstStyle/>
                    <a:p>
                      <a:pPr algn="ctr"/>
                      <a:r>
                        <a:rPr lang="en-US" sz="1600" dirty="0">
                          <a:solidFill>
                            <a:schemeClr val="bg2">
                              <a:lumMod val="50000"/>
                            </a:schemeClr>
                          </a:solidFill>
                        </a:rPr>
                        <a:t>7.0</a:t>
                      </a:r>
                    </a:p>
                  </a:txBody>
                  <a:tcPr anchor="ctr"/>
                </a:tc>
                <a:extLst>
                  <a:ext uri="{0D108BD9-81ED-4DB2-BD59-A6C34878D82A}">
                    <a16:rowId xmlns:a16="http://schemas.microsoft.com/office/drawing/2014/main" val="380950325"/>
                  </a:ext>
                </a:extLst>
              </a:tr>
            </a:tbl>
          </a:graphicData>
        </a:graphic>
      </p:graphicFrame>
      <p:sp>
        <p:nvSpPr>
          <p:cNvPr id="13" name="Footer Placeholder 12">
            <a:extLst>
              <a:ext uri="{FF2B5EF4-FFF2-40B4-BE49-F238E27FC236}">
                <a16:creationId xmlns:a16="http://schemas.microsoft.com/office/drawing/2014/main" id="{E0B58524-BD95-40A0-BC5B-44BBE25AA599}"/>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14" name="Slide Number Placeholder 13">
            <a:extLst>
              <a:ext uri="{FF2B5EF4-FFF2-40B4-BE49-F238E27FC236}">
                <a16:creationId xmlns:a16="http://schemas.microsoft.com/office/drawing/2014/main" id="{FA8D4E89-916E-4874-A499-869EDCD66297}"/>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42129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42">
            <a:extLst>
              <a:ext uri="{FF2B5EF4-FFF2-40B4-BE49-F238E27FC236}">
                <a16:creationId xmlns:a16="http://schemas.microsoft.com/office/drawing/2014/main" id="{D2229390-19C0-4498-8C60-A8B976781F6F}"/>
              </a:ext>
            </a:extLst>
          </p:cNvPr>
          <p:cNvSpPr>
            <a:spLocks noGrp="1"/>
          </p:cNvSpPr>
          <p:nvPr>
            <p:ph type="title"/>
          </p:nvPr>
        </p:nvSpPr>
        <p:spPr>
          <a:xfrm>
            <a:off x="473109" y="2386584"/>
            <a:ext cx="4315968" cy="2084832"/>
          </a:xfrm>
        </p:spPr>
        <p:txBody>
          <a:bodyPr>
            <a:normAutofit/>
          </a:bodyPr>
          <a:lstStyle/>
          <a:p>
            <a:r>
              <a:rPr lang="en-US" dirty="0"/>
              <a:t>Business opportunities are like buses. There's always another one coming.</a:t>
            </a:r>
          </a:p>
        </p:txBody>
      </p:sp>
      <p:sp>
        <p:nvSpPr>
          <p:cNvPr id="22" name="Text Placeholder 21">
            <a:extLst>
              <a:ext uri="{FF2B5EF4-FFF2-40B4-BE49-F238E27FC236}">
                <a16:creationId xmlns:a16="http://schemas.microsoft.com/office/drawing/2014/main" id="{865AF8A4-33BC-4F1A-911C-12DCCF29E6E4}"/>
              </a:ext>
            </a:extLst>
          </p:cNvPr>
          <p:cNvSpPr>
            <a:spLocks noGrp="1"/>
          </p:cNvSpPr>
          <p:nvPr>
            <p:ph type="body" sz="quarter" idx="15"/>
          </p:nvPr>
        </p:nvSpPr>
        <p:spPr>
          <a:xfrm>
            <a:off x="457200" y="4471416"/>
            <a:ext cx="3584448" cy="637674"/>
          </a:xfrm>
        </p:spPr>
        <p:txBody>
          <a:bodyPr>
            <a:normAutofit/>
          </a:bodyPr>
          <a:lstStyle/>
          <a:p>
            <a:r>
              <a:rPr lang="en-US" dirty="0"/>
              <a:t>RICHARD BRANSON</a:t>
            </a:r>
          </a:p>
        </p:txBody>
      </p:sp>
      <p:pic>
        <p:nvPicPr>
          <p:cNvPr id="24" name="Picture Placeholder 23" descr="A snowy field with snow covered trees&#10;&#10;">
            <a:extLst>
              <a:ext uri="{FF2B5EF4-FFF2-40B4-BE49-F238E27FC236}">
                <a16:creationId xmlns:a16="http://schemas.microsoft.com/office/drawing/2014/main" id="{57CE5AFB-7187-4C2D-B242-7DFB03D9BCA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232491" y="946404"/>
            <a:ext cx="5486400" cy="4965192"/>
          </a:xfrm>
        </p:spPr>
      </p:pic>
      <p:pic>
        <p:nvPicPr>
          <p:cNvPr id="26" name="Picture Placeholder 25" descr="snow covered pine leaves and pine cones&#10;">
            <a:extLst>
              <a:ext uri="{FF2B5EF4-FFF2-40B4-BE49-F238E27FC236}">
                <a16:creationId xmlns:a16="http://schemas.microsoft.com/office/drawing/2014/main" id="{36558FE3-0D16-474F-9215-B45433A9291D}"/>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5093208" y="1600200"/>
            <a:ext cx="2286000" cy="3657600"/>
          </a:xfrm>
        </p:spPr>
      </p:pic>
      <p:sp>
        <p:nvSpPr>
          <p:cNvPr id="3" name="Footer Placeholder 2">
            <a:extLst>
              <a:ext uri="{FF2B5EF4-FFF2-40B4-BE49-F238E27FC236}">
                <a16:creationId xmlns:a16="http://schemas.microsoft.com/office/drawing/2014/main" id="{A1087061-589F-4FC7-8B5A-546227C31F4A}"/>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D13D261B-78DC-43BA-8897-281BB35FE6FB}"/>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554560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629C894E-18C6-4FE6-966C-DC692B0C1F4D}"/>
              </a:ext>
            </a:extLst>
          </p:cNvPr>
          <p:cNvSpPr>
            <a:spLocks noGrp="1"/>
          </p:cNvSpPr>
          <p:nvPr>
            <p:ph type="title"/>
          </p:nvPr>
        </p:nvSpPr>
        <p:spPr>
          <a:xfrm>
            <a:off x="457200" y="381000"/>
            <a:ext cx="11277600" cy="1325563"/>
          </a:xfrm>
        </p:spPr>
        <p:txBody>
          <a:bodyPr/>
          <a:lstStyle/>
          <a:p>
            <a:r>
              <a:rPr lang="en-US" dirty="0"/>
              <a:t>MEET OUR TEAM</a:t>
            </a:r>
          </a:p>
        </p:txBody>
      </p:sp>
      <p:pic>
        <p:nvPicPr>
          <p:cNvPr id="34" name="Picture Placeholder 33" descr="team member">
            <a:extLst>
              <a:ext uri="{FF2B5EF4-FFF2-40B4-BE49-F238E27FC236}">
                <a16:creationId xmlns:a16="http://schemas.microsoft.com/office/drawing/2014/main" id="{E240CB8F-4E74-475C-AC6F-463476FF439D}"/>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457200" y="1806318"/>
            <a:ext cx="2286000" cy="3200400"/>
          </a:xfrm>
        </p:spPr>
      </p:pic>
      <p:pic>
        <p:nvPicPr>
          <p:cNvPr id="36" name="Picture Placeholder 35" descr="team member">
            <a:extLst>
              <a:ext uri="{FF2B5EF4-FFF2-40B4-BE49-F238E27FC236}">
                <a16:creationId xmlns:a16="http://schemas.microsoft.com/office/drawing/2014/main" id="{C6FBCB23-654D-4325-9087-5015E0948B23}"/>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3429000" y="1806318"/>
            <a:ext cx="2286000" cy="3200400"/>
          </a:xfrm>
        </p:spPr>
      </p:pic>
      <p:pic>
        <p:nvPicPr>
          <p:cNvPr id="14" name="Picture Placeholder 13" descr="team member">
            <a:extLst>
              <a:ext uri="{FF2B5EF4-FFF2-40B4-BE49-F238E27FC236}">
                <a16:creationId xmlns:a16="http://schemas.microsoft.com/office/drawing/2014/main" id="{B5A8C2AF-5944-449D-BBBA-7D1230B780B5}"/>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a:stretch/>
        </p:blipFill>
        <p:spPr>
          <a:xfrm>
            <a:off x="6477000" y="1806318"/>
            <a:ext cx="2286000" cy="3200400"/>
          </a:xfrm>
        </p:spPr>
      </p:pic>
      <p:pic>
        <p:nvPicPr>
          <p:cNvPr id="16" name="Picture Placeholder 15" descr="team member">
            <a:extLst>
              <a:ext uri="{FF2B5EF4-FFF2-40B4-BE49-F238E27FC236}">
                <a16:creationId xmlns:a16="http://schemas.microsoft.com/office/drawing/2014/main" id="{EC3F7878-682B-4E62-98E9-F5FD119926A2}"/>
              </a:ext>
            </a:extLst>
          </p:cNvPr>
          <p:cNvPicPr>
            <a:picLocks noGrp="1" noChangeAspect="1"/>
          </p:cNvPicPr>
          <p:nvPr>
            <p:ph type="pic" sz="quarter" idx="16"/>
          </p:nvPr>
        </p:nvPicPr>
        <p:blipFill rotWithShape="1">
          <a:blip r:embed="rId5">
            <a:extLst>
              <a:ext uri="{28A0092B-C50C-407E-A947-70E740481C1C}">
                <a14:useLocalDpi xmlns:a14="http://schemas.microsoft.com/office/drawing/2010/main" val="0"/>
              </a:ext>
            </a:extLst>
          </a:blip>
          <a:srcRect/>
          <a:stretch/>
        </p:blipFill>
        <p:spPr>
          <a:xfrm>
            <a:off x="9452808" y="1806318"/>
            <a:ext cx="2286000" cy="3200400"/>
          </a:xfrm>
        </p:spPr>
      </p:pic>
      <p:sp>
        <p:nvSpPr>
          <p:cNvPr id="42" name="Text Placeholder 41">
            <a:extLst>
              <a:ext uri="{FF2B5EF4-FFF2-40B4-BE49-F238E27FC236}">
                <a16:creationId xmlns:a16="http://schemas.microsoft.com/office/drawing/2014/main" id="{7BA08791-D6A0-4440-81E6-273FDC316F78}"/>
              </a:ext>
            </a:extLst>
          </p:cNvPr>
          <p:cNvSpPr>
            <a:spLocks noGrp="1"/>
          </p:cNvSpPr>
          <p:nvPr>
            <p:ph type="body" sz="quarter" idx="17"/>
          </p:nvPr>
        </p:nvSpPr>
        <p:spPr>
          <a:xfrm>
            <a:off x="379376" y="5202936"/>
            <a:ext cx="2286000" cy="280027"/>
          </a:xfrm>
        </p:spPr>
        <p:txBody>
          <a:bodyPr/>
          <a:lstStyle/>
          <a:p>
            <a:r>
              <a:rPr lang="en-US" dirty="0"/>
              <a:t>Takuma Hayashi</a:t>
            </a:r>
          </a:p>
        </p:txBody>
      </p:sp>
      <p:sp>
        <p:nvSpPr>
          <p:cNvPr id="43" name="Text Placeholder 42">
            <a:extLst>
              <a:ext uri="{FF2B5EF4-FFF2-40B4-BE49-F238E27FC236}">
                <a16:creationId xmlns:a16="http://schemas.microsoft.com/office/drawing/2014/main" id="{074C8BFF-D5E7-4198-83F6-A7AB738A8B7F}"/>
              </a:ext>
            </a:extLst>
          </p:cNvPr>
          <p:cNvSpPr>
            <a:spLocks noGrp="1"/>
          </p:cNvSpPr>
          <p:nvPr>
            <p:ph type="body" sz="quarter" idx="18"/>
          </p:nvPr>
        </p:nvSpPr>
        <p:spPr>
          <a:xfrm>
            <a:off x="379376" y="5568696"/>
            <a:ext cx="2286000" cy="244475"/>
          </a:xfrm>
        </p:spPr>
        <p:txBody>
          <a:bodyPr/>
          <a:lstStyle/>
          <a:p>
            <a:r>
              <a:rPr lang="en-US" dirty="0"/>
              <a:t>President</a:t>
            </a:r>
          </a:p>
        </p:txBody>
      </p:sp>
      <p:sp>
        <p:nvSpPr>
          <p:cNvPr id="44" name="Text Placeholder 43">
            <a:extLst>
              <a:ext uri="{FF2B5EF4-FFF2-40B4-BE49-F238E27FC236}">
                <a16:creationId xmlns:a16="http://schemas.microsoft.com/office/drawing/2014/main" id="{80D961AF-1DBB-4CE4-8AE9-D557F09F7520}"/>
              </a:ext>
            </a:extLst>
          </p:cNvPr>
          <p:cNvSpPr>
            <a:spLocks noGrp="1"/>
          </p:cNvSpPr>
          <p:nvPr>
            <p:ph type="body" sz="quarter" idx="19"/>
          </p:nvPr>
        </p:nvSpPr>
        <p:spPr>
          <a:xfrm>
            <a:off x="3351175" y="5202936"/>
            <a:ext cx="2286000" cy="280027"/>
          </a:xfrm>
        </p:spPr>
        <p:txBody>
          <a:bodyPr/>
          <a:lstStyle/>
          <a:p>
            <a:r>
              <a:rPr lang="en-US" dirty="0"/>
              <a:t>Mirjam Nilsson</a:t>
            </a:r>
          </a:p>
        </p:txBody>
      </p:sp>
      <p:sp>
        <p:nvSpPr>
          <p:cNvPr id="45" name="Text Placeholder 44">
            <a:extLst>
              <a:ext uri="{FF2B5EF4-FFF2-40B4-BE49-F238E27FC236}">
                <a16:creationId xmlns:a16="http://schemas.microsoft.com/office/drawing/2014/main" id="{1A24B938-A39E-4CC3-9706-A87347AE24A9}"/>
              </a:ext>
            </a:extLst>
          </p:cNvPr>
          <p:cNvSpPr>
            <a:spLocks noGrp="1"/>
          </p:cNvSpPr>
          <p:nvPr>
            <p:ph type="body" sz="quarter" idx="20"/>
          </p:nvPr>
        </p:nvSpPr>
        <p:spPr>
          <a:xfrm>
            <a:off x="3351174" y="5568696"/>
            <a:ext cx="2286000" cy="244475"/>
          </a:xfrm>
        </p:spPr>
        <p:txBody>
          <a:bodyPr/>
          <a:lstStyle/>
          <a:p>
            <a:r>
              <a:rPr lang="en-US" dirty="0"/>
              <a:t>Chief Executive Officer</a:t>
            </a:r>
          </a:p>
        </p:txBody>
      </p:sp>
      <p:sp>
        <p:nvSpPr>
          <p:cNvPr id="46" name="Text Placeholder 45">
            <a:extLst>
              <a:ext uri="{FF2B5EF4-FFF2-40B4-BE49-F238E27FC236}">
                <a16:creationId xmlns:a16="http://schemas.microsoft.com/office/drawing/2014/main" id="{5FEBFBE3-D250-4BE7-A0DC-C077C767D6DA}"/>
              </a:ext>
            </a:extLst>
          </p:cNvPr>
          <p:cNvSpPr>
            <a:spLocks noGrp="1"/>
          </p:cNvSpPr>
          <p:nvPr>
            <p:ph type="body" sz="quarter" idx="21"/>
          </p:nvPr>
        </p:nvSpPr>
        <p:spPr>
          <a:xfrm>
            <a:off x="6399176" y="5202936"/>
            <a:ext cx="2286000" cy="280027"/>
          </a:xfrm>
        </p:spPr>
        <p:txBody>
          <a:bodyPr/>
          <a:lstStyle/>
          <a:p>
            <a:r>
              <a:rPr lang="en-US" dirty="0"/>
              <a:t>Flora Berggren</a:t>
            </a:r>
          </a:p>
          <a:p>
            <a:endParaRPr lang="en-US" dirty="0"/>
          </a:p>
        </p:txBody>
      </p:sp>
      <p:sp>
        <p:nvSpPr>
          <p:cNvPr id="47" name="Text Placeholder 46">
            <a:extLst>
              <a:ext uri="{FF2B5EF4-FFF2-40B4-BE49-F238E27FC236}">
                <a16:creationId xmlns:a16="http://schemas.microsoft.com/office/drawing/2014/main" id="{FF139A76-2AB8-4DEB-B10C-F48176E98005}"/>
              </a:ext>
            </a:extLst>
          </p:cNvPr>
          <p:cNvSpPr>
            <a:spLocks noGrp="1"/>
          </p:cNvSpPr>
          <p:nvPr>
            <p:ph type="body" sz="quarter" idx="22"/>
          </p:nvPr>
        </p:nvSpPr>
        <p:spPr>
          <a:xfrm>
            <a:off x="6399175" y="5568696"/>
            <a:ext cx="2286000" cy="244475"/>
          </a:xfrm>
        </p:spPr>
        <p:txBody>
          <a:bodyPr/>
          <a:lstStyle/>
          <a:p>
            <a:r>
              <a:rPr lang="en-US" dirty="0"/>
              <a:t>Chief Operations Officer</a:t>
            </a:r>
          </a:p>
        </p:txBody>
      </p:sp>
      <p:sp>
        <p:nvSpPr>
          <p:cNvPr id="48" name="Text Placeholder 47">
            <a:extLst>
              <a:ext uri="{FF2B5EF4-FFF2-40B4-BE49-F238E27FC236}">
                <a16:creationId xmlns:a16="http://schemas.microsoft.com/office/drawing/2014/main" id="{00935432-77FA-4A05-9EE8-EEC67E9D7559}"/>
              </a:ext>
            </a:extLst>
          </p:cNvPr>
          <p:cNvSpPr>
            <a:spLocks noGrp="1"/>
          </p:cNvSpPr>
          <p:nvPr>
            <p:ph type="body" sz="quarter" idx="23"/>
          </p:nvPr>
        </p:nvSpPr>
        <p:spPr>
          <a:xfrm>
            <a:off x="9374985" y="5202936"/>
            <a:ext cx="2286000" cy="280027"/>
          </a:xfrm>
        </p:spPr>
        <p:txBody>
          <a:bodyPr/>
          <a:lstStyle/>
          <a:p>
            <a:r>
              <a:rPr lang="en-US" dirty="0"/>
              <a:t>Rajesh Santoshi</a:t>
            </a:r>
          </a:p>
        </p:txBody>
      </p:sp>
      <p:sp>
        <p:nvSpPr>
          <p:cNvPr id="49" name="Text Placeholder 48">
            <a:extLst>
              <a:ext uri="{FF2B5EF4-FFF2-40B4-BE49-F238E27FC236}">
                <a16:creationId xmlns:a16="http://schemas.microsoft.com/office/drawing/2014/main" id="{AF121548-667E-45EE-B774-74A618CAC4A0}"/>
              </a:ext>
            </a:extLst>
          </p:cNvPr>
          <p:cNvSpPr>
            <a:spLocks noGrp="1"/>
          </p:cNvSpPr>
          <p:nvPr>
            <p:ph type="body" sz="quarter" idx="24"/>
          </p:nvPr>
        </p:nvSpPr>
        <p:spPr>
          <a:xfrm>
            <a:off x="9374984" y="5568696"/>
            <a:ext cx="2286000" cy="244475"/>
          </a:xfrm>
        </p:spPr>
        <p:txBody>
          <a:bodyPr/>
          <a:lstStyle/>
          <a:p>
            <a:r>
              <a:rPr lang="en-US" dirty="0"/>
              <a:t>VP Marketing</a:t>
            </a:r>
          </a:p>
        </p:txBody>
      </p:sp>
      <p:sp>
        <p:nvSpPr>
          <p:cNvPr id="3" name="Footer Placeholder 2">
            <a:extLst>
              <a:ext uri="{FF2B5EF4-FFF2-40B4-BE49-F238E27FC236}">
                <a16:creationId xmlns:a16="http://schemas.microsoft.com/office/drawing/2014/main" id="{75DAD411-FD2F-4A4A-A2A2-C4A65DB5D342}"/>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533382DC-C894-407F-BAC2-1C1C5A1C5F4A}"/>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1129530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237223CD-9758-41ED-B425-D7C748F2DB99}"/>
              </a:ext>
            </a:extLst>
          </p:cNvPr>
          <p:cNvSpPr>
            <a:spLocks noGrp="1"/>
          </p:cNvSpPr>
          <p:nvPr>
            <p:ph type="title"/>
          </p:nvPr>
        </p:nvSpPr>
        <p:spPr>
          <a:xfrm>
            <a:off x="457200" y="381000"/>
            <a:ext cx="11277600" cy="1325563"/>
          </a:xfrm>
        </p:spPr>
        <p:txBody>
          <a:bodyPr/>
          <a:lstStyle/>
          <a:p>
            <a:r>
              <a:rPr lang="en-US" dirty="0"/>
              <a:t>MEET OUR TEAM  </a:t>
            </a:r>
          </a:p>
        </p:txBody>
      </p:sp>
      <p:pic>
        <p:nvPicPr>
          <p:cNvPr id="41" name="Picture Placeholder 40" descr="team member">
            <a:extLst>
              <a:ext uri="{FF2B5EF4-FFF2-40B4-BE49-F238E27FC236}">
                <a16:creationId xmlns:a16="http://schemas.microsoft.com/office/drawing/2014/main" id="{BF16F025-BCF5-40CE-99FC-913DA2B95FF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77256" y="1722086"/>
            <a:ext cx="2286000" cy="1371600"/>
          </a:xfrm>
        </p:spPr>
      </p:pic>
      <p:pic>
        <p:nvPicPr>
          <p:cNvPr id="43" name="Picture Placeholder 42" descr="team member">
            <a:extLst>
              <a:ext uri="{FF2B5EF4-FFF2-40B4-BE49-F238E27FC236}">
                <a16:creationId xmlns:a16="http://schemas.microsoft.com/office/drawing/2014/main" id="{2633ACCA-196E-42C2-AE38-9D6EE3ED9D0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3429000" y="1722086"/>
            <a:ext cx="2286000" cy="1371600"/>
          </a:xfrm>
        </p:spPr>
      </p:pic>
      <p:pic>
        <p:nvPicPr>
          <p:cNvPr id="45" name="Picture Placeholder 44" descr="team member">
            <a:extLst>
              <a:ext uri="{FF2B5EF4-FFF2-40B4-BE49-F238E27FC236}">
                <a16:creationId xmlns:a16="http://schemas.microsoft.com/office/drawing/2014/main" id="{ACC97AB4-BB16-4C9A-B6D8-2D1D439098C1}"/>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477000" y="1722086"/>
            <a:ext cx="2286000" cy="1371600"/>
          </a:xfrm>
        </p:spPr>
      </p:pic>
      <p:pic>
        <p:nvPicPr>
          <p:cNvPr id="47" name="Picture Placeholder 46" descr="team member">
            <a:extLst>
              <a:ext uri="{FF2B5EF4-FFF2-40B4-BE49-F238E27FC236}">
                <a16:creationId xmlns:a16="http://schemas.microsoft.com/office/drawing/2014/main" id="{4568239C-300A-45D3-838A-3DDBCED77DFC}"/>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440776" y="1722086"/>
            <a:ext cx="2286000" cy="1371600"/>
          </a:xfrm>
        </p:spPr>
      </p:pic>
      <p:sp>
        <p:nvSpPr>
          <p:cNvPr id="20" name="Text Placeholder 19">
            <a:extLst>
              <a:ext uri="{FF2B5EF4-FFF2-40B4-BE49-F238E27FC236}">
                <a16:creationId xmlns:a16="http://schemas.microsoft.com/office/drawing/2014/main" id="{6CD83799-6332-42D1-8281-16D30A1DB707}"/>
              </a:ext>
            </a:extLst>
          </p:cNvPr>
          <p:cNvSpPr>
            <a:spLocks noGrp="1"/>
          </p:cNvSpPr>
          <p:nvPr>
            <p:ph type="body" sz="quarter" idx="17"/>
          </p:nvPr>
        </p:nvSpPr>
        <p:spPr>
          <a:xfrm>
            <a:off x="379977" y="3213251"/>
            <a:ext cx="2286000" cy="280027"/>
          </a:xfrm>
        </p:spPr>
        <p:txBody>
          <a:bodyPr/>
          <a:lstStyle/>
          <a:p>
            <a:r>
              <a:rPr lang="en-US" dirty="0"/>
              <a:t>Takuma Hayashi</a:t>
            </a:r>
          </a:p>
        </p:txBody>
      </p:sp>
      <p:sp>
        <p:nvSpPr>
          <p:cNvPr id="21" name="Text Placeholder 20">
            <a:extLst>
              <a:ext uri="{FF2B5EF4-FFF2-40B4-BE49-F238E27FC236}">
                <a16:creationId xmlns:a16="http://schemas.microsoft.com/office/drawing/2014/main" id="{C489463B-0BE3-4495-8283-54B7D780E367}"/>
              </a:ext>
            </a:extLst>
          </p:cNvPr>
          <p:cNvSpPr>
            <a:spLocks noGrp="1"/>
          </p:cNvSpPr>
          <p:nvPr>
            <p:ph type="body" sz="quarter" idx="18"/>
          </p:nvPr>
        </p:nvSpPr>
        <p:spPr>
          <a:xfrm>
            <a:off x="379976" y="3518946"/>
            <a:ext cx="2286000" cy="244475"/>
          </a:xfrm>
        </p:spPr>
        <p:txBody>
          <a:bodyPr/>
          <a:lstStyle/>
          <a:p>
            <a:r>
              <a:rPr lang="en-US" dirty="0"/>
              <a:t>President</a:t>
            </a:r>
          </a:p>
          <a:p>
            <a:endParaRPr lang="en-US" dirty="0"/>
          </a:p>
        </p:txBody>
      </p:sp>
      <p:sp>
        <p:nvSpPr>
          <p:cNvPr id="22" name="Text Placeholder 21">
            <a:extLst>
              <a:ext uri="{FF2B5EF4-FFF2-40B4-BE49-F238E27FC236}">
                <a16:creationId xmlns:a16="http://schemas.microsoft.com/office/drawing/2014/main" id="{796116F3-A919-4970-ABE3-5B5110382FF5}"/>
              </a:ext>
            </a:extLst>
          </p:cNvPr>
          <p:cNvSpPr>
            <a:spLocks noGrp="1"/>
          </p:cNvSpPr>
          <p:nvPr>
            <p:ph type="body" sz="quarter" idx="19"/>
          </p:nvPr>
        </p:nvSpPr>
        <p:spPr>
          <a:xfrm>
            <a:off x="3331719" y="3213251"/>
            <a:ext cx="2286000" cy="280027"/>
          </a:xfrm>
        </p:spPr>
        <p:txBody>
          <a:bodyPr/>
          <a:lstStyle/>
          <a:p>
            <a:r>
              <a:rPr lang="en-US" dirty="0"/>
              <a:t>Mirjam Nilsson</a:t>
            </a:r>
          </a:p>
        </p:txBody>
      </p:sp>
      <p:sp>
        <p:nvSpPr>
          <p:cNvPr id="23" name="Text Placeholder 22">
            <a:extLst>
              <a:ext uri="{FF2B5EF4-FFF2-40B4-BE49-F238E27FC236}">
                <a16:creationId xmlns:a16="http://schemas.microsoft.com/office/drawing/2014/main" id="{D42CB793-E144-4C12-BD8F-4EDA03F2721E}"/>
              </a:ext>
            </a:extLst>
          </p:cNvPr>
          <p:cNvSpPr>
            <a:spLocks noGrp="1"/>
          </p:cNvSpPr>
          <p:nvPr>
            <p:ph type="body" sz="quarter" idx="20"/>
          </p:nvPr>
        </p:nvSpPr>
        <p:spPr>
          <a:xfrm>
            <a:off x="3331718" y="3518946"/>
            <a:ext cx="2286000" cy="244475"/>
          </a:xfrm>
        </p:spPr>
        <p:txBody>
          <a:bodyPr/>
          <a:lstStyle/>
          <a:p>
            <a:r>
              <a:rPr lang="en-US" dirty="0"/>
              <a:t>Chief Executive Officer</a:t>
            </a:r>
          </a:p>
          <a:p>
            <a:endParaRPr lang="en-US" dirty="0"/>
          </a:p>
        </p:txBody>
      </p:sp>
      <p:sp>
        <p:nvSpPr>
          <p:cNvPr id="24" name="Text Placeholder 23">
            <a:extLst>
              <a:ext uri="{FF2B5EF4-FFF2-40B4-BE49-F238E27FC236}">
                <a16:creationId xmlns:a16="http://schemas.microsoft.com/office/drawing/2014/main" id="{71372AD8-B11D-4673-9CDC-3B11304C2C97}"/>
              </a:ext>
            </a:extLst>
          </p:cNvPr>
          <p:cNvSpPr>
            <a:spLocks noGrp="1"/>
          </p:cNvSpPr>
          <p:nvPr>
            <p:ph type="body" sz="quarter" idx="21"/>
          </p:nvPr>
        </p:nvSpPr>
        <p:spPr>
          <a:xfrm>
            <a:off x="6379720" y="3213251"/>
            <a:ext cx="2286000" cy="280027"/>
          </a:xfrm>
        </p:spPr>
        <p:txBody>
          <a:bodyPr/>
          <a:lstStyle/>
          <a:p>
            <a:r>
              <a:rPr lang="en-US" dirty="0"/>
              <a:t>Flora Berggren</a:t>
            </a:r>
          </a:p>
        </p:txBody>
      </p:sp>
      <p:sp>
        <p:nvSpPr>
          <p:cNvPr id="25" name="Text Placeholder 24">
            <a:extLst>
              <a:ext uri="{FF2B5EF4-FFF2-40B4-BE49-F238E27FC236}">
                <a16:creationId xmlns:a16="http://schemas.microsoft.com/office/drawing/2014/main" id="{5101BD2E-B61B-49F6-88B7-9360224B0FCE}"/>
              </a:ext>
            </a:extLst>
          </p:cNvPr>
          <p:cNvSpPr>
            <a:spLocks noGrp="1"/>
          </p:cNvSpPr>
          <p:nvPr>
            <p:ph type="body" sz="quarter" idx="22"/>
          </p:nvPr>
        </p:nvSpPr>
        <p:spPr>
          <a:xfrm>
            <a:off x="6379719" y="3518946"/>
            <a:ext cx="2286000" cy="244475"/>
          </a:xfrm>
        </p:spPr>
        <p:txBody>
          <a:bodyPr/>
          <a:lstStyle/>
          <a:p>
            <a:r>
              <a:rPr lang="en-US" dirty="0"/>
              <a:t>Chief Operations Officer</a:t>
            </a:r>
          </a:p>
          <a:p>
            <a:endParaRPr lang="en-US" dirty="0"/>
          </a:p>
        </p:txBody>
      </p:sp>
      <p:sp>
        <p:nvSpPr>
          <p:cNvPr id="26" name="Text Placeholder 25">
            <a:extLst>
              <a:ext uri="{FF2B5EF4-FFF2-40B4-BE49-F238E27FC236}">
                <a16:creationId xmlns:a16="http://schemas.microsoft.com/office/drawing/2014/main" id="{3577F02F-16AF-44BC-9953-CE2576F25B84}"/>
              </a:ext>
            </a:extLst>
          </p:cNvPr>
          <p:cNvSpPr>
            <a:spLocks noGrp="1"/>
          </p:cNvSpPr>
          <p:nvPr>
            <p:ph type="body" sz="quarter" idx="23"/>
          </p:nvPr>
        </p:nvSpPr>
        <p:spPr>
          <a:xfrm>
            <a:off x="9343497" y="3213251"/>
            <a:ext cx="2286000" cy="280027"/>
          </a:xfrm>
        </p:spPr>
        <p:txBody>
          <a:bodyPr/>
          <a:lstStyle/>
          <a:p>
            <a:r>
              <a:rPr lang="en-US" dirty="0"/>
              <a:t>Rajesh Santoshi</a:t>
            </a:r>
          </a:p>
        </p:txBody>
      </p:sp>
      <p:sp>
        <p:nvSpPr>
          <p:cNvPr id="27" name="Text Placeholder 26">
            <a:extLst>
              <a:ext uri="{FF2B5EF4-FFF2-40B4-BE49-F238E27FC236}">
                <a16:creationId xmlns:a16="http://schemas.microsoft.com/office/drawing/2014/main" id="{D6B74751-8529-4BA0-B653-A603820BF2A0}"/>
              </a:ext>
            </a:extLst>
          </p:cNvPr>
          <p:cNvSpPr>
            <a:spLocks noGrp="1"/>
          </p:cNvSpPr>
          <p:nvPr>
            <p:ph type="body" sz="quarter" idx="24"/>
          </p:nvPr>
        </p:nvSpPr>
        <p:spPr>
          <a:xfrm>
            <a:off x="9343496" y="3518946"/>
            <a:ext cx="2286000" cy="244475"/>
          </a:xfrm>
        </p:spPr>
        <p:txBody>
          <a:bodyPr/>
          <a:lstStyle/>
          <a:p>
            <a:r>
              <a:rPr lang="en-US" dirty="0"/>
              <a:t>VP Marketing</a:t>
            </a:r>
          </a:p>
          <a:p>
            <a:endParaRPr lang="en-US" dirty="0"/>
          </a:p>
        </p:txBody>
      </p:sp>
      <p:pic>
        <p:nvPicPr>
          <p:cNvPr id="49" name="Picture Placeholder 48" descr="team member">
            <a:extLst>
              <a:ext uri="{FF2B5EF4-FFF2-40B4-BE49-F238E27FC236}">
                <a16:creationId xmlns:a16="http://schemas.microsoft.com/office/drawing/2014/main" id="{95192A79-E701-4C11-A69C-394EF7CD6E25}"/>
              </a:ext>
            </a:extLst>
          </p:cNvPr>
          <p:cNvPicPr>
            <a:picLocks noGrp="1" noChangeAspect="1"/>
          </p:cNvPicPr>
          <p:nvPr>
            <p:ph type="pic" sz="quarter" idx="25"/>
          </p:nvPr>
        </p:nvPicPr>
        <p:blipFill rotWithShape="1">
          <a:blip r:embed="rId6" cstate="screen">
            <a:extLst>
              <a:ext uri="{28A0092B-C50C-407E-A947-70E740481C1C}">
                <a14:useLocalDpi xmlns:a14="http://schemas.microsoft.com/office/drawing/2010/main" val="0"/>
              </a:ext>
            </a:extLst>
          </a:blip>
          <a:srcRect/>
          <a:stretch/>
        </p:blipFill>
        <p:spPr>
          <a:xfrm>
            <a:off x="497304" y="4076273"/>
            <a:ext cx="2286000" cy="1371600"/>
          </a:xfrm>
        </p:spPr>
      </p:pic>
      <p:pic>
        <p:nvPicPr>
          <p:cNvPr id="51" name="Picture Placeholder 50" descr="team member">
            <a:extLst>
              <a:ext uri="{FF2B5EF4-FFF2-40B4-BE49-F238E27FC236}">
                <a16:creationId xmlns:a16="http://schemas.microsoft.com/office/drawing/2014/main" id="{7DBEEF85-77D1-49AB-A61A-818CDDC14B20}"/>
              </a:ext>
            </a:extLst>
          </p:cNvPr>
          <p:cNvPicPr>
            <a:picLocks noGrp="1" noChangeAspect="1"/>
          </p:cNvPicPr>
          <p:nvPr>
            <p:ph type="pic" sz="quarter" idx="26"/>
          </p:nvPr>
        </p:nvPicPr>
        <p:blipFill rotWithShape="1">
          <a:blip r:embed="rId7" cstate="screen">
            <a:extLst>
              <a:ext uri="{28A0092B-C50C-407E-A947-70E740481C1C}">
                <a14:useLocalDpi xmlns:a14="http://schemas.microsoft.com/office/drawing/2010/main" val="0"/>
              </a:ext>
            </a:extLst>
          </a:blip>
          <a:srcRect/>
          <a:stretch/>
        </p:blipFill>
        <p:spPr>
          <a:xfrm>
            <a:off x="3449048" y="4076273"/>
            <a:ext cx="2286000" cy="1371600"/>
          </a:xfrm>
        </p:spPr>
      </p:pic>
      <p:pic>
        <p:nvPicPr>
          <p:cNvPr id="53" name="Picture Placeholder 52" descr="team member">
            <a:extLst>
              <a:ext uri="{FF2B5EF4-FFF2-40B4-BE49-F238E27FC236}">
                <a16:creationId xmlns:a16="http://schemas.microsoft.com/office/drawing/2014/main" id="{A9D57328-D628-4DC1-B15F-83C8C8A51983}"/>
              </a:ext>
            </a:extLst>
          </p:cNvPr>
          <p:cNvPicPr>
            <a:picLocks noGrp="1" noChangeAspect="1"/>
          </p:cNvPicPr>
          <p:nvPr>
            <p:ph type="pic" sz="quarter" idx="27"/>
          </p:nvPr>
        </p:nvPicPr>
        <p:blipFill rotWithShape="1">
          <a:blip r:embed="rId8" cstate="screen">
            <a:extLst>
              <a:ext uri="{28A0092B-C50C-407E-A947-70E740481C1C}">
                <a14:useLocalDpi xmlns:a14="http://schemas.microsoft.com/office/drawing/2010/main" val="0"/>
              </a:ext>
            </a:extLst>
          </a:blip>
          <a:srcRect/>
          <a:stretch/>
        </p:blipFill>
        <p:spPr>
          <a:xfrm>
            <a:off x="6497048" y="4076273"/>
            <a:ext cx="2286000" cy="1371600"/>
          </a:xfrm>
        </p:spPr>
      </p:pic>
      <p:pic>
        <p:nvPicPr>
          <p:cNvPr id="55" name="Picture Placeholder 54" descr="team member">
            <a:extLst>
              <a:ext uri="{FF2B5EF4-FFF2-40B4-BE49-F238E27FC236}">
                <a16:creationId xmlns:a16="http://schemas.microsoft.com/office/drawing/2014/main" id="{938A071D-1F01-44A4-9A7E-03C9BBE0701B}"/>
              </a:ext>
            </a:extLst>
          </p:cNvPr>
          <p:cNvPicPr>
            <a:picLocks noGrp="1" noChangeAspect="1"/>
          </p:cNvPicPr>
          <p:nvPr>
            <p:ph type="pic" sz="quarter" idx="28"/>
          </p:nvPr>
        </p:nvPicPr>
        <p:blipFill rotWithShape="1">
          <a:blip r:embed="rId9" cstate="screen">
            <a:extLst>
              <a:ext uri="{28A0092B-C50C-407E-A947-70E740481C1C}">
                <a14:useLocalDpi xmlns:a14="http://schemas.microsoft.com/office/drawing/2010/main" val="0"/>
              </a:ext>
            </a:extLst>
          </a:blip>
          <a:srcRect/>
          <a:stretch/>
        </p:blipFill>
        <p:spPr>
          <a:xfrm>
            <a:off x="9460824" y="4076273"/>
            <a:ext cx="2286000" cy="1371600"/>
          </a:xfrm>
        </p:spPr>
      </p:pic>
      <p:sp>
        <p:nvSpPr>
          <p:cNvPr id="32" name="Text Placeholder 31">
            <a:extLst>
              <a:ext uri="{FF2B5EF4-FFF2-40B4-BE49-F238E27FC236}">
                <a16:creationId xmlns:a16="http://schemas.microsoft.com/office/drawing/2014/main" id="{88F1A63D-276E-4F28-A5E4-05A60B3B44C6}"/>
              </a:ext>
            </a:extLst>
          </p:cNvPr>
          <p:cNvSpPr>
            <a:spLocks noGrp="1"/>
          </p:cNvSpPr>
          <p:nvPr>
            <p:ph type="body" sz="quarter" idx="29"/>
          </p:nvPr>
        </p:nvSpPr>
        <p:spPr>
          <a:xfrm>
            <a:off x="400025" y="5567438"/>
            <a:ext cx="2286000" cy="280027"/>
          </a:xfrm>
        </p:spPr>
        <p:txBody>
          <a:bodyPr/>
          <a:lstStyle/>
          <a:p>
            <a:r>
              <a:rPr lang="en-US" dirty="0"/>
              <a:t>Graham Barnes</a:t>
            </a:r>
          </a:p>
        </p:txBody>
      </p:sp>
      <p:sp>
        <p:nvSpPr>
          <p:cNvPr id="33" name="Text Placeholder 32">
            <a:extLst>
              <a:ext uri="{FF2B5EF4-FFF2-40B4-BE49-F238E27FC236}">
                <a16:creationId xmlns:a16="http://schemas.microsoft.com/office/drawing/2014/main" id="{B843A9BF-2F69-4A9E-B791-33C4F8EC88E2}"/>
              </a:ext>
            </a:extLst>
          </p:cNvPr>
          <p:cNvSpPr>
            <a:spLocks noGrp="1"/>
          </p:cNvSpPr>
          <p:nvPr>
            <p:ph type="body" sz="quarter" idx="30"/>
          </p:nvPr>
        </p:nvSpPr>
        <p:spPr>
          <a:xfrm>
            <a:off x="400024" y="5873133"/>
            <a:ext cx="2286000" cy="244475"/>
          </a:xfrm>
        </p:spPr>
        <p:txBody>
          <a:bodyPr/>
          <a:lstStyle/>
          <a:p>
            <a:r>
              <a:rPr lang="en-US" dirty="0"/>
              <a:t>VP Product</a:t>
            </a:r>
          </a:p>
        </p:txBody>
      </p:sp>
      <p:sp>
        <p:nvSpPr>
          <p:cNvPr id="34" name="Text Placeholder 33">
            <a:extLst>
              <a:ext uri="{FF2B5EF4-FFF2-40B4-BE49-F238E27FC236}">
                <a16:creationId xmlns:a16="http://schemas.microsoft.com/office/drawing/2014/main" id="{3389065B-0174-43B3-81BA-5AA7987295B0}"/>
              </a:ext>
            </a:extLst>
          </p:cNvPr>
          <p:cNvSpPr>
            <a:spLocks noGrp="1"/>
          </p:cNvSpPr>
          <p:nvPr>
            <p:ph type="body" sz="quarter" idx="31"/>
          </p:nvPr>
        </p:nvSpPr>
        <p:spPr>
          <a:xfrm>
            <a:off x="3351767" y="5567438"/>
            <a:ext cx="2286000" cy="280027"/>
          </a:xfrm>
        </p:spPr>
        <p:txBody>
          <a:bodyPr/>
          <a:lstStyle/>
          <a:p>
            <a:r>
              <a:rPr lang="en-US" dirty="0"/>
              <a:t>Rowan Murphy</a:t>
            </a:r>
          </a:p>
        </p:txBody>
      </p:sp>
      <p:sp>
        <p:nvSpPr>
          <p:cNvPr id="35" name="Text Placeholder 34">
            <a:extLst>
              <a:ext uri="{FF2B5EF4-FFF2-40B4-BE49-F238E27FC236}">
                <a16:creationId xmlns:a16="http://schemas.microsoft.com/office/drawing/2014/main" id="{D4978AD1-E9AC-4BCA-B4E6-853598408341}"/>
              </a:ext>
            </a:extLst>
          </p:cNvPr>
          <p:cNvSpPr>
            <a:spLocks noGrp="1"/>
          </p:cNvSpPr>
          <p:nvPr>
            <p:ph type="body" sz="quarter" idx="32"/>
          </p:nvPr>
        </p:nvSpPr>
        <p:spPr>
          <a:xfrm>
            <a:off x="3351766" y="5873133"/>
            <a:ext cx="2286000" cy="244475"/>
          </a:xfrm>
        </p:spPr>
        <p:txBody>
          <a:bodyPr/>
          <a:lstStyle/>
          <a:p>
            <a:r>
              <a:rPr lang="en-US" dirty="0"/>
              <a:t>SEO Strategist</a:t>
            </a:r>
          </a:p>
        </p:txBody>
      </p:sp>
      <p:sp>
        <p:nvSpPr>
          <p:cNvPr id="36" name="Text Placeholder 35">
            <a:extLst>
              <a:ext uri="{FF2B5EF4-FFF2-40B4-BE49-F238E27FC236}">
                <a16:creationId xmlns:a16="http://schemas.microsoft.com/office/drawing/2014/main" id="{D95F6B24-7B92-4F91-962E-E992438D2008}"/>
              </a:ext>
            </a:extLst>
          </p:cNvPr>
          <p:cNvSpPr>
            <a:spLocks noGrp="1"/>
          </p:cNvSpPr>
          <p:nvPr>
            <p:ph type="body" sz="quarter" idx="33"/>
          </p:nvPr>
        </p:nvSpPr>
        <p:spPr>
          <a:xfrm>
            <a:off x="6399768" y="5567438"/>
            <a:ext cx="2286000" cy="280027"/>
          </a:xfrm>
        </p:spPr>
        <p:txBody>
          <a:bodyPr/>
          <a:lstStyle/>
          <a:p>
            <a:r>
              <a:rPr lang="en-US" dirty="0"/>
              <a:t>Elizabeth Moore</a:t>
            </a:r>
          </a:p>
        </p:txBody>
      </p:sp>
      <p:sp>
        <p:nvSpPr>
          <p:cNvPr id="37" name="Text Placeholder 36">
            <a:extLst>
              <a:ext uri="{FF2B5EF4-FFF2-40B4-BE49-F238E27FC236}">
                <a16:creationId xmlns:a16="http://schemas.microsoft.com/office/drawing/2014/main" id="{783946EB-FEAE-4384-AFB6-67C69A51306B}"/>
              </a:ext>
            </a:extLst>
          </p:cNvPr>
          <p:cNvSpPr>
            <a:spLocks noGrp="1"/>
          </p:cNvSpPr>
          <p:nvPr>
            <p:ph type="body" sz="quarter" idx="34"/>
          </p:nvPr>
        </p:nvSpPr>
        <p:spPr>
          <a:xfrm>
            <a:off x="6399767" y="5873133"/>
            <a:ext cx="2286000" cy="244475"/>
          </a:xfrm>
        </p:spPr>
        <p:txBody>
          <a:bodyPr/>
          <a:lstStyle/>
          <a:p>
            <a:r>
              <a:rPr lang="en-US" dirty="0"/>
              <a:t>Product Designer</a:t>
            </a:r>
          </a:p>
        </p:txBody>
      </p:sp>
      <p:sp>
        <p:nvSpPr>
          <p:cNvPr id="38" name="Text Placeholder 37">
            <a:extLst>
              <a:ext uri="{FF2B5EF4-FFF2-40B4-BE49-F238E27FC236}">
                <a16:creationId xmlns:a16="http://schemas.microsoft.com/office/drawing/2014/main" id="{5EDBA558-7097-4D6F-9E1F-96C4B09B3955}"/>
              </a:ext>
            </a:extLst>
          </p:cNvPr>
          <p:cNvSpPr>
            <a:spLocks noGrp="1"/>
          </p:cNvSpPr>
          <p:nvPr>
            <p:ph type="body" sz="quarter" idx="35"/>
          </p:nvPr>
        </p:nvSpPr>
        <p:spPr>
          <a:xfrm>
            <a:off x="9363545" y="5567438"/>
            <a:ext cx="2286000" cy="280027"/>
          </a:xfrm>
        </p:spPr>
        <p:txBody>
          <a:bodyPr/>
          <a:lstStyle/>
          <a:p>
            <a:r>
              <a:rPr lang="en-US" dirty="0"/>
              <a:t>Robin Kline</a:t>
            </a:r>
          </a:p>
        </p:txBody>
      </p:sp>
      <p:sp>
        <p:nvSpPr>
          <p:cNvPr id="39" name="Text Placeholder 38">
            <a:extLst>
              <a:ext uri="{FF2B5EF4-FFF2-40B4-BE49-F238E27FC236}">
                <a16:creationId xmlns:a16="http://schemas.microsoft.com/office/drawing/2014/main" id="{97AE0317-4E15-4454-93A1-992BFACF4FFF}"/>
              </a:ext>
            </a:extLst>
          </p:cNvPr>
          <p:cNvSpPr>
            <a:spLocks noGrp="1"/>
          </p:cNvSpPr>
          <p:nvPr>
            <p:ph type="body" sz="quarter" idx="36"/>
          </p:nvPr>
        </p:nvSpPr>
        <p:spPr>
          <a:xfrm>
            <a:off x="9363544" y="5873133"/>
            <a:ext cx="2286000" cy="244475"/>
          </a:xfrm>
        </p:spPr>
        <p:txBody>
          <a:bodyPr/>
          <a:lstStyle/>
          <a:p>
            <a:r>
              <a:rPr lang="en-US" dirty="0"/>
              <a:t>Content Developer</a:t>
            </a:r>
          </a:p>
        </p:txBody>
      </p:sp>
      <p:sp>
        <p:nvSpPr>
          <p:cNvPr id="78" name="Footer Placeholder 77">
            <a:extLst>
              <a:ext uri="{FF2B5EF4-FFF2-40B4-BE49-F238E27FC236}">
                <a16:creationId xmlns:a16="http://schemas.microsoft.com/office/drawing/2014/main" id="{DA6C2CB8-A02B-4EA0-945C-4AB663074A70}"/>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79" name="Slide Number Placeholder 78">
            <a:extLst>
              <a:ext uri="{FF2B5EF4-FFF2-40B4-BE49-F238E27FC236}">
                <a16:creationId xmlns:a16="http://schemas.microsoft.com/office/drawing/2014/main" id="{67621BD2-5AA3-43FE-A4AE-C460C3F5E0BD}"/>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488837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CB3E39-422E-4D7D-8E74-35066111423B}"/>
              </a:ext>
            </a:extLst>
          </p:cNvPr>
          <p:cNvSpPr>
            <a:spLocks noGrp="1"/>
          </p:cNvSpPr>
          <p:nvPr>
            <p:ph type="title"/>
          </p:nvPr>
        </p:nvSpPr>
        <p:spPr>
          <a:xfrm>
            <a:off x="457200" y="381000"/>
            <a:ext cx="11277600" cy="1325563"/>
          </a:xfrm>
        </p:spPr>
        <p:txBody>
          <a:bodyPr/>
          <a:lstStyle/>
          <a:p>
            <a:r>
              <a:rPr lang="en-US" dirty="0"/>
              <a:t>PLAN FOR PRODUCT LAUNCH</a:t>
            </a:r>
          </a:p>
        </p:txBody>
      </p:sp>
      <p:sp>
        <p:nvSpPr>
          <p:cNvPr id="4" name="Footer Placeholder 3">
            <a:extLst>
              <a:ext uri="{FF2B5EF4-FFF2-40B4-BE49-F238E27FC236}">
                <a16:creationId xmlns:a16="http://schemas.microsoft.com/office/drawing/2014/main" id="{A0CE4071-0E64-4887-A97D-3DCF1AF2A5FD}"/>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3663BA4-91BA-4643-99B0-739956FDCA5B}"/>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9</a:t>
            </a:fld>
            <a:endParaRPr lang="en-US" dirty="0"/>
          </a:p>
        </p:txBody>
      </p:sp>
      <p:graphicFrame>
        <p:nvGraphicFramePr>
          <p:cNvPr id="10" name="Content Placeholder 3" descr="Horizontal list&#10;">
            <a:extLst>
              <a:ext uri="{FF2B5EF4-FFF2-40B4-BE49-F238E27FC236}">
                <a16:creationId xmlns:a16="http://schemas.microsoft.com/office/drawing/2014/main" id="{CC7A8C35-E466-4E16-BA37-2EFDD88C8CB2}"/>
              </a:ext>
            </a:extLst>
          </p:cNvPr>
          <p:cNvGraphicFramePr>
            <a:graphicFrameLocks/>
          </p:cNvGraphicFramePr>
          <p:nvPr>
            <p:extLst>
              <p:ext uri="{D42A27DB-BD31-4B8C-83A1-F6EECF244321}">
                <p14:modId xmlns:p14="http://schemas.microsoft.com/office/powerpoint/2010/main" val="4363011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9801521"/>
      </p:ext>
    </p:extLst>
  </p:cSld>
  <p:clrMapOvr>
    <a:masterClrMapping/>
  </p:clrMapOvr>
</p:sld>
</file>

<file path=ppt/theme/theme1.xml><?xml version="1.0" encoding="utf-8"?>
<a:theme xmlns:a="http://schemas.openxmlformats.org/drawingml/2006/main" name="Office Theme">
  <a:themeElements>
    <a:clrScheme name="Custom 73">
      <a:dk1>
        <a:sysClr val="windowText" lastClr="000000"/>
      </a:dk1>
      <a:lt1>
        <a:sysClr val="window" lastClr="FFFFFF"/>
      </a:lt1>
      <a:dk2>
        <a:srgbClr val="44546A"/>
      </a:dk2>
      <a:lt2>
        <a:srgbClr val="E7E6E6"/>
      </a:lt2>
      <a:accent1>
        <a:srgbClr val="C4EEF2"/>
      </a:accent1>
      <a:accent2>
        <a:srgbClr val="9CD3D9"/>
      </a:accent2>
      <a:accent3>
        <a:srgbClr val="387373"/>
      </a:accent3>
      <a:accent4>
        <a:srgbClr val="022E40"/>
      </a:accent4>
      <a:accent5>
        <a:srgbClr val="F2E4C9"/>
      </a:accent5>
      <a:accent6>
        <a:srgbClr val="FFFFF5"/>
      </a:accent6>
      <a:hlink>
        <a:srgbClr val="0563C1"/>
      </a:hlink>
      <a:folHlink>
        <a:srgbClr val="954F72"/>
      </a:folHlink>
    </a:clrScheme>
    <a:fontScheme name="Custom 114">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7481B2-61F1-4998-A5FC-37E947E1DE7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11D1A41-01F0-4C5C-80FC-D7734A9F3ADC}">
  <ds:schemaRefs>
    <ds:schemaRef ds:uri="http://schemas.microsoft.com/sharepoint/v3/contenttype/forms"/>
  </ds:schemaRefs>
</ds:datastoreItem>
</file>

<file path=customXml/itemProps3.xml><?xml version="1.0" encoding="utf-8"?>
<ds:datastoreItem xmlns:ds="http://schemas.openxmlformats.org/officeDocument/2006/customXml" ds:itemID="{D1CDCD41-C0EE-49F0-80CC-0DC855F8F0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TM44613219</Template>
  <TotalTime>0</TotalTime>
  <Words>421</Words>
  <Application>Microsoft Office PowerPoint</Application>
  <PresentationFormat>Widescreen</PresentationFormat>
  <Paragraphs>137</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AGENDA</vt:lpstr>
      <vt:lpstr>INTRODUCTION</vt:lpstr>
      <vt:lpstr>PRIMARY GOALS</vt:lpstr>
      <vt:lpstr>AREAS OF GROWTH</vt:lpstr>
      <vt:lpstr>Business opportunities are like buses. There's always another one coming.</vt:lpstr>
      <vt:lpstr>MEET OUR TEAM</vt:lpstr>
      <vt:lpstr>MEET OUR TEAM  </vt:lpstr>
      <vt:lpstr>PLAN FOR PRODUCT LAUNCH</vt:lpstr>
      <vt:lpstr>TIMELINE</vt:lpstr>
      <vt:lpstr>AREAS OF FOCUS</vt:lpstr>
      <vt:lpstr>HOW WE GET THERE</vt:lpstr>
      <vt:lpstr>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cp:revision>
  <dcterms:created xsi:type="dcterms:W3CDTF">2021-05-30T11:24:56Z</dcterms:created>
  <dcterms:modified xsi:type="dcterms:W3CDTF">2024-10-31T17:12:48Z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