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5388" autoAdjust="0"/>
  </p:normalViewPr>
  <p:slideViewPr>
    <p:cSldViewPr snapToGrid="0" snapToObjects="1">
      <p:cViewPr>
        <p:scale>
          <a:sx n="100" d="100"/>
          <a:sy n="100" d="100"/>
        </p:scale>
        <p:origin x="-706" y="-53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FA76D1-3C6D-40BC-A42D-496B6EDE8B8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7B7F6F-2C08-4296-B7AB-C2C3F4219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Basic 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2024-10-31T17:12:01Z</dcterms:created>
  <dcterms:modified xsi:type="dcterms:W3CDTF">2024-10-31T17:12:15Z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