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FFD7A-997B-4B73-AB6A-1EC5B3D4F596}" v="10" dt="2025-01-10T04:55:05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2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dayat Ullah" userId="c66f9824-32a3-4d7a-b9de-881581e6c42b" providerId="ADAL" clId="{599FFD7A-997B-4B73-AB6A-1EC5B3D4F596}"/>
    <pc:docChg chg="custSel modSld">
      <pc:chgData name="Hidayat Ullah" userId="c66f9824-32a3-4d7a-b9de-881581e6c42b" providerId="ADAL" clId="{599FFD7A-997B-4B73-AB6A-1EC5B3D4F596}" dt="2025-01-10T04:55:05.154" v="12" actId="20577"/>
      <pc:docMkLst>
        <pc:docMk/>
      </pc:docMkLst>
      <pc:sldChg chg="addSp delSp modSp mod">
        <pc:chgData name="Hidayat Ullah" userId="c66f9824-32a3-4d7a-b9de-881581e6c42b" providerId="ADAL" clId="{599FFD7A-997B-4B73-AB6A-1EC5B3D4F596}" dt="2025-01-10T04:55:05.154" v="12" actId="20577"/>
        <pc:sldMkLst>
          <pc:docMk/>
          <pc:sldMk cId="0" sldId="256"/>
        </pc:sldMkLst>
        <pc:spChg chg="mod">
          <ac:chgData name="Hidayat Ullah" userId="c66f9824-32a3-4d7a-b9de-881581e6c42b" providerId="ADAL" clId="{599FFD7A-997B-4B73-AB6A-1EC5B3D4F596}" dt="2025-01-10T04:54:09.329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Hidayat Ullah" userId="c66f9824-32a3-4d7a-b9de-881581e6c42b" providerId="ADAL" clId="{599FFD7A-997B-4B73-AB6A-1EC5B3D4F596}" dt="2025-01-10T04:55:05.154" v="12" actId="20577"/>
          <ac:spMkLst>
            <pc:docMk/>
            <pc:sldMk cId="0" sldId="256"/>
            <ac:spMk id="3" creationId="{00000000-0000-0000-0000-000000000000}"/>
          </ac:spMkLst>
        </pc:spChg>
        <pc:spChg chg="del">
          <ac:chgData name="Hidayat Ullah" userId="c66f9824-32a3-4d7a-b9de-881581e6c42b" providerId="ADAL" clId="{599FFD7A-997B-4B73-AB6A-1EC5B3D4F596}" dt="2025-01-10T04:54:09.329" v="1" actId="26606"/>
          <ac:spMkLst>
            <pc:docMk/>
            <pc:sldMk cId="0" sldId="256"/>
            <ac:spMk id="24" creationId="{A3363022-C969-41E9-8EB2-E4C94908C1FA}"/>
          </ac:spMkLst>
        </pc:spChg>
        <pc:spChg chg="del">
          <ac:chgData name="Hidayat Ullah" userId="c66f9824-32a3-4d7a-b9de-881581e6c42b" providerId="ADAL" clId="{599FFD7A-997B-4B73-AB6A-1EC5B3D4F596}" dt="2025-01-10T04:54:09.329" v="1" actId="26606"/>
          <ac:spMkLst>
            <pc:docMk/>
            <pc:sldMk cId="0" sldId="256"/>
            <ac:spMk id="25" creationId="{8D1AD6B3-BE88-4CEB-BA17-790657CC4729}"/>
          </ac:spMkLst>
        </pc:spChg>
        <pc:spChg chg="add">
          <ac:chgData name="Hidayat Ullah" userId="c66f9824-32a3-4d7a-b9de-881581e6c42b" providerId="ADAL" clId="{599FFD7A-997B-4B73-AB6A-1EC5B3D4F596}" dt="2025-01-10T04:54:09.329" v="1" actId="26606"/>
          <ac:spMkLst>
            <pc:docMk/>
            <pc:sldMk cId="0" sldId="256"/>
            <ac:spMk id="32" creationId="{A8384FB5-9ADC-4DDC-881B-597D56F5B15D}"/>
          </ac:spMkLst>
        </pc:spChg>
        <pc:spChg chg="add">
          <ac:chgData name="Hidayat Ullah" userId="c66f9824-32a3-4d7a-b9de-881581e6c42b" providerId="ADAL" clId="{599FFD7A-997B-4B73-AB6A-1EC5B3D4F596}" dt="2025-01-10T04:54:09.329" v="1" actId="26606"/>
          <ac:spMkLst>
            <pc:docMk/>
            <pc:sldMk cId="0" sldId="256"/>
            <ac:spMk id="34" creationId="{91E5A9A7-95C6-4F4F-B00E-C82E07FE62EF}"/>
          </ac:spMkLst>
        </pc:spChg>
        <pc:spChg chg="add">
          <ac:chgData name="Hidayat Ullah" userId="c66f9824-32a3-4d7a-b9de-881581e6c42b" providerId="ADAL" clId="{599FFD7A-997B-4B73-AB6A-1EC5B3D4F596}" dt="2025-01-10T04:54:09.329" v="1" actId="26606"/>
          <ac:spMkLst>
            <pc:docMk/>
            <pc:sldMk cId="0" sldId="256"/>
            <ac:spMk id="36" creationId="{D07DD2DE-F619-49DD-B5E7-03A290FF4ED1}"/>
          </ac:spMkLst>
        </pc:spChg>
        <pc:spChg chg="add">
          <ac:chgData name="Hidayat Ullah" userId="c66f9824-32a3-4d7a-b9de-881581e6c42b" providerId="ADAL" clId="{599FFD7A-997B-4B73-AB6A-1EC5B3D4F596}" dt="2025-01-10T04:54:09.329" v="1" actId="26606"/>
          <ac:spMkLst>
            <pc:docMk/>
            <pc:sldMk cId="0" sldId="256"/>
            <ac:spMk id="38" creationId="{85149191-5F60-4A28-AAFF-039F96B0F3EC}"/>
          </ac:spMkLst>
        </pc:spChg>
        <pc:spChg chg="add">
          <ac:chgData name="Hidayat Ullah" userId="c66f9824-32a3-4d7a-b9de-881581e6c42b" providerId="ADAL" clId="{599FFD7A-997B-4B73-AB6A-1EC5B3D4F596}" dt="2025-01-10T04:54:09.329" v="1" actId="26606"/>
          <ac:spMkLst>
            <pc:docMk/>
            <pc:sldMk cId="0" sldId="256"/>
            <ac:spMk id="40" creationId="{F8260ED5-17F7-4158-B241-D51DD4CF1B7E}"/>
          </ac:spMkLst>
        </pc:spChg>
        <pc:grpChg chg="del">
          <ac:chgData name="Hidayat Ullah" userId="c66f9824-32a3-4d7a-b9de-881581e6c42b" providerId="ADAL" clId="{599FFD7A-997B-4B73-AB6A-1EC5B3D4F596}" dt="2025-01-10T04:54:09.329" v="1" actId="26606"/>
          <ac:grpSpMkLst>
            <pc:docMk/>
            <pc:sldMk cId="0" sldId="256"/>
            <ac:grpSpMk id="26" creationId="{89D1390B-7E13-4B4F-9CB2-391063412E54}"/>
          </ac:grpSpMkLst>
        </pc:grpChg>
        <pc:picChg chg="mod">
          <ac:chgData name="Hidayat Ullah" userId="c66f9824-32a3-4d7a-b9de-881581e6c42b" providerId="ADAL" clId="{599FFD7A-997B-4B73-AB6A-1EC5B3D4F596}" dt="2025-01-10T04:54:09.329" v="1" actId="26606"/>
          <ac:picMkLst>
            <pc:docMk/>
            <pc:sldMk cId="0" sldId="256"/>
            <ac:picMk id="7" creationId="{E662B8C1-F159-F620-8945-6346DAF05386}"/>
          </ac:picMkLst>
        </pc:picChg>
      </pc:sldChg>
      <pc:sldChg chg="addSp delSp modSp mod">
        <pc:chgData name="Hidayat Ullah" userId="c66f9824-32a3-4d7a-b9de-881581e6c42b" providerId="ADAL" clId="{599FFD7A-997B-4B73-AB6A-1EC5B3D4F596}" dt="2025-01-10T04:53:51.116" v="0" actId="26606"/>
        <pc:sldMkLst>
          <pc:docMk/>
          <pc:sldMk cId="4154551523" sldId="270"/>
        </pc:sldMkLst>
        <pc:spChg chg="mod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2" creationId="{B9E0853C-5C64-8D0C-6D58-1B6D16BD18BB}"/>
          </ac:spMkLst>
        </pc:spChg>
        <pc:spChg chg="mod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3" creationId="{E86D0ABB-0FB0-552D-A50F-028075B25445}"/>
          </ac:spMkLst>
        </pc:spChg>
        <pc:spChg chg="del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8" creationId="{18873D23-2DCF-4B31-A009-95721C06E8E1}"/>
          </ac:spMkLst>
        </pc:spChg>
        <pc:spChg chg="del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10" creationId="{C13EF075-D4EF-4929-ADBC-91B27DA19955}"/>
          </ac:spMkLst>
        </pc:spChg>
        <pc:spChg chg="add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22" creationId="{2E17E911-875F-4DE5-8699-99D9F1805A5D}"/>
          </ac:spMkLst>
        </pc:spChg>
        <pc:spChg chg="add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24" creationId="{CD9FE4EF-C4D8-49A0-B2FF-81D8DB7D8A24}"/>
          </ac:spMkLst>
        </pc:spChg>
        <pc:spChg chg="add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26" creationId="{4300840D-0A0B-4512-BACA-B439D5B9C57C}"/>
          </ac:spMkLst>
        </pc:spChg>
        <pc:spChg chg="add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28" creationId="{D2B78728-A580-49A7-84F9-6EF6F583ADE0}"/>
          </ac:spMkLst>
        </pc:spChg>
        <pc:spChg chg="add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30" creationId="{38FAA1A1-D861-433F-88FA-1E9D6FD31D11}"/>
          </ac:spMkLst>
        </pc:spChg>
        <pc:spChg chg="add">
          <ac:chgData name="Hidayat Ullah" userId="c66f9824-32a3-4d7a-b9de-881581e6c42b" providerId="ADAL" clId="{599FFD7A-997B-4B73-AB6A-1EC5B3D4F596}" dt="2025-01-10T04:53:51.116" v="0" actId="26606"/>
          <ac:spMkLst>
            <pc:docMk/>
            <pc:sldMk cId="4154551523" sldId="270"/>
            <ac:spMk id="32" creationId="{8D71EDA1-87BF-4D5D-AB79-F346FD19278A}"/>
          </ac:spMkLst>
        </pc:spChg>
        <pc:grpChg chg="del">
          <ac:chgData name="Hidayat Ullah" userId="c66f9824-32a3-4d7a-b9de-881581e6c42b" providerId="ADAL" clId="{599FFD7A-997B-4B73-AB6A-1EC5B3D4F596}" dt="2025-01-10T04:53:51.116" v="0" actId="26606"/>
          <ac:grpSpMkLst>
            <pc:docMk/>
            <pc:sldMk cId="4154551523" sldId="270"/>
            <ac:grpSpMk id="12" creationId="{DAA26DFA-AAB2-4973-9C17-16D587C7B198}"/>
          </ac:grpSpMkLst>
        </pc:grpChg>
        <pc:picChg chg="add">
          <ac:chgData name="Hidayat Ullah" userId="c66f9824-32a3-4d7a-b9de-881581e6c42b" providerId="ADAL" clId="{599FFD7A-997B-4B73-AB6A-1EC5B3D4F596}" dt="2025-01-10T04:53:51.116" v="0" actId="26606"/>
          <ac:picMkLst>
            <pc:docMk/>
            <pc:sldMk cId="4154551523" sldId="270"/>
            <ac:picMk id="18" creationId="{553BF430-5736-8A6F-61C3-9D66C677DA4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378DB-C605-45D3-8211-88157B4336E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44ADDA-EF8F-408D-823B-BEC7A317B6A4}">
      <dgm:prSet/>
      <dgm:spPr/>
      <dgm:t>
        <a:bodyPr/>
        <a:lstStyle/>
        <a:p>
          <a:r>
            <a:rPr lang="en-US"/>
            <a:t>- Market share</a:t>
          </a:r>
        </a:p>
      </dgm:t>
    </dgm:pt>
    <dgm:pt modelId="{321151A9-2213-4CBA-8F11-572661CE18A1}" type="parTrans" cxnId="{E5425CD2-A6AD-454D-A606-2AAAE9FB4191}">
      <dgm:prSet/>
      <dgm:spPr/>
      <dgm:t>
        <a:bodyPr/>
        <a:lstStyle/>
        <a:p>
          <a:endParaRPr lang="en-US"/>
        </a:p>
      </dgm:t>
    </dgm:pt>
    <dgm:pt modelId="{DE2E5012-CFD4-4266-94E1-842E75BB2235}" type="sibTrans" cxnId="{E5425CD2-A6AD-454D-A606-2AAAE9FB4191}">
      <dgm:prSet/>
      <dgm:spPr/>
      <dgm:t>
        <a:bodyPr/>
        <a:lstStyle/>
        <a:p>
          <a:endParaRPr lang="en-US"/>
        </a:p>
      </dgm:t>
    </dgm:pt>
    <dgm:pt modelId="{A72F633C-0D46-4262-84D8-9D9A01E25BB2}">
      <dgm:prSet/>
      <dgm:spPr/>
      <dgm:t>
        <a:bodyPr/>
        <a:lstStyle/>
        <a:p>
          <a:r>
            <a:rPr lang="en-US"/>
            <a:t>- Innovation and product quality</a:t>
          </a:r>
        </a:p>
      </dgm:t>
    </dgm:pt>
    <dgm:pt modelId="{C9E216A2-C30F-4D00-8FFA-70852199BB1F}" type="parTrans" cxnId="{447DA239-4EC5-4677-A2D6-98390A9C4583}">
      <dgm:prSet/>
      <dgm:spPr/>
      <dgm:t>
        <a:bodyPr/>
        <a:lstStyle/>
        <a:p>
          <a:endParaRPr lang="en-US"/>
        </a:p>
      </dgm:t>
    </dgm:pt>
    <dgm:pt modelId="{83BFA23F-21EF-4E79-BE22-52C3115D139A}" type="sibTrans" cxnId="{447DA239-4EC5-4677-A2D6-98390A9C4583}">
      <dgm:prSet/>
      <dgm:spPr/>
      <dgm:t>
        <a:bodyPr/>
        <a:lstStyle/>
        <a:p>
          <a:endParaRPr lang="en-US"/>
        </a:p>
      </dgm:t>
    </dgm:pt>
    <dgm:pt modelId="{60D3825B-20A1-4B8C-AAB9-31FA2C3CB559}">
      <dgm:prSet/>
      <dgm:spPr/>
      <dgm:t>
        <a:bodyPr/>
        <a:lstStyle/>
        <a:p>
          <a:r>
            <a:rPr lang="en-US"/>
            <a:t>- Revenue and profitability</a:t>
          </a:r>
        </a:p>
      </dgm:t>
    </dgm:pt>
    <dgm:pt modelId="{4AF1F7AB-2894-4EEA-B820-6C9DA8CC1D23}" type="parTrans" cxnId="{B07134DB-DD86-43C2-B2CF-840FA2EF6AAF}">
      <dgm:prSet/>
      <dgm:spPr/>
      <dgm:t>
        <a:bodyPr/>
        <a:lstStyle/>
        <a:p>
          <a:endParaRPr lang="en-US"/>
        </a:p>
      </dgm:t>
    </dgm:pt>
    <dgm:pt modelId="{8B828F7B-9BF9-4FCD-8D83-4C601B6F435C}" type="sibTrans" cxnId="{B07134DB-DD86-43C2-B2CF-840FA2EF6AAF}">
      <dgm:prSet/>
      <dgm:spPr/>
      <dgm:t>
        <a:bodyPr/>
        <a:lstStyle/>
        <a:p>
          <a:endParaRPr lang="en-US"/>
        </a:p>
      </dgm:t>
    </dgm:pt>
    <dgm:pt modelId="{04B1F484-E0B9-47D3-AD76-3F2A70F234FA}">
      <dgm:prSet/>
      <dgm:spPr/>
      <dgm:t>
        <a:bodyPr/>
        <a:lstStyle/>
        <a:p>
          <a:r>
            <a:rPr lang="en-US"/>
            <a:t>- Global presence and customer base</a:t>
          </a:r>
        </a:p>
      </dgm:t>
    </dgm:pt>
    <dgm:pt modelId="{7A1EFF62-5839-4C2A-868B-098814719E8E}" type="parTrans" cxnId="{80210370-F68F-4C24-A925-F49F57C97B2E}">
      <dgm:prSet/>
      <dgm:spPr/>
      <dgm:t>
        <a:bodyPr/>
        <a:lstStyle/>
        <a:p>
          <a:endParaRPr lang="en-US"/>
        </a:p>
      </dgm:t>
    </dgm:pt>
    <dgm:pt modelId="{56873E7A-7E21-44F4-A5B3-828D20B1101B}" type="sibTrans" cxnId="{80210370-F68F-4C24-A925-F49F57C97B2E}">
      <dgm:prSet/>
      <dgm:spPr/>
      <dgm:t>
        <a:bodyPr/>
        <a:lstStyle/>
        <a:p>
          <a:endParaRPr lang="en-US"/>
        </a:p>
      </dgm:t>
    </dgm:pt>
    <dgm:pt modelId="{92C986C8-30D4-4B0C-B4DE-87B962BFFD36}" type="pres">
      <dgm:prSet presAssocID="{D37378DB-C605-45D3-8211-88157B4336EF}" presName="linear" presStyleCnt="0">
        <dgm:presLayoutVars>
          <dgm:animLvl val="lvl"/>
          <dgm:resizeHandles val="exact"/>
        </dgm:presLayoutVars>
      </dgm:prSet>
      <dgm:spPr/>
    </dgm:pt>
    <dgm:pt modelId="{C18CD64B-71F6-4B8E-B9BD-0D58722D4A82}" type="pres">
      <dgm:prSet presAssocID="{B344ADDA-EF8F-408D-823B-BEC7A317B6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E993A8-9552-4CD1-9C4F-397715D3C13A}" type="pres">
      <dgm:prSet presAssocID="{DE2E5012-CFD4-4266-94E1-842E75BB2235}" presName="spacer" presStyleCnt="0"/>
      <dgm:spPr/>
    </dgm:pt>
    <dgm:pt modelId="{65A43D49-C6C1-4F83-A45D-AD899F509039}" type="pres">
      <dgm:prSet presAssocID="{A72F633C-0D46-4262-84D8-9D9A01E25B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B34DB3-3FA8-4EC4-91B2-35955418E692}" type="pres">
      <dgm:prSet presAssocID="{83BFA23F-21EF-4E79-BE22-52C3115D139A}" presName="spacer" presStyleCnt="0"/>
      <dgm:spPr/>
    </dgm:pt>
    <dgm:pt modelId="{521F317F-FAAB-4D9C-9612-6CA27AA1AB08}" type="pres">
      <dgm:prSet presAssocID="{60D3825B-20A1-4B8C-AAB9-31FA2C3CB5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A318A6-1046-4D31-B294-CF7AAAAB2938}" type="pres">
      <dgm:prSet presAssocID="{8B828F7B-9BF9-4FCD-8D83-4C601B6F435C}" presName="spacer" presStyleCnt="0"/>
      <dgm:spPr/>
    </dgm:pt>
    <dgm:pt modelId="{13F3F38D-E560-43CD-824C-AD54F7B1F765}" type="pres">
      <dgm:prSet presAssocID="{04B1F484-E0B9-47D3-AD76-3F2A70F234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7DA239-4EC5-4677-A2D6-98390A9C4583}" srcId="{D37378DB-C605-45D3-8211-88157B4336EF}" destId="{A72F633C-0D46-4262-84D8-9D9A01E25BB2}" srcOrd="1" destOrd="0" parTransId="{C9E216A2-C30F-4D00-8FFA-70852199BB1F}" sibTransId="{83BFA23F-21EF-4E79-BE22-52C3115D139A}"/>
    <dgm:cxn modelId="{E3D81D3D-062F-48CF-990B-BE056755F5B3}" type="presOf" srcId="{B344ADDA-EF8F-408D-823B-BEC7A317B6A4}" destId="{C18CD64B-71F6-4B8E-B9BD-0D58722D4A82}" srcOrd="0" destOrd="0" presId="urn:microsoft.com/office/officeart/2005/8/layout/vList2"/>
    <dgm:cxn modelId="{80210370-F68F-4C24-A925-F49F57C97B2E}" srcId="{D37378DB-C605-45D3-8211-88157B4336EF}" destId="{04B1F484-E0B9-47D3-AD76-3F2A70F234FA}" srcOrd="3" destOrd="0" parTransId="{7A1EFF62-5839-4C2A-868B-098814719E8E}" sibTransId="{56873E7A-7E21-44F4-A5B3-828D20B1101B}"/>
    <dgm:cxn modelId="{D394A874-D0DF-4031-8B72-A4DAECB63C7A}" type="presOf" srcId="{60D3825B-20A1-4B8C-AAB9-31FA2C3CB559}" destId="{521F317F-FAAB-4D9C-9612-6CA27AA1AB08}" srcOrd="0" destOrd="0" presId="urn:microsoft.com/office/officeart/2005/8/layout/vList2"/>
    <dgm:cxn modelId="{F02CF755-4377-453B-A34B-DDE176E7ACE3}" type="presOf" srcId="{D37378DB-C605-45D3-8211-88157B4336EF}" destId="{92C986C8-30D4-4B0C-B4DE-87B962BFFD36}" srcOrd="0" destOrd="0" presId="urn:microsoft.com/office/officeart/2005/8/layout/vList2"/>
    <dgm:cxn modelId="{F4D5DA8E-11D5-4000-AAA6-5BBD79A0269E}" type="presOf" srcId="{04B1F484-E0B9-47D3-AD76-3F2A70F234FA}" destId="{13F3F38D-E560-43CD-824C-AD54F7B1F765}" srcOrd="0" destOrd="0" presId="urn:microsoft.com/office/officeart/2005/8/layout/vList2"/>
    <dgm:cxn modelId="{E5425CD2-A6AD-454D-A606-2AAAE9FB4191}" srcId="{D37378DB-C605-45D3-8211-88157B4336EF}" destId="{B344ADDA-EF8F-408D-823B-BEC7A317B6A4}" srcOrd="0" destOrd="0" parTransId="{321151A9-2213-4CBA-8F11-572661CE18A1}" sibTransId="{DE2E5012-CFD4-4266-94E1-842E75BB2235}"/>
    <dgm:cxn modelId="{B07134DB-DD86-43C2-B2CF-840FA2EF6AAF}" srcId="{D37378DB-C605-45D3-8211-88157B4336EF}" destId="{60D3825B-20A1-4B8C-AAB9-31FA2C3CB559}" srcOrd="2" destOrd="0" parTransId="{4AF1F7AB-2894-4EEA-B820-6C9DA8CC1D23}" sibTransId="{8B828F7B-9BF9-4FCD-8D83-4C601B6F435C}"/>
    <dgm:cxn modelId="{E15D45E9-63AD-43B6-B480-9095A84D7772}" type="presOf" srcId="{A72F633C-0D46-4262-84D8-9D9A01E25BB2}" destId="{65A43D49-C6C1-4F83-A45D-AD899F509039}" srcOrd="0" destOrd="0" presId="urn:microsoft.com/office/officeart/2005/8/layout/vList2"/>
    <dgm:cxn modelId="{27A49BF5-B9BA-4A4B-BE44-437E5E7D21DC}" type="presParOf" srcId="{92C986C8-30D4-4B0C-B4DE-87B962BFFD36}" destId="{C18CD64B-71F6-4B8E-B9BD-0D58722D4A82}" srcOrd="0" destOrd="0" presId="urn:microsoft.com/office/officeart/2005/8/layout/vList2"/>
    <dgm:cxn modelId="{C447133F-BE51-47A3-8BFF-1BC500A8BFD6}" type="presParOf" srcId="{92C986C8-30D4-4B0C-B4DE-87B962BFFD36}" destId="{C1E993A8-9552-4CD1-9C4F-397715D3C13A}" srcOrd="1" destOrd="0" presId="urn:microsoft.com/office/officeart/2005/8/layout/vList2"/>
    <dgm:cxn modelId="{BE017CDC-724B-4C38-8B38-6EA4D686B2A0}" type="presParOf" srcId="{92C986C8-30D4-4B0C-B4DE-87B962BFFD36}" destId="{65A43D49-C6C1-4F83-A45D-AD899F509039}" srcOrd="2" destOrd="0" presId="urn:microsoft.com/office/officeart/2005/8/layout/vList2"/>
    <dgm:cxn modelId="{7A5062A8-8878-42FE-BC90-5A16276795FE}" type="presParOf" srcId="{92C986C8-30D4-4B0C-B4DE-87B962BFFD36}" destId="{43B34DB3-3FA8-4EC4-91B2-35955418E692}" srcOrd="3" destOrd="0" presId="urn:microsoft.com/office/officeart/2005/8/layout/vList2"/>
    <dgm:cxn modelId="{97284735-8BEB-4F4B-891C-C0ECC5AAE6D5}" type="presParOf" srcId="{92C986C8-30D4-4B0C-B4DE-87B962BFFD36}" destId="{521F317F-FAAB-4D9C-9612-6CA27AA1AB08}" srcOrd="4" destOrd="0" presId="urn:microsoft.com/office/officeart/2005/8/layout/vList2"/>
    <dgm:cxn modelId="{BAC77FDE-2E71-4056-9765-FBB397679183}" type="presParOf" srcId="{92C986C8-30D4-4B0C-B4DE-87B962BFFD36}" destId="{9EA318A6-1046-4D31-B294-CF7AAAAB2938}" srcOrd="5" destOrd="0" presId="urn:microsoft.com/office/officeart/2005/8/layout/vList2"/>
    <dgm:cxn modelId="{4F58996B-02BA-474C-87EF-672EB542ABFC}" type="presParOf" srcId="{92C986C8-30D4-4B0C-B4DE-87B962BFFD36}" destId="{13F3F38D-E560-43CD-824C-AD54F7B1F76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7B0A46-B687-4CB2-9A2C-8BF9B9892EC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43046D5-97C9-49E8-B8DE-A30698B9A47E}">
      <dgm:prSet/>
      <dgm:spPr/>
      <dgm:t>
        <a:bodyPr/>
        <a:lstStyle/>
        <a:p>
          <a:r>
            <a:rPr lang="en-US"/>
            <a:t>- Recap of the top 5 companies: Apple, Samsung, Xiaomi, Huawei, and Google</a:t>
          </a:r>
        </a:p>
      </dgm:t>
    </dgm:pt>
    <dgm:pt modelId="{CE45D9DD-5002-4023-B09E-9CD7239DBE59}" type="parTrans" cxnId="{E1C2FA11-4E5F-43C7-B2F1-5A7983C4F4A5}">
      <dgm:prSet/>
      <dgm:spPr/>
      <dgm:t>
        <a:bodyPr/>
        <a:lstStyle/>
        <a:p>
          <a:endParaRPr lang="en-US"/>
        </a:p>
      </dgm:t>
    </dgm:pt>
    <dgm:pt modelId="{0F5FBC55-9D17-436A-915F-D47C10A66E6B}" type="sibTrans" cxnId="{E1C2FA11-4E5F-43C7-B2F1-5A7983C4F4A5}">
      <dgm:prSet/>
      <dgm:spPr/>
      <dgm:t>
        <a:bodyPr/>
        <a:lstStyle/>
        <a:p>
          <a:endParaRPr lang="en-US"/>
        </a:p>
      </dgm:t>
    </dgm:pt>
    <dgm:pt modelId="{7A3ADD4D-6C60-42F2-9C13-BD5884920A4F}">
      <dgm:prSet/>
      <dgm:spPr/>
      <dgm:t>
        <a:bodyPr/>
        <a:lstStyle/>
        <a:p>
          <a:r>
            <a:rPr lang="en-US"/>
            <a:t>- Importance of innovation in maintaining leadership</a:t>
          </a:r>
        </a:p>
      </dgm:t>
    </dgm:pt>
    <dgm:pt modelId="{1537D3BD-C405-45EB-9B26-160F2229E57B}" type="parTrans" cxnId="{9DFB6A69-DEDC-4F33-966E-16375A22A408}">
      <dgm:prSet/>
      <dgm:spPr/>
      <dgm:t>
        <a:bodyPr/>
        <a:lstStyle/>
        <a:p>
          <a:endParaRPr lang="en-US"/>
        </a:p>
      </dgm:t>
    </dgm:pt>
    <dgm:pt modelId="{7C594A84-9725-4D05-9080-699B88AA0FC0}" type="sibTrans" cxnId="{9DFB6A69-DEDC-4F33-966E-16375A22A408}">
      <dgm:prSet/>
      <dgm:spPr/>
      <dgm:t>
        <a:bodyPr/>
        <a:lstStyle/>
        <a:p>
          <a:endParaRPr lang="en-US"/>
        </a:p>
      </dgm:t>
    </dgm:pt>
    <dgm:pt modelId="{850FABBF-81A5-4A3F-ABBE-3CF16B9919C5}">
      <dgm:prSet/>
      <dgm:spPr/>
      <dgm:t>
        <a:bodyPr/>
        <a:lstStyle/>
        <a:p>
          <a:r>
            <a:rPr lang="en-US"/>
            <a:t>- Emerging trends in the mobile industry (e.g., 5G, AI integration, foldable phones)</a:t>
          </a:r>
        </a:p>
      </dgm:t>
    </dgm:pt>
    <dgm:pt modelId="{327F15B3-6363-4C03-A17E-6CED10BDAC3B}" type="parTrans" cxnId="{A4EC0CAB-0838-457B-B65C-5C8480C49C84}">
      <dgm:prSet/>
      <dgm:spPr/>
      <dgm:t>
        <a:bodyPr/>
        <a:lstStyle/>
        <a:p>
          <a:endParaRPr lang="en-US"/>
        </a:p>
      </dgm:t>
    </dgm:pt>
    <dgm:pt modelId="{42CAEB5F-23F9-48DC-9BEA-7D2C04ABF170}" type="sibTrans" cxnId="{A4EC0CAB-0838-457B-B65C-5C8480C49C84}">
      <dgm:prSet/>
      <dgm:spPr/>
      <dgm:t>
        <a:bodyPr/>
        <a:lstStyle/>
        <a:p>
          <a:endParaRPr lang="en-US"/>
        </a:p>
      </dgm:t>
    </dgm:pt>
    <dgm:pt modelId="{569339AE-7155-4F7D-B813-92249C192DF9}" type="pres">
      <dgm:prSet presAssocID="{3A7B0A46-B687-4CB2-9A2C-8BF9B9892ECC}" presName="vert0" presStyleCnt="0">
        <dgm:presLayoutVars>
          <dgm:dir/>
          <dgm:animOne val="branch"/>
          <dgm:animLvl val="lvl"/>
        </dgm:presLayoutVars>
      </dgm:prSet>
      <dgm:spPr/>
    </dgm:pt>
    <dgm:pt modelId="{6530ADD3-91FD-48CB-8880-14C357018320}" type="pres">
      <dgm:prSet presAssocID="{743046D5-97C9-49E8-B8DE-A30698B9A47E}" presName="thickLine" presStyleLbl="alignNode1" presStyleIdx="0" presStyleCnt="3"/>
      <dgm:spPr/>
    </dgm:pt>
    <dgm:pt modelId="{D956D4B7-541E-46FD-AFA3-17822BC752EE}" type="pres">
      <dgm:prSet presAssocID="{743046D5-97C9-49E8-B8DE-A30698B9A47E}" presName="horz1" presStyleCnt="0"/>
      <dgm:spPr/>
    </dgm:pt>
    <dgm:pt modelId="{0A5E3FC2-8088-436B-955F-A6E7920C1731}" type="pres">
      <dgm:prSet presAssocID="{743046D5-97C9-49E8-B8DE-A30698B9A47E}" presName="tx1" presStyleLbl="revTx" presStyleIdx="0" presStyleCnt="3"/>
      <dgm:spPr/>
    </dgm:pt>
    <dgm:pt modelId="{908E8BA1-F632-481E-AB8C-FC2EFAE7364D}" type="pres">
      <dgm:prSet presAssocID="{743046D5-97C9-49E8-B8DE-A30698B9A47E}" presName="vert1" presStyleCnt="0"/>
      <dgm:spPr/>
    </dgm:pt>
    <dgm:pt modelId="{0FBF55CF-1B19-4219-A9B5-C10709570616}" type="pres">
      <dgm:prSet presAssocID="{7A3ADD4D-6C60-42F2-9C13-BD5884920A4F}" presName="thickLine" presStyleLbl="alignNode1" presStyleIdx="1" presStyleCnt="3"/>
      <dgm:spPr/>
    </dgm:pt>
    <dgm:pt modelId="{BAD24DED-CC75-4657-A056-FEDB3946B80A}" type="pres">
      <dgm:prSet presAssocID="{7A3ADD4D-6C60-42F2-9C13-BD5884920A4F}" presName="horz1" presStyleCnt="0"/>
      <dgm:spPr/>
    </dgm:pt>
    <dgm:pt modelId="{18E85BC0-FA26-4863-8BDF-FD1CBDBE5248}" type="pres">
      <dgm:prSet presAssocID="{7A3ADD4D-6C60-42F2-9C13-BD5884920A4F}" presName="tx1" presStyleLbl="revTx" presStyleIdx="1" presStyleCnt="3"/>
      <dgm:spPr/>
    </dgm:pt>
    <dgm:pt modelId="{EE2158A7-004E-420A-9343-9D0FB9518A8E}" type="pres">
      <dgm:prSet presAssocID="{7A3ADD4D-6C60-42F2-9C13-BD5884920A4F}" presName="vert1" presStyleCnt="0"/>
      <dgm:spPr/>
    </dgm:pt>
    <dgm:pt modelId="{F63F0376-D11D-43DA-96B7-7789E0511280}" type="pres">
      <dgm:prSet presAssocID="{850FABBF-81A5-4A3F-ABBE-3CF16B9919C5}" presName="thickLine" presStyleLbl="alignNode1" presStyleIdx="2" presStyleCnt="3"/>
      <dgm:spPr/>
    </dgm:pt>
    <dgm:pt modelId="{2043F535-12BB-4B39-BF81-F738B2432CBB}" type="pres">
      <dgm:prSet presAssocID="{850FABBF-81A5-4A3F-ABBE-3CF16B9919C5}" presName="horz1" presStyleCnt="0"/>
      <dgm:spPr/>
    </dgm:pt>
    <dgm:pt modelId="{85AA6180-A997-48D3-8769-AA7144A86515}" type="pres">
      <dgm:prSet presAssocID="{850FABBF-81A5-4A3F-ABBE-3CF16B9919C5}" presName="tx1" presStyleLbl="revTx" presStyleIdx="2" presStyleCnt="3"/>
      <dgm:spPr/>
    </dgm:pt>
    <dgm:pt modelId="{C432355D-962C-4B1F-8E49-094A22BD900F}" type="pres">
      <dgm:prSet presAssocID="{850FABBF-81A5-4A3F-ABBE-3CF16B9919C5}" presName="vert1" presStyleCnt="0"/>
      <dgm:spPr/>
    </dgm:pt>
  </dgm:ptLst>
  <dgm:cxnLst>
    <dgm:cxn modelId="{E1C2FA11-4E5F-43C7-B2F1-5A7983C4F4A5}" srcId="{3A7B0A46-B687-4CB2-9A2C-8BF9B9892ECC}" destId="{743046D5-97C9-49E8-B8DE-A30698B9A47E}" srcOrd="0" destOrd="0" parTransId="{CE45D9DD-5002-4023-B09E-9CD7239DBE59}" sibTransId="{0F5FBC55-9D17-436A-915F-D47C10A66E6B}"/>
    <dgm:cxn modelId="{9DAFB716-A03B-45E6-ACFF-4766BCB3A70B}" type="presOf" srcId="{850FABBF-81A5-4A3F-ABBE-3CF16B9919C5}" destId="{85AA6180-A997-48D3-8769-AA7144A86515}" srcOrd="0" destOrd="0" presId="urn:microsoft.com/office/officeart/2008/layout/LinedList"/>
    <dgm:cxn modelId="{F2536C36-8D12-4E18-9799-571F69385AED}" type="presOf" srcId="{7A3ADD4D-6C60-42F2-9C13-BD5884920A4F}" destId="{18E85BC0-FA26-4863-8BDF-FD1CBDBE5248}" srcOrd="0" destOrd="0" presId="urn:microsoft.com/office/officeart/2008/layout/LinedList"/>
    <dgm:cxn modelId="{06CC5B62-525F-4CD5-A15D-5A7D01F43545}" type="presOf" srcId="{743046D5-97C9-49E8-B8DE-A30698B9A47E}" destId="{0A5E3FC2-8088-436B-955F-A6E7920C1731}" srcOrd="0" destOrd="0" presId="urn:microsoft.com/office/officeart/2008/layout/LinedList"/>
    <dgm:cxn modelId="{9DFB6A69-DEDC-4F33-966E-16375A22A408}" srcId="{3A7B0A46-B687-4CB2-9A2C-8BF9B9892ECC}" destId="{7A3ADD4D-6C60-42F2-9C13-BD5884920A4F}" srcOrd="1" destOrd="0" parTransId="{1537D3BD-C405-45EB-9B26-160F2229E57B}" sibTransId="{7C594A84-9725-4D05-9080-699B88AA0FC0}"/>
    <dgm:cxn modelId="{CB75EF4A-7D0C-49C9-8DAF-F358FCD8AC70}" type="presOf" srcId="{3A7B0A46-B687-4CB2-9A2C-8BF9B9892ECC}" destId="{569339AE-7155-4F7D-B813-92249C192DF9}" srcOrd="0" destOrd="0" presId="urn:microsoft.com/office/officeart/2008/layout/LinedList"/>
    <dgm:cxn modelId="{A4EC0CAB-0838-457B-B65C-5C8480C49C84}" srcId="{3A7B0A46-B687-4CB2-9A2C-8BF9B9892ECC}" destId="{850FABBF-81A5-4A3F-ABBE-3CF16B9919C5}" srcOrd="2" destOrd="0" parTransId="{327F15B3-6363-4C03-A17E-6CED10BDAC3B}" sibTransId="{42CAEB5F-23F9-48DC-9BEA-7D2C04ABF170}"/>
    <dgm:cxn modelId="{13026108-5953-46EC-ACD4-70DDAF0DA9F5}" type="presParOf" srcId="{569339AE-7155-4F7D-B813-92249C192DF9}" destId="{6530ADD3-91FD-48CB-8880-14C357018320}" srcOrd="0" destOrd="0" presId="urn:microsoft.com/office/officeart/2008/layout/LinedList"/>
    <dgm:cxn modelId="{40F582D9-F1D7-497E-A841-A8C95D1DFCEE}" type="presParOf" srcId="{569339AE-7155-4F7D-B813-92249C192DF9}" destId="{D956D4B7-541E-46FD-AFA3-17822BC752EE}" srcOrd="1" destOrd="0" presId="urn:microsoft.com/office/officeart/2008/layout/LinedList"/>
    <dgm:cxn modelId="{E83FBD7E-FD9D-4107-BC25-699D6F2FD060}" type="presParOf" srcId="{D956D4B7-541E-46FD-AFA3-17822BC752EE}" destId="{0A5E3FC2-8088-436B-955F-A6E7920C1731}" srcOrd="0" destOrd="0" presId="urn:microsoft.com/office/officeart/2008/layout/LinedList"/>
    <dgm:cxn modelId="{842BC20B-4B20-40FF-A972-1E3AC1CED684}" type="presParOf" srcId="{D956D4B7-541E-46FD-AFA3-17822BC752EE}" destId="{908E8BA1-F632-481E-AB8C-FC2EFAE7364D}" srcOrd="1" destOrd="0" presId="urn:microsoft.com/office/officeart/2008/layout/LinedList"/>
    <dgm:cxn modelId="{122E4CB3-9070-4A59-AC7C-6A463584DDA4}" type="presParOf" srcId="{569339AE-7155-4F7D-B813-92249C192DF9}" destId="{0FBF55CF-1B19-4219-A9B5-C10709570616}" srcOrd="2" destOrd="0" presId="urn:microsoft.com/office/officeart/2008/layout/LinedList"/>
    <dgm:cxn modelId="{6329CD42-F733-4A19-8462-7EE6EEAB6099}" type="presParOf" srcId="{569339AE-7155-4F7D-B813-92249C192DF9}" destId="{BAD24DED-CC75-4657-A056-FEDB3946B80A}" srcOrd="3" destOrd="0" presId="urn:microsoft.com/office/officeart/2008/layout/LinedList"/>
    <dgm:cxn modelId="{004C8A84-E0F4-4B3A-8F97-F079D735FC00}" type="presParOf" srcId="{BAD24DED-CC75-4657-A056-FEDB3946B80A}" destId="{18E85BC0-FA26-4863-8BDF-FD1CBDBE5248}" srcOrd="0" destOrd="0" presId="urn:microsoft.com/office/officeart/2008/layout/LinedList"/>
    <dgm:cxn modelId="{4008B9F6-AB6B-43AA-A343-EA591A6A785F}" type="presParOf" srcId="{BAD24DED-CC75-4657-A056-FEDB3946B80A}" destId="{EE2158A7-004E-420A-9343-9D0FB9518A8E}" srcOrd="1" destOrd="0" presId="urn:microsoft.com/office/officeart/2008/layout/LinedList"/>
    <dgm:cxn modelId="{6A8485FE-7BF9-4D34-B33F-0BD5180CA259}" type="presParOf" srcId="{569339AE-7155-4F7D-B813-92249C192DF9}" destId="{F63F0376-D11D-43DA-96B7-7789E0511280}" srcOrd="4" destOrd="0" presId="urn:microsoft.com/office/officeart/2008/layout/LinedList"/>
    <dgm:cxn modelId="{5F008C19-78A7-44B5-A011-F9CD1B7730AC}" type="presParOf" srcId="{569339AE-7155-4F7D-B813-92249C192DF9}" destId="{2043F535-12BB-4B39-BF81-F738B2432CBB}" srcOrd="5" destOrd="0" presId="urn:microsoft.com/office/officeart/2008/layout/LinedList"/>
    <dgm:cxn modelId="{1D686067-DBFB-483A-9BAB-3D50A08083BE}" type="presParOf" srcId="{2043F535-12BB-4B39-BF81-F738B2432CBB}" destId="{85AA6180-A997-48D3-8769-AA7144A86515}" srcOrd="0" destOrd="0" presId="urn:microsoft.com/office/officeart/2008/layout/LinedList"/>
    <dgm:cxn modelId="{DB3D6ACF-097A-43E0-8115-2026BD12ACBB}" type="presParOf" srcId="{2043F535-12BB-4B39-BF81-F738B2432CBB}" destId="{C432355D-962C-4B1F-8E49-094A22BD90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53F2E4-0926-46C8-88EF-927F3374332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9787D0D-29D9-4972-AEA5-8D7A54F7644A}">
      <dgm:prSet/>
      <dgm:spPr/>
      <dgm:t>
        <a:bodyPr/>
        <a:lstStyle/>
        <a:p>
          <a:r>
            <a:rPr lang="en-US"/>
            <a:t>- How the mobile industry might evolve over the next 5-10 years</a:t>
          </a:r>
        </a:p>
      </dgm:t>
    </dgm:pt>
    <dgm:pt modelId="{8D3FC764-1060-436C-A0F8-008973EFC107}" type="parTrans" cxnId="{FA6BB53D-9992-4A84-A315-6FBA4DFCE8C7}">
      <dgm:prSet/>
      <dgm:spPr/>
      <dgm:t>
        <a:bodyPr/>
        <a:lstStyle/>
        <a:p>
          <a:endParaRPr lang="en-US"/>
        </a:p>
      </dgm:t>
    </dgm:pt>
    <dgm:pt modelId="{BFD0AEDC-DFE3-4844-9CDF-7D350178D7B2}" type="sibTrans" cxnId="{FA6BB53D-9992-4A84-A315-6FBA4DFCE8C7}">
      <dgm:prSet/>
      <dgm:spPr/>
      <dgm:t>
        <a:bodyPr/>
        <a:lstStyle/>
        <a:p>
          <a:endParaRPr lang="en-US"/>
        </a:p>
      </dgm:t>
    </dgm:pt>
    <dgm:pt modelId="{5135B6BC-8CC8-4DA5-AB22-00FCB3F91677}">
      <dgm:prSet/>
      <dgm:spPr/>
      <dgm:t>
        <a:bodyPr/>
        <a:lstStyle/>
        <a:p>
          <a:r>
            <a:rPr lang="en-US"/>
            <a:t>- The role of emerging companies and technologies (e.g., foldables, AI, and quantum computing)</a:t>
          </a:r>
        </a:p>
      </dgm:t>
    </dgm:pt>
    <dgm:pt modelId="{E39724C7-3CF0-4424-8A7A-0E454CEA1368}" type="parTrans" cxnId="{1B80B625-5505-47A9-8053-6CA010995BAE}">
      <dgm:prSet/>
      <dgm:spPr/>
      <dgm:t>
        <a:bodyPr/>
        <a:lstStyle/>
        <a:p>
          <a:endParaRPr lang="en-US"/>
        </a:p>
      </dgm:t>
    </dgm:pt>
    <dgm:pt modelId="{841DB706-91FA-4688-A8F3-B2E379D65AB7}" type="sibTrans" cxnId="{1B80B625-5505-47A9-8053-6CA010995BAE}">
      <dgm:prSet/>
      <dgm:spPr/>
      <dgm:t>
        <a:bodyPr/>
        <a:lstStyle/>
        <a:p>
          <a:endParaRPr lang="en-US"/>
        </a:p>
      </dgm:t>
    </dgm:pt>
    <dgm:pt modelId="{BE55A8FF-2BBE-42D3-8E7D-90097099862F}" type="pres">
      <dgm:prSet presAssocID="{E953F2E4-0926-46C8-88EF-927F33743324}" presName="vert0" presStyleCnt="0">
        <dgm:presLayoutVars>
          <dgm:dir/>
          <dgm:animOne val="branch"/>
          <dgm:animLvl val="lvl"/>
        </dgm:presLayoutVars>
      </dgm:prSet>
      <dgm:spPr/>
    </dgm:pt>
    <dgm:pt modelId="{397CD78E-F0E3-4B2C-8AA8-993278A173EF}" type="pres">
      <dgm:prSet presAssocID="{D9787D0D-29D9-4972-AEA5-8D7A54F7644A}" presName="thickLine" presStyleLbl="alignNode1" presStyleIdx="0" presStyleCnt="2"/>
      <dgm:spPr/>
    </dgm:pt>
    <dgm:pt modelId="{2D912204-E343-4400-A26B-DB92C7A81A8E}" type="pres">
      <dgm:prSet presAssocID="{D9787D0D-29D9-4972-AEA5-8D7A54F7644A}" presName="horz1" presStyleCnt="0"/>
      <dgm:spPr/>
    </dgm:pt>
    <dgm:pt modelId="{81F1E26E-28C2-4EC4-985E-AB3E016D29A2}" type="pres">
      <dgm:prSet presAssocID="{D9787D0D-29D9-4972-AEA5-8D7A54F7644A}" presName="tx1" presStyleLbl="revTx" presStyleIdx="0" presStyleCnt="2"/>
      <dgm:spPr/>
    </dgm:pt>
    <dgm:pt modelId="{6981A451-7DC3-48FB-BAC2-1E55CECA8986}" type="pres">
      <dgm:prSet presAssocID="{D9787D0D-29D9-4972-AEA5-8D7A54F7644A}" presName="vert1" presStyleCnt="0"/>
      <dgm:spPr/>
    </dgm:pt>
    <dgm:pt modelId="{160DC014-7FD0-47A3-A9AF-1CDB2129006B}" type="pres">
      <dgm:prSet presAssocID="{5135B6BC-8CC8-4DA5-AB22-00FCB3F91677}" presName="thickLine" presStyleLbl="alignNode1" presStyleIdx="1" presStyleCnt="2"/>
      <dgm:spPr/>
    </dgm:pt>
    <dgm:pt modelId="{6D6FE61F-EADF-479E-B303-134A984B69E9}" type="pres">
      <dgm:prSet presAssocID="{5135B6BC-8CC8-4DA5-AB22-00FCB3F91677}" presName="horz1" presStyleCnt="0"/>
      <dgm:spPr/>
    </dgm:pt>
    <dgm:pt modelId="{F1E2F799-4152-4E12-9C32-391413B59B2C}" type="pres">
      <dgm:prSet presAssocID="{5135B6BC-8CC8-4DA5-AB22-00FCB3F91677}" presName="tx1" presStyleLbl="revTx" presStyleIdx="1" presStyleCnt="2"/>
      <dgm:spPr/>
    </dgm:pt>
    <dgm:pt modelId="{B2CBE703-C1F0-4261-AAEA-E4A5BE1EFCEB}" type="pres">
      <dgm:prSet presAssocID="{5135B6BC-8CC8-4DA5-AB22-00FCB3F91677}" presName="vert1" presStyleCnt="0"/>
      <dgm:spPr/>
    </dgm:pt>
  </dgm:ptLst>
  <dgm:cxnLst>
    <dgm:cxn modelId="{1B80B625-5505-47A9-8053-6CA010995BAE}" srcId="{E953F2E4-0926-46C8-88EF-927F33743324}" destId="{5135B6BC-8CC8-4DA5-AB22-00FCB3F91677}" srcOrd="1" destOrd="0" parTransId="{E39724C7-3CF0-4424-8A7A-0E454CEA1368}" sibTransId="{841DB706-91FA-4688-A8F3-B2E379D65AB7}"/>
    <dgm:cxn modelId="{9EDC012B-5E97-42D6-91E1-74AD17E13BDB}" type="presOf" srcId="{D9787D0D-29D9-4972-AEA5-8D7A54F7644A}" destId="{81F1E26E-28C2-4EC4-985E-AB3E016D29A2}" srcOrd="0" destOrd="0" presId="urn:microsoft.com/office/officeart/2008/layout/LinedList"/>
    <dgm:cxn modelId="{F024C834-6729-4AF0-8E8A-248724F001D5}" type="presOf" srcId="{5135B6BC-8CC8-4DA5-AB22-00FCB3F91677}" destId="{F1E2F799-4152-4E12-9C32-391413B59B2C}" srcOrd="0" destOrd="0" presId="urn:microsoft.com/office/officeart/2008/layout/LinedList"/>
    <dgm:cxn modelId="{FA6BB53D-9992-4A84-A315-6FBA4DFCE8C7}" srcId="{E953F2E4-0926-46C8-88EF-927F33743324}" destId="{D9787D0D-29D9-4972-AEA5-8D7A54F7644A}" srcOrd="0" destOrd="0" parTransId="{8D3FC764-1060-436C-A0F8-008973EFC107}" sibTransId="{BFD0AEDC-DFE3-4844-9CDF-7D350178D7B2}"/>
    <dgm:cxn modelId="{8B7578EC-ECE4-4546-B705-F9A3BCD09D14}" type="presOf" srcId="{E953F2E4-0926-46C8-88EF-927F33743324}" destId="{BE55A8FF-2BBE-42D3-8E7D-90097099862F}" srcOrd="0" destOrd="0" presId="urn:microsoft.com/office/officeart/2008/layout/LinedList"/>
    <dgm:cxn modelId="{608CD2E2-BB4E-4D1D-B01D-51A64DCF3322}" type="presParOf" srcId="{BE55A8FF-2BBE-42D3-8E7D-90097099862F}" destId="{397CD78E-F0E3-4B2C-8AA8-993278A173EF}" srcOrd="0" destOrd="0" presId="urn:microsoft.com/office/officeart/2008/layout/LinedList"/>
    <dgm:cxn modelId="{AC1D61B1-3AF6-4FA0-A4A2-692C62F71931}" type="presParOf" srcId="{BE55A8FF-2BBE-42D3-8E7D-90097099862F}" destId="{2D912204-E343-4400-A26B-DB92C7A81A8E}" srcOrd="1" destOrd="0" presId="urn:microsoft.com/office/officeart/2008/layout/LinedList"/>
    <dgm:cxn modelId="{9C5662FF-42E5-4336-8215-675E4F6B9D68}" type="presParOf" srcId="{2D912204-E343-4400-A26B-DB92C7A81A8E}" destId="{81F1E26E-28C2-4EC4-985E-AB3E016D29A2}" srcOrd="0" destOrd="0" presId="urn:microsoft.com/office/officeart/2008/layout/LinedList"/>
    <dgm:cxn modelId="{46192249-F67F-457A-9DB5-5D6795E55F45}" type="presParOf" srcId="{2D912204-E343-4400-A26B-DB92C7A81A8E}" destId="{6981A451-7DC3-48FB-BAC2-1E55CECA8986}" srcOrd="1" destOrd="0" presId="urn:microsoft.com/office/officeart/2008/layout/LinedList"/>
    <dgm:cxn modelId="{EA2A2499-848F-4CEF-AF92-A2FFFB07AE92}" type="presParOf" srcId="{BE55A8FF-2BBE-42D3-8E7D-90097099862F}" destId="{160DC014-7FD0-47A3-A9AF-1CDB2129006B}" srcOrd="2" destOrd="0" presId="urn:microsoft.com/office/officeart/2008/layout/LinedList"/>
    <dgm:cxn modelId="{340F4545-E803-46C1-856F-DBE19F917709}" type="presParOf" srcId="{BE55A8FF-2BBE-42D3-8E7D-90097099862F}" destId="{6D6FE61F-EADF-479E-B303-134A984B69E9}" srcOrd="3" destOrd="0" presId="urn:microsoft.com/office/officeart/2008/layout/LinedList"/>
    <dgm:cxn modelId="{DB51C0C9-835E-4ECA-BD5C-588F75CA09C6}" type="presParOf" srcId="{6D6FE61F-EADF-479E-B303-134A984B69E9}" destId="{F1E2F799-4152-4E12-9C32-391413B59B2C}" srcOrd="0" destOrd="0" presId="urn:microsoft.com/office/officeart/2008/layout/LinedList"/>
    <dgm:cxn modelId="{45B606A4-3245-41A0-8B6B-FCA1FFB5BED6}" type="presParOf" srcId="{6D6FE61F-EADF-479E-B303-134A984B69E9}" destId="{B2CBE703-C1F0-4261-AAEA-E4A5BE1EFC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12FA5E-DEE4-4F20-A0E0-B65356292A05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5869AEC-58AC-48E9-A098-1CB2D06FD8FB}">
      <dgm:prSet/>
      <dgm:spPr/>
      <dgm:t>
        <a:bodyPr/>
        <a:lstStyle/>
        <a:p>
          <a:r>
            <a:rPr lang="en-US"/>
            <a:t>- History and background of Apple Inc.</a:t>
          </a:r>
        </a:p>
      </dgm:t>
    </dgm:pt>
    <dgm:pt modelId="{0A7C97E5-75A0-4A9A-8976-3B1E6F059FAE}" type="parTrans" cxnId="{30C9B922-361D-402E-AEA0-B994E3E68BDC}">
      <dgm:prSet/>
      <dgm:spPr/>
      <dgm:t>
        <a:bodyPr/>
        <a:lstStyle/>
        <a:p>
          <a:endParaRPr lang="en-US"/>
        </a:p>
      </dgm:t>
    </dgm:pt>
    <dgm:pt modelId="{8BE011C6-B778-49BE-B907-787FCDD15A15}" type="sibTrans" cxnId="{30C9B922-361D-402E-AEA0-B994E3E68BDC}">
      <dgm:prSet/>
      <dgm:spPr/>
      <dgm:t>
        <a:bodyPr/>
        <a:lstStyle/>
        <a:p>
          <a:endParaRPr lang="en-US"/>
        </a:p>
      </dgm:t>
    </dgm:pt>
    <dgm:pt modelId="{7C91E836-CF4C-4568-990C-0C2EB12BCF1F}">
      <dgm:prSet/>
      <dgm:spPr/>
      <dgm:t>
        <a:bodyPr/>
        <a:lstStyle/>
        <a:p>
          <a:r>
            <a:rPr lang="en-US"/>
            <a:t>- Apple’s position in the mobile market</a:t>
          </a:r>
        </a:p>
      </dgm:t>
    </dgm:pt>
    <dgm:pt modelId="{E1D704C0-1DCC-4206-8484-ABA8B2F1DFF5}" type="parTrans" cxnId="{3372EBF7-DE5B-436A-9D4C-3FC0BB4D0D95}">
      <dgm:prSet/>
      <dgm:spPr/>
      <dgm:t>
        <a:bodyPr/>
        <a:lstStyle/>
        <a:p>
          <a:endParaRPr lang="en-US"/>
        </a:p>
      </dgm:t>
    </dgm:pt>
    <dgm:pt modelId="{44F9132E-DE22-465F-9136-076C7F97D9A3}" type="sibTrans" cxnId="{3372EBF7-DE5B-436A-9D4C-3FC0BB4D0D95}">
      <dgm:prSet/>
      <dgm:spPr/>
      <dgm:t>
        <a:bodyPr/>
        <a:lstStyle/>
        <a:p>
          <a:endParaRPr lang="en-US"/>
        </a:p>
      </dgm:t>
    </dgm:pt>
    <dgm:pt modelId="{9FAA8A26-AA47-4147-9EF5-24F1BB7D810D}">
      <dgm:prSet/>
      <dgm:spPr/>
      <dgm:t>
        <a:bodyPr/>
        <a:lstStyle/>
        <a:p>
          <a:r>
            <a:rPr lang="en-US"/>
            <a:t>- Key products: iPhone series, iOS ecosystem</a:t>
          </a:r>
        </a:p>
      </dgm:t>
    </dgm:pt>
    <dgm:pt modelId="{8FDBC7F8-9685-4C53-9FBB-D9265B58375F}" type="parTrans" cxnId="{F90B09AA-C0A6-497B-B20E-F4494BE940D0}">
      <dgm:prSet/>
      <dgm:spPr/>
      <dgm:t>
        <a:bodyPr/>
        <a:lstStyle/>
        <a:p>
          <a:endParaRPr lang="en-US"/>
        </a:p>
      </dgm:t>
    </dgm:pt>
    <dgm:pt modelId="{31B19BEA-2B39-4963-9EC7-51B8FF4F1A6B}" type="sibTrans" cxnId="{F90B09AA-C0A6-497B-B20E-F4494BE940D0}">
      <dgm:prSet/>
      <dgm:spPr/>
      <dgm:t>
        <a:bodyPr/>
        <a:lstStyle/>
        <a:p>
          <a:endParaRPr lang="en-US"/>
        </a:p>
      </dgm:t>
    </dgm:pt>
    <dgm:pt modelId="{AF58E567-0702-49FE-8D46-53361D232879}" type="pres">
      <dgm:prSet presAssocID="{F012FA5E-DEE4-4F20-A0E0-B65356292A05}" presName="vert0" presStyleCnt="0">
        <dgm:presLayoutVars>
          <dgm:dir/>
          <dgm:animOne val="branch"/>
          <dgm:animLvl val="lvl"/>
        </dgm:presLayoutVars>
      </dgm:prSet>
      <dgm:spPr/>
    </dgm:pt>
    <dgm:pt modelId="{2262255C-1D51-4AAB-ACE4-E154CD0A2BD4}" type="pres">
      <dgm:prSet presAssocID="{15869AEC-58AC-48E9-A098-1CB2D06FD8FB}" presName="thickLine" presStyleLbl="alignNode1" presStyleIdx="0" presStyleCnt="3"/>
      <dgm:spPr/>
    </dgm:pt>
    <dgm:pt modelId="{E6B9730D-1924-488F-A27D-DBB1F9ACCC2B}" type="pres">
      <dgm:prSet presAssocID="{15869AEC-58AC-48E9-A098-1CB2D06FD8FB}" presName="horz1" presStyleCnt="0"/>
      <dgm:spPr/>
    </dgm:pt>
    <dgm:pt modelId="{2126521A-9944-4492-99FF-BE6ADEEBBD2A}" type="pres">
      <dgm:prSet presAssocID="{15869AEC-58AC-48E9-A098-1CB2D06FD8FB}" presName="tx1" presStyleLbl="revTx" presStyleIdx="0" presStyleCnt="3"/>
      <dgm:spPr/>
    </dgm:pt>
    <dgm:pt modelId="{C0E006DA-01A8-450F-8E3C-E78B994F87C8}" type="pres">
      <dgm:prSet presAssocID="{15869AEC-58AC-48E9-A098-1CB2D06FD8FB}" presName="vert1" presStyleCnt="0"/>
      <dgm:spPr/>
    </dgm:pt>
    <dgm:pt modelId="{D78476E6-E778-4C0D-90BA-C19E5739823D}" type="pres">
      <dgm:prSet presAssocID="{7C91E836-CF4C-4568-990C-0C2EB12BCF1F}" presName="thickLine" presStyleLbl="alignNode1" presStyleIdx="1" presStyleCnt="3"/>
      <dgm:spPr/>
    </dgm:pt>
    <dgm:pt modelId="{D5817683-1039-48E2-87D6-2D6FF4CBD592}" type="pres">
      <dgm:prSet presAssocID="{7C91E836-CF4C-4568-990C-0C2EB12BCF1F}" presName="horz1" presStyleCnt="0"/>
      <dgm:spPr/>
    </dgm:pt>
    <dgm:pt modelId="{672EC752-E1E1-4C98-AAD1-937245D6367A}" type="pres">
      <dgm:prSet presAssocID="{7C91E836-CF4C-4568-990C-0C2EB12BCF1F}" presName="tx1" presStyleLbl="revTx" presStyleIdx="1" presStyleCnt="3"/>
      <dgm:spPr/>
    </dgm:pt>
    <dgm:pt modelId="{82AE5B3B-CE9B-41B5-ACBD-502386B518A0}" type="pres">
      <dgm:prSet presAssocID="{7C91E836-CF4C-4568-990C-0C2EB12BCF1F}" presName="vert1" presStyleCnt="0"/>
      <dgm:spPr/>
    </dgm:pt>
    <dgm:pt modelId="{67241C24-2388-4166-9BF3-B3CD2093B404}" type="pres">
      <dgm:prSet presAssocID="{9FAA8A26-AA47-4147-9EF5-24F1BB7D810D}" presName="thickLine" presStyleLbl="alignNode1" presStyleIdx="2" presStyleCnt="3"/>
      <dgm:spPr/>
    </dgm:pt>
    <dgm:pt modelId="{5E9F900E-8D6C-4D17-8A23-63070C9515B4}" type="pres">
      <dgm:prSet presAssocID="{9FAA8A26-AA47-4147-9EF5-24F1BB7D810D}" presName="horz1" presStyleCnt="0"/>
      <dgm:spPr/>
    </dgm:pt>
    <dgm:pt modelId="{0E1F3D7D-9B93-468B-BB04-CC3F6F1844A5}" type="pres">
      <dgm:prSet presAssocID="{9FAA8A26-AA47-4147-9EF5-24F1BB7D810D}" presName="tx1" presStyleLbl="revTx" presStyleIdx="2" presStyleCnt="3"/>
      <dgm:spPr/>
    </dgm:pt>
    <dgm:pt modelId="{2B9343A9-FFD5-425D-BB1A-1F0246E89958}" type="pres">
      <dgm:prSet presAssocID="{9FAA8A26-AA47-4147-9EF5-24F1BB7D810D}" presName="vert1" presStyleCnt="0"/>
      <dgm:spPr/>
    </dgm:pt>
  </dgm:ptLst>
  <dgm:cxnLst>
    <dgm:cxn modelId="{30C9B922-361D-402E-AEA0-B994E3E68BDC}" srcId="{F012FA5E-DEE4-4F20-A0E0-B65356292A05}" destId="{15869AEC-58AC-48E9-A098-1CB2D06FD8FB}" srcOrd="0" destOrd="0" parTransId="{0A7C97E5-75A0-4A9A-8976-3B1E6F059FAE}" sibTransId="{8BE011C6-B778-49BE-B907-787FCDD15A15}"/>
    <dgm:cxn modelId="{BB7D153E-C51D-4131-BF1D-489702D9029B}" type="presOf" srcId="{7C91E836-CF4C-4568-990C-0C2EB12BCF1F}" destId="{672EC752-E1E1-4C98-AAD1-937245D6367A}" srcOrd="0" destOrd="0" presId="urn:microsoft.com/office/officeart/2008/layout/LinedList"/>
    <dgm:cxn modelId="{0CEC64A0-7B27-4F47-93EE-BFBB916476E3}" type="presOf" srcId="{9FAA8A26-AA47-4147-9EF5-24F1BB7D810D}" destId="{0E1F3D7D-9B93-468B-BB04-CC3F6F1844A5}" srcOrd="0" destOrd="0" presId="urn:microsoft.com/office/officeart/2008/layout/LinedList"/>
    <dgm:cxn modelId="{F90B09AA-C0A6-497B-B20E-F4494BE940D0}" srcId="{F012FA5E-DEE4-4F20-A0E0-B65356292A05}" destId="{9FAA8A26-AA47-4147-9EF5-24F1BB7D810D}" srcOrd="2" destOrd="0" parTransId="{8FDBC7F8-9685-4C53-9FBB-D9265B58375F}" sibTransId="{31B19BEA-2B39-4963-9EC7-51B8FF4F1A6B}"/>
    <dgm:cxn modelId="{630193B3-1B39-4F50-94A7-DBC193487CCB}" type="presOf" srcId="{F012FA5E-DEE4-4F20-A0E0-B65356292A05}" destId="{AF58E567-0702-49FE-8D46-53361D232879}" srcOrd="0" destOrd="0" presId="urn:microsoft.com/office/officeart/2008/layout/LinedList"/>
    <dgm:cxn modelId="{3372EBF7-DE5B-436A-9D4C-3FC0BB4D0D95}" srcId="{F012FA5E-DEE4-4F20-A0E0-B65356292A05}" destId="{7C91E836-CF4C-4568-990C-0C2EB12BCF1F}" srcOrd="1" destOrd="0" parTransId="{E1D704C0-1DCC-4206-8484-ABA8B2F1DFF5}" sibTransId="{44F9132E-DE22-465F-9136-076C7F97D9A3}"/>
    <dgm:cxn modelId="{062AD1FA-2B9A-4050-895C-BFC8FE83BB06}" type="presOf" srcId="{15869AEC-58AC-48E9-A098-1CB2D06FD8FB}" destId="{2126521A-9944-4492-99FF-BE6ADEEBBD2A}" srcOrd="0" destOrd="0" presId="urn:microsoft.com/office/officeart/2008/layout/LinedList"/>
    <dgm:cxn modelId="{4DA01DFB-0C1D-4A9C-8FB4-A97615FB8A76}" type="presParOf" srcId="{AF58E567-0702-49FE-8D46-53361D232879}" destId="{2262255C-1D51-4AAB-ACE4-E154CD0A2BD4}" srcOrd="0" destOrd="0" presId="urn:microsoft.com/office/officeart/2008/layout/LinedList"/>
    <dgm:cxn modelId="{B15838CB-2189-4579-9F35-DE2DE1928946}" type="presParOf" srcId="{AF58E567-0702-49FE-8D46-53361D232879}" destId="{E6B9730D-1924-488F-A27D-DBB1F9ACCC2B}" srcOrd="1" destOrd="0" presId="urn:microsoft.com/office/officeart/2008/layout/LinedList"/>
    <dgm:cxn modelId="{1525498C-C345-4328-B2B1-4699A137224C}" type="presParOf" srcId="{E6B9730D-1924-488F-A27D-DBB1F9ACCC2B}" destId="{2126521A-9944-4492-99FF-BE6ADEEBBD2A}" srcOrd="0" destOrd="0" presId="urn:microsoft.com/office/officeart/2008/layout/LinedList"/>
    <dgm:cxn modelId="{4469EEC8-E64B-4F10-839F-240E522FE62F}" type="presParOf" srcId="{E6B9730D-1924-488F-A27D-DBB1F9ACCC2B}" destId="{C0E006DA-01A8-450F-8E3C-E78B994F87C8}" srcOrd="1" destOrd="0" presId="urn:microsoft.com/office/officeart/2008/layout/LinedList"/>
    <dgm:cxn modelId="{3B6CD509-8C1B-4E2B-9859-19AF4F076A6E}" type="presParOf" srcId="{AF58E567-0702-49FE-8D46-53361D232879}" destId="{D78476E6-E778-4C0D-90BA-C19E5739823D}" srcOrd="2" destOrd="0" presId="urn:microsoft.com/office/officeart/2008/layout/LinedList"/>
    <dgm:cxn modelId="{01DA2812-D1C0-404C-813A-0A4CFAE12BC6}" type="presParOf" srcId="{AF58E567-0702-49FE-8D46-53361D232879}" destId="{D5817683-1039-48E2-87D6-2D6FF4CBD592}" srcOrd="3" destOrd="0" presId="urn:microsoft.com/office/officeart/2008/layout/LinedList"/>
    <dgm:cxn modelId="{9084D0DB-3E93-468A-B5CF-0A2FC1ACBD39}" type="presParOf" srcId="{D5817683-1039-48E2-87D6-2D6FF4CBD592}" destId="{672EC752-E1E1-4C98-AAD1-937245D6367A}" srcOrd="0" destOrd="0" presId="urn:microsoft.com/office/officeart/2008/layout/LinedList"/>
    <dgm:cxn modelId="{AB5D91DC-2663-4EBC-93BA-6074D3991A5C}" type="presParOf" srcId="{D5817683-1039-48E2-87D6-2D6FF4CBD592}" destId="{82AE5B3B-CE9B-41B5-ACBD-502386B518A0}" srcOrd="1" destOrd="0" presId="urn:microsoft.com/office/officeart/2008/layout/LinedList"/>
    <dgm:cxn modelId="{B12B262B-069D-4667-8A6F-163BEF3AB427}" type="presParOf" srcId="{AF58E567-0702-49FE-8D46-53361D232879}" destId="{67241C24-2388-4166-9BF3-B3CD2093B404}" srcOrd="4" destOrd="0" presId="urn:microsoft.com/office/officeart/2008/layout/LinedList"/>
    <dgm:cxn modelId="{088D539B-23F0-4A13-8F5B-8C9AFC8D24E9}" type="presParOf" srcId="{AF58E567-0702-49FE-8D46-53361D232879}" destId="{5E9F900E-8D6C-4D17-8A23-63070C9515B4}" srcOrd="5" destOrd="0" presId="urn:microsoft.com/office/officeart/2008/layout/LinedList"/>
    <dgm:cxn modelId="{6D113018-0645-405E-AC52-F4F07F6CA449}" type="presParOf" srcId="{5E9F900E-8D6C-4D17-8A23-63070C9515B4}" destId="{0E1F3D7D-9B93-468B-BB04-CC3F6F1844A5}" srcOrd="0" destOrd="0" presId="urn:microsoft.com/office/officeart/2008/layout/LinedList"/>
    <dgm:cxn modelId="{A0974264-8CA0-4C09-AAE8-44D44A1FFE37}" type="presParOf" srcId="{5E9F900E-8D6C-4D17-8A23-63070C9515B4}" destId="{2B9343A9-FFD5-425D-BB1A-1F0246E8995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D7541-49B5-495A-84E1-28BC111A938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0D02532-4082-4851-9E02-939A566580EA}">
      <dgm:prSet/>
      <dgm:spPr/>
      <dgm:t>
        <a:bodyPr/>
        <a:lstStyle/>
        <a:p>
          <a:r>
            <a:rPr lang="en-US"/>
            <a:t>- Market share and financial success</a:t>
          </a:r>
        </a:p>
      </dgm:t>
    </dgm:pt>
    <dgm:pt modelId="{918F52E4-49E2-4AFA-B65A-C3E978BDD582}" type="parTrans" cxnId="{312468EE-D9A3-4887-B2AF-371DD7BAB621}">
      <dgm:prSet/>
      <dgm:spPr/>
      <dgm:t>
        <a:bodyPr/>
        <a:lstStyle/>
        <a:p>
          <a:endParaRPr lang="en-US"/>
        </a:p>
      </dgm:t>
    </dgm:pt>
    <dgm:pt modelId="{2360E246-AAF0-4B10-AAB8-A86581AC2396}" type="sibTrans" cxnId="{312468EE-D9A3-4887-B2AF-371DD7BAB621}">
      <dgm:prSet/>
      <dgm:spPr/>
      <dgm:t>
        <a:bodyPr/>
        <a:lstStyle/>
        <a:p>
          <a:endParaRPr lang="en-US"/>
        </a:p>
      </dgm:t>
    </dgm:pt>
    <dgm:pt modelId="{EB5FB026-9D32-4091-BEE9-E9F46029A39C}">
      <dgm:prSet/>
      <dgm:spPr/>
      <dgm:t>
        <a:bodyPr/>
        <a:lstStyle/>
        <a:p>
          <a:r>
            <a:rPr lang="en-US"/>
            <a:t>- Innovations like Face ID, Apple Pay, and the App Store</a:t>
          </a:r>
        </a:p>
      </dgm:t>
    </dgm:pt>
    <dgm:pt modelId="{E4591125-1A3F-467D-959E-CE0DBA73C16F}" type="parTrans" cxnId="{962EEE99-FC0F-4E6E-B4F1-EB29304619A1}">
      <dgm:prSet/>
      <dgm:spPr/>
      <dgm:t>
        <a:bodyPr/>
        <a:lstStyle/>
        <a:p>
          <a:endParaRPr lang="en-US"/>
        </a:p>
      </dgm:t>
    </dgm:pt>
    <dgm:pt modelId="{679DA9DA-FE61-4AAB-812D-90478B924D52}" type="sibTrans" cxnId="{962EEE99-FC0F-4E6E-B4F1-EB29304619A1}">
      <dgm:prSet/>
      <dgm:spPr/>
      <dgm:t>
        <a:bodyPr/>
        <a:lstStyle/>
        <a:p>
          <a:endParaRPr lang="en-US"/>
        </a:p>
      </dgm:t>
    </dgm:pt>
    <dgm:pt modelId="{2E4A9F0E-DE49-4276-98EA-4876C996B518}">
      <dgm:prSet/>
      <dgm:spPr/>
      <dgm:t>
        <a:bodyPr/>
        <a:lstStyle/>
        <a:p>
          <a:r>
            <a:rPr lang="en-US"/>
            <a:t>- Impact on the mobile phone industry and technology</a:t>
          </a:r>
        </a:p>
      </dgm:t>
    </dgm:pt>
    <dgm:pt modelId="{96314D62-7E4C-4023-9C42-DB5A07D17BF9}" type="parTrans" cxnId="{96ECED2D-A5AD-4B85-A895-526A234657B1}">
      <dgm:prSet/>
      <dgm:spPr/>
      <dgm:t>
        <a:bodyPr/>
        <a:lstStyle/>
        <a:p>
          <a:endParaRPr lang="en-US"/>
        </a:p>
      </dgm:t>
    </dgm:pt>
    <dgm:pt modelId="{5751A747-F3F8-46E8-8741-4FE3C69E674B}" type="sibTrans" cxnId="{96ECED2D-A5AD-4B85-A895-526A234657B1}">
      <dgm:prSet/>
      <dgm:spPr/>
      <dgm:t>
        <a:bodyPr/>
        <a:lstStyle/>
        <a:p>
          <a:endParaRPr lang="en-US"/>
        </a:p>
      </dgm:t>
    </dgm:pt>
    <dgm:pt modelId="{C6551F5C-5ACA-41FE-9576-87B0EBF27320}" type="pres">
      <dgm:prSet presAssocID="{46CD7541-49B5-495A-84E1-28BC111A938B}" presName="vert0" presStyleCnt="0">
        <dgm:presLayoutVars>
          <dgm:dir/>
          <dgm:animOne val="branch"/>
          <dgm:animLvl val="lvl"/>
        </dgm:presLayoutVars>
      </dgm:prSet>
      <dgm:spPr/>
    </dgm:pt>
    <dgm:pt modelId="{B003D322-EC97-4F48-8E13-40B89BE076F5}" type="pres">
      <dgm:prSet presAssocID="{80D02532-4082-4851-9E02-939A566580EA}" presName="thickLine" presStyleLbl="alignNode1" presStyleIdx="0" presStyleCnt="3"/>
      <dgm:spPr/>
    </dgm:pt>
    <dgm:pt modelId="{85C1FEE8-A031-487B-B9FB-E2002A086574}" type="pres">
      <dgm:prSet presAssocID="{80D02532-4082-4851-9E02-939A566580EA}" presName="horz1" presStyleCnt="0"/>
      <dgm:spPr/>
    </dgm:pt>
    <dgm:pt modelId="{9950CFAA-C308-4924-86DF-875DEC0B1D79}" type="pres">
      <dgm:prSet presAssocID="{80D02532-4082-4851-9E02-939A566580EA}" presName="tx1" presStyleLbl="revTx" presStyleIdx="0" presStyleCnt="3"/>
      <dgm:spPr/>
    </dgm:pt>
    <dgm:pt modelId="{418574D7-D6FE-4958-9853-8E46D27CDF47}" type="pres">
      <dgm:prSet presAssocID="{80D02532-4082-4851-9E02-939A566580EA}" presName="vert1" presStyleCnt="0"/>
      <dgm:spPr/>
    </dgm:pt>
    <dgm:pt modelId="{14290301-7C60-49CE-BAA9-6F1EF8B3BA74}" type="pres">
      <dgm:prSet presAssocID="{EB5FB026-9D32-4091-BEE9-E9F46029A39C}" presName="thickLine" presStyleLbl="alignNode1" presStyleIdx="1" presStyleCnt="3"/>
      <dgm:spPr/>
    </dgm:pt>
    <dgm:pt modelId="{1FFC2038-297E-4A7A-BFB5-4556CD80DB58}" type="pres">
      <dgm:prSet presAssocID="{EB5FB026-9D32-4091-BEE9-E9F46029A39C}" presName="horz1" presStyleCnt="0"/>
      <dgm:spPr/>
    </dgm:pt>
    <dgm:pt modelId="{AA1D06EA-C1C0-413D-8C65-1E7D289AE870}" type="pres">
      <dgm:prSet presAssocID="{EB5FB026-9D32-4091-BEE9-E9F46029A39C}" presName="tx1" presStyleLbl="revTx" presStyleIdx="1" presStyleCnt="3"/>
      <dgm:spPr/>
    </dgm:pt>
    <dgm:pt modelId="{E483D53A-9073-4B28-B925-41605442D3D3}" type="pres">
      <dgm:prSet presAssocID="{EB5FB026-9D32-4091-BEE9-E9F46029A39C}" presName="vert1" presStyleCnt="0"/>
      <dgm:spPr/>
    </dgm:pt>
    <dgm:pt modelId="{4C9CC094-E1CC-4EB2-8377-652D06FD6C00}" type="pres">
      <dgm:prSet presAssocID="{2E4A9F0E-DE49-4276-98EA-4876C996B518}" presName="thickLine" presStyleLbl="alignNode1" presStyleIdx="2" presStyleCnt="3"/>
      <dgm:spPr/>
    </dgm:pt>
    <dgm:pt modelId="{082D9AEA-EEC0-483E-B449-9ED820B2FE1D}" type="pres">
      <dgm:prSet presAssocID="{2E4A9F0E-DE49-4276-98EA-4876C996B518}" presName="horz1" presStyleCnt="0"/>
      <dgm:spPr/>
    </dgm:pt>
    <dgm:pt modelId="{EBA328A9-6A28-4CDF-9DA3-615BB70E740E}" type="pres">
      <dgm:prSet presAssocID="{2E4A9F0E-DE49-4276-98EA-4876C996B518}" presName="tx1" presStyleLbl="revTx" presStyleIdx="2" presStyleCnt="3"/>
      <dgm:spPr/>
    </dgm:pt>
    <dgm:pt modelId="{BF8D982B-9C50-44CA-9866-8DE7D927F370}" type="pres">
      <dgm:prSet presAssocID="{2E4A9F0E-DE49-4276-98EA-4876C996B518}" presName="vert1" presStyleCnt="0"/>
      <dgm:spPr/>
    </dgm:pt>
  </dgm:ptLst>
  <dgm:cxnLst>
    <dgm:cxn modelId="{C38ECD01-131E-4C41-8119-912B79A273A9}" type="presOf" srcId="{2E4A9F0E-DE49-4276-98EA-4876C996B518}" destId="{EBA328A9-6A28-4CDF-9DA3-615BB70E740E}" srcOrd="0" destOrd="0" presId="urn:microsoft.com/office/officeart/2008/layout/LinedList"/>
    <dgm:cxn modelId="{3807601F-7BD2-41E8-A844-41224945E98D}" type="presOf" srcId="{EB5FB026-9D32-4091-BEE9-E9F46029A39C}" destId="{AA1D06EA-C1C0-413D-8C65-1E7D289AE870}" srcOrd="0" destOrd="0" presId="urn:microsoft.com/office/officeart/2008/layout/LinedList"/>
    <dgm:cxn modelId="{7CFB342C-91D0-49B4-8E4C-3F6FD46C7E18}" type="presOf" srcId="{46CD7541-49B5-495A-84E1-28BC111A938B}" destId="{C6551F5C-5ACA-41FE-9576-87B0EBF27320}" srcOrd="0" destOrd="0" presId="urn:microsoft.com/office/officeart/2008/layout/LinedList"/>
    <dgm:cxn modelId="{96ECED2D-A5AD-4B85-A895-526A234657B1}" srcId="{46CD7541-49B5-495A-84E1-28BC111A938B}" destId="{2E4A9F0E-DE49-4276-98EA-4876C996B518}" srcOrd="2" destOrd="0" parTransId="{96314D62-7E4C-4023-9C42-DB5A07D17BF9}" sibTransId="{5751A747-F3F8-46E8-8741-4FE3C69E674B}"/>
    <dgm:cxn modelId="{962EEE99-FC0F-4E6E-B4F1-EB29304619A1}" srcId="{46CD7541-49B5-495A-84E1-28BC111A938B}" destId="{EB5FB026-9D32-4091-BEE9-E9F46029A39C}" srcOrd="1" destOrd="0" parTransId="{E4591125-1A3F-467D-959E-CE0DBA73C16F}" sibTransId="{679DA9DA-FE61-4AAB-812D-90478B924D52}"/>
    <dgm:cxn modelId="{76A73CA1-9196-4FD7-B567-B00741BDEC48}" type="presOf" srcId="{80D02532-4082-4851-9E02-939A566580EA}" destId="{9950CFAA-C308-4924-86DF-875DEC0B1D79}" srcOrd="0" destOrd="0" presId="urn:microsoft.com/office/officeart/2008/layout/LinedList"/>
    <dgm:cxn modelId="{312468EE-D9A3-4887-B2AF-371DD7BAB621}" srcId="{46CD7541-49B5-495A-84E1-28BC111A938B}" destId="{80D02532-4082-4851-9E02-939A566580EA}" srcOrd="0" destOrd="0" parTransId="{918F52E4-49E2-4AFA-B65A-C3E978BDD582}" sibTransId="{2360E246-AAF0-4B10-AAB8-A86581AC2396}"/>
    <dgm:cxn modelId="{C7F4F39B-DF25-454E-82EE-D4AC78B70017}" type="presParOf" srcId="{C6551F5C-5ACA-41FE-9576-87B0EBF27320}" destId="{B003D322-EC97-4F48-8E13-40B89BE076F5}" srcOrd="0" destOrd="0" presId="urn:microsoft.com/office/officeart/2008/layout/LinedList"/>
    <dgm:cxn modelId="{3BBA167C-8AB1-439A-B6CA-794804276014}" type="presParOf" srcId="{C6551F5C-5ACA-41FE-9576-87B0EBF27320}" destId="{85C1FEE8-A031-487B-B9FB-E2002A086574}" srcOrd="1" destOrd="0" presId="urn:microsoft.com/office/officeart/2008/layout/LinedList"/>
    <dgm:cxn modelId="{DA297E7A-6B5F-4B3E-BF49-EB1FBF051542}" type="presParOf" srcId="{85C1FEE8-A031-487B-B9FB-E2002A086574}" destId="{9950CFAA-C308-4924-86DF-875DEC0B1D79}" srcOrd="0" destOrd="0" presId="urn:microsoft.com/office/officeart/2008/layout/LinedList"/>
    <dgm:cxn modelId="{262D19F0-D4E6-4CC7-BC6F-B0D13DA97377}" type="presParOf" srcId="{85C1FEE8-A031-487B-B9FB-E2002A086574}" destId="{418574D7-D6FE-4958-9853-8E46D27CDF47}" srcOrd="1" destOrd="0" presId="urn:microsoft.com/office/officeart/2008/layout/LinedList"/>
    <dgm:cxn modelId="{3FCE3772-E5D4-4C24-9436-7D2540CD62D0}" type="presParOf" srcId="{C6551F5C-5ACA-41FE-9576-87B0EBF27320}" destId="{14290301-7C60-49CE-BAA9-6F1EF8B3BA74}" srcOrd="2" destOrd="0" presId="urn:microsoft.com/office/officeart/2008/layout/LinedList"/>
    <dgm:cxn modelId="{E3A1CB5D-B89E-4F98-A57D-712FFE3B25B3}" type="presParOf" srcId="{C6551F5C-5ACA-41FE-9576-87B0EBF27320}" destId="{1FFC2038-297E-4A7A-BFB5-4556CD80DB58}" srcOrd="3" destOrd="0" presId="urn:microsoft.com/office/officeart/2008/layout/LinedList"/>
    <dgm:cxn modelId="{52BC4863-AD31-4D44-BA25-7EF8F5B0E6F7}" type="presParOf" srcId="{1FFC2038-297E-4A7A-BFB5-4556CD80DB58}" destId="{AA1D06EA-C1C0-413D-8C65-1E7D289AE870}" srcOrd="0" destOrd="0" presId="urn:microsoft.com/office/officeart/2008/layout/LinedList"/>
    <dgm:cxn modelId="{12C14737-6021-4775-97A3-8037F6287C6C}" type="presParOf" srcId="{1FFC2038-297E-4A7A-BFB5-4556CD80DB58}" destId="{E483D53A-9073-4B28-B925-41605442D3D3}" srcOrd="1" destOrd="0" presId="urn:microsoft.com/office/officeart/2008/layout/LinedList"/>
    <dgm:cxn modelId="{6F8031FC-55CF-49D1-A3CB-1CE3618D2244}" type="presParOf" srcId="{C6551F5C-5ACA-41FE-9576-87B0EBF27320}" destId="{4C9CC094-E1CC-4EB2-8377-652D06FD6C00}" srcOrd="4" destOrd="0" presId="urn:microsoft.com/office/officeart/2008/layout/LinedList"/>
    <dgm:cxn modelId="{38D88476-1846-47AB-A69D-4C0DAD52EC5F}" type="presParOf" srcId="{C6551F5C-5ACA-41FE-9576-87B0EBF27320}" destId="{082D9AEA-EEC0-483E-B449-9ED820B2FE1D}" srcOrd="5" destOrd="0" presId="urn:microsoft.com/office/officeart/2008/layout/LinedList"/>
    <dgm:cxn modelId="{10AA7DC5-B2A5-42F9-A200-767FC042071D}" type="presParOf" srcId="{082D9AEA-EEC0-483E-B449-9ED820B2FE1D}" destId="{EBA328A9-6A28-4CDF-9DA3-615BB70E740E}" srcOrd="0" destOrd="0" presId="urn:microsoft.com/office/officeart/2008/layout/LinedList"/>
    <dgm:cxn modelId="{8062A208-FA8B-47BD-B66B-421243AB0851}" type="presParOf" srcId="{082D9AEA-EEC0-483E-B449-9ED820B2FE1D}" destId="{BF8D982B-9C50-44CA-9866-8DE7D927F3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E261DC-8A0C-45CF-8F5C-C8136E9BE8E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50DFC95-ADBC-4FCE-BB0F-A1FB2832B036}">
      <dgm:prSet/>
      <dgm:spPr/>
      <dgm:t>
        <a:bodyPr/>
        <a:lstStyle/>
        <a:p>
          <a:r>
            <a:rPr lang="en-US"/>
            <a:t>- History and background of Samsung</a:t>
          </a:r>
        </a:p>
      </dgm:t>
    </dgm:pt>
    <dgm:pt modelId="{BB1A266B-211D-4399-A0C5-48B55A7CFC0F}" type="parTrans" cxnId="{AF810895-6E0F-4918-8A52-08B155958558}">
      <dgm:prSet/>
      <dgm:spPr/>
      <dgm:t>
        <a:bodyPr/>
        <a:lstStyle/>
        <a:p>
          <a:endParaRPr lang="en-US"/>
        </a:p>
      </dgm:t>
    </dgm:pt>
    <dgm:pt modelId="{AC061CAE-2F15-4A28-B68B-AF9DF0BDAA0A}" type="sibTrans" cxnId="{AF810895-6E0F-4918-8A52-08B155958558}">
      <dgm:prSet/>
      <dgm:spPr/>
      <dgm:t>
        <a:bodyPr/>
        <a:lstStyle/>
        <a:p>
          <a:endParaRPr lang="en-US"/>
        </a:p>
      </dgm:t>
    </dgm:pt>
    <dgm:pt modelId="{FA7DAB65-10F3-4E9F-85B3-FF4AA051E953}">
      <dgm:prSet/>
      <dgm:spPr/>
      <dgm:t>
        <a:bodyPr/>
        <a:lstStyle/>
        <a:p>
          <a:r>
            <a:rPr lang="en-US"/>
            <a:t>- Samsung’s position in the mobile market</a:t>
          </a:r>
        </a:p>
      </dgm:t>
    </dgm:pt>
    <dgm:pt modelId="{E2DDF75A-CE82-4140-832E-05BFB9C486BB}" type="parTrans" cxnId="{BEEA5557-DE79-412D-9264-2447DA5B6B13}">
      <dgm:prSet/>
      <dgm:spPr/>
      <dgm:t>
        <a:bodyPr/>
        <a:lstStyle/>
        <a:p>
          <a:endParaRPr lang="en-US"/>
        </a:p>
      </dgm:t>
    </dgm:pt>
    <dgm:pt modelId="{D9056AF5-3C73-457A-B32E-151C011D9783}" type="sibTrans" cxnId="{BEEA5557-DE79-412D-9264-2447DA5B6B13}">
      <dgm:prSet/>
      <dgm:spPr/>
      <dgm:t>
        <a:bodyPr/>
        <a:lstStyle/>
        <a:p>
          <a:endParaRPr lang="en-US"/>
        </a:p>
      </dgm:t>
    </dgm:pt>
    <dgm:pt modelId="{05AC26D3-4B00-4D73-A8B3-B0D72CF1A64B}">
      <dgm:prSet/>
      <dgm:spPr/>
      <dgm:t>
        <a:bodyPr/>
        <a:lstStyle/>
        <a:p>
          <a:r>
            <a:rPr lang="en-US"/>
            <a:t>- Key products: Galaxy series, foldable phones, Android ecosystem</a:t>
          </a:r>
        </a:p>
      </dgm:t>
    </dgm:pt>
    <dgm:pt modelId="{200A5AFB-CB72-4676-B618-E2894D0CCB76}" type="parTrans" cxnId="{0B5D9FAA-D956-4F1E-93E1-B07401C3C43A}">
      <dgm:prSet/>
      <dgm:spPr/>
      <dgm:t>
        <a:bodyPr/>
        <a:lstStyle/>
        <a:p>
          <a:endParaRPr lang="en-US"/>
        </a:p>
      </dgm:t>
    </dgm:pt>
    <dgm:pt modelId="{6EC4818B-9B96-41B7-A103-0E2D363E1A57}" type="sibTrans" cxnId="{0B5D9FAA-D956-4F1E-93E1-B07401C3C43A}">
      <dgm:prSet/>
      <dgm:spPr/>
      <dgm:t>
        <a:bodyPr/>
        <a:lstStyle/>
        <a:p>
          <a:endParaRPr lang="en-US"/>
        </a:p>
      </dgm:t>
    </dgm:pt>
    <dgm:pt modelId="{9281E01D-F0BC-49B8-A323-92B5A9FFDA7D}" type="pres">
      <dgm:prSet presAssocID="{A4E261DC-8A0C-45CF-8F5C-C8136E9BE8E4}" presName="vert0" presStyleCnt="0">
        <dgm:presLayoutVars>
          <dgm:dir/>
          <dgm:animOne val="branch"/>
          <dgm:animLvl val="lvl"/>
        </dgm:presLayoutVars>
      </dgm:prSet>
      <dgm:spPr/>
    </dgm:pt>
    <dgm:pt modelId="{01B932EC-1423-4902-B2CF-9AA600495DDA}" type="pres">
      <dgm:prSet presAssocID="{550DFC95-ADBC-4FCE-BB0F-A1FB2832B036}" presName="thickLine" presStyleLbl="alignNode1" presStyleIdx="0" presStyleCnt="3"/>
      <dgm:spPr/>
    </dgm:pt>
    <dgm:pt modelId="{40FBE66B-3D5F-42E9-9290-98F0422C720E}" type="pres">
      <dgm:prSet presAssocID="{550DFC95-ADBC-4FCE-BB0F-A1FB2832B036}" presName="horz1" presStyleCnt="0"/>
      <dgm:spPr/>
    </dgm:pt>
    <dgm:pt modelId="{8BEDED2A-CDD5-4B6C-8BAC-84B660B95BA0}" type="pres">
      <dgm:prSet presAssocID="{550DFC95-ADBC-4FCE-BB0F-A1FB2832B036}" presName="tx1" presStyleLbl="revTx" presStyleIdx="0" presStyleCnt="3"/>
      <dgm:spPr/>
    </dgm:pt>
    <dgm:pt modelId="{17E9F4C7-E520-4F5F-8980-1E3FFF2E91BC}" type="pres">
      <dgm:prSet presAssocID="{550DFC95-ADBC-4FCE-BB0F-A1FB2832B036}" presName="vert1" presStyleCnt="0"/>
      <dgm:spPr/>
    </dgm:pt>
    <dgm:pt modelId="{D42D99C9-92D3-4EF5-BB9D-AB4725C9EC60}" type="pres">
      <dgm:prSet presAssocID="{FA7DAB65-10F3-4E9F-85B3-FF4AA051E953}" presName="thickLine" presStyleLbl="alignNode1" presStyleIdx="1" presStyleCnt="3"/>
      <dgm:spPr/>
    </dgm:pt>
    <dgm:pt modelId="{6821669D-EC23-4625-AE7E-5604491BDAB5}" type="pres">
      <dgm:prSet presAssocID="{FA7DAB65-10F3-4E9F-85B3-FF4AA051E953}" presName="horz1" presStyleCnt="0"/>
      <dgm:spPr/>
    </dgm:pt>
    <dgm:pt modelId="{CE038882-D876-4740-A7D6-519EBC4AFAE6}" type="pres">
      <dgm:prSet presAssocID="{FA7DAB65-10F3-4E9F-85B3-FF4AA051E953}" presName="tx1" presStyleLbl="revTx" presStyleIdx="1" presStyleCnt="3"/>
      <dgm:spPr/>
    </dgm:pt>
    <dgm:pt modelId="{D634DE12-9FD9-4C9F-B887-B556EE7D5062}" type="pres">
      <dgm:prSet presAssocID="{FA7DAB65-10F3-4E9F-85B3-FF4AA051E953}" presName="vert1" presStyleCnt="0"/>
      <dgm:spPr/>
    </dgm:pt>
    <dgm:pt modelId="{7B535395-B975-45C4-8C01-FBF11B5DDF25}" type="pres">
      <dgm:prSet presAssocID="{05AC26D3-4B00-4D73-A8B3-B0D72CF1A64B}" presName="thickLine" presStyleLbl="alignNode1" presStyleIdx="2" presStyleCnt="3"/>
      <dgm:spPr/>
    </dgm:pt>
    <dgm:pt modelId="{7B30FD5B-45D6-4B0A-A8BE-90AC97939073}" type="pres">
      <dgm:prSet presAssocID="{05AC26D3-4B00-4D73-A8B3-B0D72CF1A64B}" presName="horz1" presStyleCnt="0"/>
      <dgm:spPr/>
    </dgm:pt>
    <dgm:pt modelId="{0340C53A-9B20-46D8-84C3-FB119C668778}" type="pres">
      <dgm:prSet presAssocID="{05AC26D3-4B00-4D73-A8B3-B0D72CF1A64B}" presName="tx1" presStyleLbl="revTx" presStyleIdx="2" presStyleCnt="3"/>
      <dgm:spPr/>
    </dgm:pt>
    <dgm:pt modelId="{FB38861F-FC34-492A-BD2C-E319C97BFF0F}" type="pres">
      <dgm:prSet presAssocID="{05AC26D3-4B00-4D73-A8B3-B0D72CF1A64B}" presName="vert1" presStyleCnt="0"/>
      <dgm:spPr/>
    </dgm:pt>
  </dgm:ptLst>
  <dgm:cxnLst>
    <dgm:cxn modelId="{BEEA5557-DE79-412D-9264-2447DA5B6B13}" srcId="{A4E261DC-8A0C-45CF-8F5C-C8136E9BE8E4}" destId="{FA7DAB65-10F3-4E9F-85B3-FF4AA051E953}" srcOrd="1" destOrd="0" parTransId="{E2DDF75A-CE82-4140-832E-05BFB9C486BB}" sibTransId="{D9056AF5-3C73-457A-B32E-151C011D9783}"/>
    <dgm:cxn modelId="{AF810895-6E0F-4918-8A52-08B155958558}" srcId="{A4E261DC-8A0C-45CF-8F5C-C8136E9BE8E4}" destId="{550DFC95-ADBC-4FCE-BB0F-A1FB2832B036}" srcOrd="0" destOrd="0" parTransId="{BB1A266B-211D-4399-A0C5-48B55A7CFC0F}" sibTransId="{AC061CAE-2F15-4A28-B68B-AF9DF0BDAA0A}"/>
    <dgm:cxn modelId="{0B5D9FAA-D956-4F1E-93E1-B07401C3C43A}" srcId="{A4E261DC-8A0C-45CF-8F5C-C8136E9BE8E4}" destId="{05AC26D3-4B00-4D73-A8B3-B0D72CF1A64B}" srcOrd="2" destOrd="0" parTransId="{200A5AFB-CB72-4676-B618-E2894D0CCB76}" sibTransId="{6EC4818B-9B96-41B7-A103-0E2D363E1A57}"/>
    <dgm:cxn modelId="{A672DDB2-1CA7-44D3-B6FC-476439F61893}" type="presOf" srcId="{FA7DAB65-10F3-4E9F-85B3-FF4AA051E953}" destId="{CE038882-D876-4740-A7D6-519EBC4AFAE6}" srcOrd="0" destOrd="0" presId="urn:microsoft.com/office/officeart/2008/layout/LinedList"/>
    <dgm:cxn modelId="{CBC84DC1-509B-4B5F-9C0A-0EF7BFFDC2B8}" type="presOf" srcId="{A4E261DC-8A0C-45CF-8F5C-C8136E9BE8E4}" destId="{9281E01D-F0BC-49B8-A323-92B5A9FFDA7D}" srcOrd="0" destOrd="0" presId="urn:microsoft.com/office/officeart/2008/layout/LinedList"/>
    <dgm:cxn modelId="{03969ED2-7BD8-4927-9AAE-8FA4CE9E2FEC}" type="presOf" srcId="{550DFC95-ADBC-4FCE-BB0F-A1FB2832B036}" destId="{8BEDED2A-CDD5-4B6C-8BAC-84B660B95BA0}" srcOrd="0" destOrd="0" presId="urn:microsoft.com/office/officeart/2008/layout/LinedList"/>
    <dgm:cxn modelId="{11678DE2-782A-4389-89EF-46EAC2A08D41}" type="presOf" srcId="{05AC26D3-4B00-4D73-A8B3-B0D72CF1A64B}" destId="{0340C53A-9B20-46D8-84C3-FB119C668778}" srcOrd="0" destOrd="0" presId="urn:microsoft.com/office/officeart/2008/layout/LinedList"/>
    <dgm:cxn modelId="{E4C98600-5C17-4A9E-BF57-D9808744402F}" type="presParOf" srcId="{9281E01D-F0BC-49B8-A323-92B5A9FFDA7D}" destId="{01B932EC-1423-4902-B2CF-9AA600495DDA}" srcOrd="0" destOrd="0" presId="urn:microsoft.com/office/officeart/2008/layout/LinedList"/>
    <dgm:cxn modelId="{BFE86E36-16F3-4329-A740-2F5AF3BAA978}" type="presParOf" srcId="{9281E01D-F0BC-49B8-A323-92B5A9FFDA7D}" destId="{40FBE66B-3D5F-42E9-9290-98F0422C720E}" srcOrd="1" destOrd="0" presId="urn:microsoft.com/office/officeart/2008/layout/LinedList"/>
    <dgm:cxn modelId="{94823B67-FBF3-4430-B433-6CEBB3079AD3}" type="presParOf" srcId="{40FBE66B-3D5F-42E9-9290-98F0422C720E}" destId="{8BEDED2A-CDD5-4B6C-8BAC-84B660B95BA0}" srcOrd="0" destOrd="0" presId="urn:microsoft.com/office/officeart/2008/layout/LinedList"/>
    <dgm:cxn modelId="{D1040BB7-61C1-4E1B-9F55-2E496D304846}" type="presParOf" srcId="{40FBE66B-3D5F-42E9-9290-98F0422C720E}" destId="{17E9F4C7-E520-4F5F-8980-1E3FFF2E91BC}" srcOrd="1" destOrd="0" presId="urn:microsoft.com/office/officeart/2008/layout/LinedList"/>
    <dgm:cxn modelId="{CECF3610-B1A0-4C72-8A82-ADBC60153476}" type="presParOf" srcId="{9281E01D-F0BC-49B8-A323-92B5A9FFDA7D}" destId="{D42D99C9-92D3-4EF5-BB9D-AB4725C9EC60}" srcOrd="2" destOrd="0" presId="urn:microsoft.com/office/officeart/2008/layout/LinedList"/>
    <dgm:cxn modelId="{B6854888-8074-492E-AA0E-5B920D7BACDC}" type="presParOf" srcId="{9281E01D-F0BC-49B8-A323-92B5A9FFDA7D}" destId="{6821669D-EC23-4625-AE7E-5604491BDAB5}" srcOrd="3" destOrd="0" presId="urn:microsoft.com/office/officeart/2008/layout/LinedList"/>
    <dgm:cxn modelId="{7EBFCF05-F0E6-42B3-9FC7-8E96292732FF}" type="presParOf" srcId="{6821669D-EC23-4625-AE7E-5604491BDAB5}" destId="{CE038882-D876-4740-A7D6-519EBC4AFAE6}" srcOrd="0" destOrd="0" presId="urn:microsoft.com/office/officeart/2008/layout/LinedList"/>
    <dgm:cxn modelId="{1BC3CFE5-B3A9-40F2-A40C-908951D20B42}" type="presParOf" srcId="{6821669D-EC23-4625-AE7E-5604491BDAB5}" destId="{D634DE12-9FD9-4C9F-B887-B556EE7D5062}" srcOrd="1" destOrd="0" presId="urn:microsoft.com/office/officeart/2008/layout/LinedList"/>
    <dgm:cxn modelId="{DA626E3C-8420-40E0-B3F0-60F619AFE86B}" type="presParOf" srcId="{9281E01D-F0BC-49B8-A323-92B5A9FFDA7D}" destId="{7B535395-B975-45C4-8C01-FBF11B5DDF25}" srcOrd="4" destOrd="0" presId="urn:microsoft.com/office/officeart/2008/layout/LinedList"/>
    <dgm:cxn modelId="{2E47FEAA-4242-4454-8147-F5BB1BD8BBF7}" type="presParOf" srcId="{9281E01D-F0BC-49B8-A323-92B5A9FFDA7D}" destId="{7B30FD5B-45D6-4B0A-A8BE-90AC97939073}" srcOrd="5" destOrd="0" presId="urn:microsoft.com/office/officeart/2008/layout/LinedList"/>
    <dgm:cxn modelId="{C1EF2DD5-4603-491B-830C-EE3AFE076BF5}" type="presParOf" srcId="{7B30FD5B-45D6-4B0A-A8BE-90AC97939073}" destId="{0340C53A-9B20-46D8-84C3-FB119C668778}" srcOrd="0" destOrd="0" presId="urn:microsoft.com/office/officeart/2008/layout/LinedList"/>
    <dgm:cxn modelId="{B0B9F9F7-259E-4961-A55C-ECAF5F6EC880}" type="presParOf" srcId="{7B30FD5B-45D6-4B0A-A8BE-90AC97939073}" destId="{FB38861F-FC34-492A-BD2C-E319C97BFF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6E1E7F-7771-4B7A-BEEE-63DF07C33ED5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021E6CF-E1E0-4358-8620-2E57B30BD23D}">
      <dgm:prSet/>
      <dgm:spPr/>
      <dgm:t>
        <a:bodyPr/>
        <a:lstStyle/>
        <a:p>
          <a:r>
            <a:rPr lang="en-US"/>
            <a:t>- Market share and financial success</a:t>
          </a:r>
        </a:p>
      </dgm:t>
    </dgm:pt>
    <dgm:pt modelId="{B137D133-9C6F-43C2-A60F-B8ED0374755C}" type="parTrans" cxnId="{DFC08FAE-457F-4AAE-9ABA-A6022FF1911A}">
      <dgm:prSet/>
      <dgm:spPr/>
      <dgm:t>
        <a:bodyPr/>
        <a:lstStyle/>
        <a:p>
          <a:endParaRPr lang="en-US"/>
        </a:p>
      </dgm:t>
    </dgm:pt>
    <dgm:pt modelId="{B8B57163-383D-4651-8D5E-F12D8AAE148D}" type="sibTrans" cxnId="{DFC08FAE-457F-4AAE-9ABA-A6022FF1911A}">
      <dgm:prSet/>
      <dgm:spPr/>
      <dgm:t>
        <a:bodyPr/>
        <a:lstStyle/>
        <a:p>
          <a:endParaRPr lang="en-US"/>
        </a:p>
      </dgm:t>
    </dgm:pt>
    <dgm:pt modelId="{DB01EF0F-14A9-4EE7-94E5-89AAD6C25C59}">
      <dgm:prSet/>
      <dgm:spPr/>
      <dgm:t>
        <a:bodyPr/>
        <a:lstStyle/>
        <a:p>
          <a:r>
            <a:rPr lang="en-US"/>
            <a:t>- Innovations like foldable displays and camera technology</a:t>
          </a:r>
        </a:p>
      </dgm:t>
    </dgm:pt>
    <dgm:pt modelId="{8B252DF4-AD20-4FF1-814C-8EE94E31BC2E}" type="parTrans" cxnId="{F3D02C5D-99F8-4AC3-AF78-EC01E131EC97}">
      <dgm:prSet/>
      <dgm:spPr/>
      <dgm:t>
        <a:bodyPr/>
        <a:lstStyle/>
        <a:p>
          <a:endParaRPr lang="en-US"/>
        </a:p>
      </dgm:t>
    </dgm:pt>
    <dgm:pt modelId="{B83F62F3-AB54-44B0-8412-07E3403D5333}" type="sibTrans" cxnId="{F3D02C5D-99F8-4AC3-AF78-EC01E131EC97}">
      <dgm:prSet/>
      <dgm:spPr/>
      <dgm:t>
        <a:bodyPr/>
        <a:lstStyle/>
        <a:p>
          <a:endParaRPr lang="en-US"/>
        </a:p>
      </dgm:t>
    </dgm:pt>
    <dgm:pt modelId="{B7977DB3-2279-489A-BC35-A86CF74CC37B}">
      <dgm:prSet/>
      <dgm:spPr/>
      <dgm:t>
        <a:bodyPr/>
        <a:lstStyle/>
        <a:p>
          <a:r>
            <a:rPr lang="en-US"/>
            <a:t>- Impact on the mobile phone industry and technology</a:t>
          </a:r>
        </a:p>
      </dgm:t>
    </dgm:pt>
    <dgm:pt modelId="{8C9C88EC-9867-417C-8F82-2A373FDB6E7C}" type="parTrans" cxnId="{192F231E-C8F2-4D6B-9AE7-14A2EF35A868}">
      <dgm:prSet/>
      <dgm:spPr/>
      <dgm:t>
        <a:bodyPr/>
        <a:lstStyle/>
        <a:p>
          <a:endParaRPr lang="en-US"/>
        </a:p>
      </dgm:t>
    </dgm:pt>
    <dgm:pt modelId="{84C6702B-43C6-4D02-9CBF-02F0E9CAC03C}" type="sibTrans" cxnId="{192F231E-C8F2-4D6B-9AE7-14A2EF35A868}">
      <dgm:prSet/>
      <dgm:spPr/>
      <dgm:t>
        <a:bodyPr/>
        <a:lstStyle/>
        <a:p>
          <a:endParaRPr lang="en-US"/>
        </a:p>
      </dgm:t>
    </dgm:pt>
    <dgm:pt modelId="{BD1FF7B4-7F65-4A51-83A3-A5D05CBF9600}" type="pres">
      <dgm:prSet presAssocID="{5F6E1E7F-7771-4B7A-BEEE-63DF07C33ED5}" presName="vert0" presStyleCnt="0">
        <dgm:presLayoutVars>
          <dgm:dir/>
          <dgm:animOne val="branch"/>
          <dgm:animLvl val="lvl"/>
        </dgm:presLayoutVars>
      </dgm:prSet>
      <dgm:spPr/>
    </dgm:pt>
    <dgm:pt modelId="{C78D0A3F-11A6-4BFC-9CDA-CBD9D0971234}" type="pres">
      <dgm:prSet presAssocID="{D021E6CF-E1E0-4358-8620-2E57B30BD23D}" presName="thickLine" presStyleLbl="alignNode1" presStyleIdx="0" presStyleCnt="3"/>
      <dgm:spPr/>
    </dgm:pt>
    <dgm:pt modelId="{CFA53BCF-1A91-4E75-A7EC-DC313A560272}" type="pres">
      <dgm:prSet presAssocID="{D021E6CF-E1E0-4358-8620-2E57B30BD23D}" presName="horz1" presStyleCnt="0"/>
      <dgm:spPr/>
    </dgm:pt>
    <dgm:pt modelId="{E86461C4-E6C9-427A-9514-CEDC2A148C3F}" type="pres">
      <dgm:prSet presAssocID="{D021E6CF-E1E0-4358-8620-2E57B30BD23D}" presName="tx1" presStyleLbl="revTx" presStyleIdx="0" presStyleCnt="3"/>
      <dgm:spPr/>
    </dgm:pt>
    <dgm:pt modelId="{282290D5-E4C6-46EF-A5E4-EDB1C2BF54F8}" type="pres">
      <dgm:prSet presAssocID="{D021E6CF-E1E0-4358-8620-2E57B30BD23D}" presName="vert1" presStyleCnt="0"/>
      <dgm:spPr/>
    </dgm:pt>
    <dgm:pt modelId="{0B8E38E6-2E0F-48F5-A919-A99D4CB9BE41}" type="pres">
      <dgm:prSet presAssocID="{DB01EF0F-14A9-4EE7-94E5-89AAD6C25C59}" presName="thickLine" presStyleLbl="alignNode1" presStyleIdx="1" presStyleCnt="3"/>
      <dgm:spPr/>
    </dgm:pt>
    <dgm:pt modelId="{83CE24C6-B2B8-4F00-BD17-C2897A93BAFE}" type="pres">
      <dgm:prSet presAssocID="{DB01EF0F-14A9-4EE7-94E5-89AAD6C25C59}" presName="horz1" presStyleCnt="0"/>
      <dgm:spPr/>
    </dgm:pt>
    <dgm:pt modelId="{03C264FF-B44C-4F03-8B1F-291712E98EA2}" type="pres">
      <dgm:prSet presAssocID="{DB01EF0F-14A9-4EE7-94E5-89AAD6C25C59}" presName="tx1" presStyleLbl="revTx" presStyleIdx="1" presStyleCnt="3"/>
      <dgm:spPr/>
    </dgm:pt>
    <dgm:pt modelId="{A1CD5950-A771-492C-B858-FC4DFC659D96}" type="pres">
      <dgm:prSet presAssocID="{DB01EF0F-14A9-4EE7-94E5-89AAD6C25C59}" presName="vert1" presStyleCnt="0"/>
      <dgm:spPr/>
    </dgm:pt>
    <dgm:pt modelId="{B7659C0C-2529-4DF0-A8D0-4E53BB646A94}" type="pres">
      <dgm:prSet presAssocID="{B7977DB3-2279-489A-BC35-A86CF74CC37B}" presName="thickLine" presStyleLbl="alignNode1" presStyleIdx="2" presStyleCnt="3"/>
      <dgm:spPr/>
    </dgm:pt>
    <dgm:pt modelId="{76DA12F2-A10D-49A0-ABE8-E6E391420064}" type="pres">
      <dgm:prSet presAssocID="{B7977DB3-2279-489A-BC35-A86CF74CC37B}" presName="horz1" presStyleCnt="0"/>
      <dgm:spPr/>
    </dgm:pt>
    <dgm:pt modelId="{1B1EBDEC-AD01-46A3-A372-7F1A114C2F41}" type="pres">
      <dgm:prSet presAssocID="{B7977DB3-2279-489A-BC35-A86CF74CC37B}" presName="tx1" presStyleLbl="revTx" presStyleIdx="2" presStyleCnt="3"/>
      <dgm:spPr/>
    </dgm:pt>
    <dgm:pt modelId="{59E71881-B9E1-4D33-B639-29C624501109}" type="pres">
      <dgm:prSet presAssocID="{B7977DB3-2279-489A-BC35-A86CF74CC37B}" presName="vert1" presStyleCnt="0"/>
      <dgm:spPr/>
    </dgm:pt>
  </dgm:ptLst>
  <dgm:cxnLst>
    <dgm:cxn modelId="{D7BE4E01-541F-4484-B58A-854913C41C16}" type="presOf" srcId="{DB01EF0F-14A9-4EE7-94E5-89AAD6C25C59}" destId="{03C264FF-B44C-4F03-8B1F-291712E98EA2}" srcOrd="0" destOrd="0" presId="urn:microsoft.com/office/officeart/2008/layout/LinedList"/>
    <dgm:cxn modelId="{192F231E-C8F2-4D6B-9AE7-14A2EF35A868}" srcId="{5F6E1E7F-7771-4B7A-BEEE-63DF07C33ED5}" destId="{B7977DB3-2279-489A-BC35-A86CF74CC37B}" srcOrd="2" destOrd="0" parTransId="{8C9C88EC-9867-417C-8F82-2A373FDB6E7C}" sibTransId="{84C6702B-43C6-4D02-9CBF-02F0E9CAC03C}"/>
    <dgm:cxn modelId="{3C29C339-32BC-470D-B10E-EE9D584130FE}" type="presOf" srcId="{D021E6CF-E1E0-4358-8620-2E57B30BD23D}" destId="{E86461C4-E6C9-427A-9514-CEDC2A148C3F}" srcOrd="0" destOrd="0" presId="urn:microsoft.com/office/officeart/2008/layout/LinedList"/>
    <dgm:cxn modelId="{F3D02C5D-99F8-4AC3-AF78-EC01E131EC97}" srcId="{5F6E1E7F-7771-4B7A-BEEE-63DF07C33ED5}" destId="{DB01EF0F-14A9-4EE7-94E5-89AAD6C25C59}" srcOrd="1" destOrd="0" parTransId="{8B252DF4-AD20-4FF1-814C-8EE94E31BC2E}" sibTransId="{B83F62F3-AB54-44B0-8412-07E3403D5333}"/>
    <dgm:cxn modelId="{DFC08FAE-457F-4AAE-9ABA-A6022FF1911A}" srcId="{5F6E1E7F-7771-4B7A-BEEE-63DF07C33ED5}" destId="{D021E6CF-E1E0-4358-8620-2E57B30BD23D}" srcOrd="0" destOrd="0" parTransId="{B137D133-9C6F-43C2-A60F-B8ED0374755C}" sibTransId="{B8B57163-383D-4651-8D5E-F12D8AAE148D}"/>
    <dgm:cxn modelId="{6AF536D9-20AB-42D1-AC4D-DB0DD6667361}" type="presOf" srcId="{B7977DB3-2279-489A-BC35-A86CF74CC37B}" destId="{1B1EBDEC-AD01-46A3-A372-7F1A114C2F41}" srcOrd="0" destOrd="0" presId="urn:microsoft.com/office/officeart/2008/layout/LinedList"/>
    <dgm:cxn modelId="{7A12E4F6-CB58-47C0-9881-1342896D1CFA}" type="presOf" srcId="{5F6E1E7F-7771-4B7A-BEEE-63DF07C33ED5}" destId="{BD1FF7B4-7F65-4A51-83A3-A5D05CBF9600}" srcOrd="0" destOrd="0" presId="urn:microsoft.com/office/officeart/2008/layout/LinedList"/>
    <dgm:cxn modelId="{7080FD44-1B73-43F5-908A-42FBC30976FD}" type="presParOf" srcId="{BD1FF7B4-7F65-4A51-83A3-A5D05CBF9600}" destId="{C78D0A3F-11A6-4BFC-9CDA-CBD9D0971234}" srcOrd="0" destOrd="0" presId="urn:microsoft.com/office/officeart/2008/layout/LinedList"/>
    <dgm:cxn modelId="{3C6C9088-E6EF-4270-B258-39889BEFC07E}" type="presParOf" srcId="{BD1FF7B4-7F65-4A51-83A3-A5D05CBF9600}" destId="{CFA53BCF-1A91-4E75-A7EC-DC313A560272}" srcOrd="1" destOrd="0" presId="urn:microsoft.com/office/officeart/2008/layout/LinedList"/>
    <dgm:cxn modelId="{D626DC77-D0B8-465E-AC45-48FFD00E201A}" type="presParOf" srcId="{CFA53BCF-1A91-4E75-A7EC-DC313A560272}" destId="{E86461C4-E6C9-427A-9514-CEDC2A148C3F}" srcOrd="0" destOrd="0" presId="urn:microsoft.com/office/officeart/2008/layout/LinedList"/>
    <dgm:cxn modelId="{180ECB40-86E6-4D57-8C8C-217F485DC998}" type="presParOf" srcId="{CFA53BCF-1A91-4E75-A7EC-DC313A560272}" destId="{282290D5-E4C6-46EF-A5E4-EDB1C2BF54F8}" srcOrd="1" destOrd="0" presId="urn:microsoft.com/office/officeart/2008/layout/LinedList"/>
    <dgm:cxn modelId="{1B33DD46-F8F0-4DE4-96AF-8F92529F9B1D}" type="presParOf" srcId="{BD1FF7B4-7F65-4A51-83A3-A5D05CBF9600}" destId="{0B8E38E6-2E0F-48F5-A919-A99D4CB9BE41}" srcOrd="2" destOrd="0" presId="urn:microsoft.com/office/officeart/2008/layout/LinedList"/>
    <dgm:cxn modelId="{DDAC5FC5-D492-4781-B046-9DA0F89A15F9}" type="presParOf" srcId="{BD1FF7B4-7F65-4A51-83A3-A5D05CBF9600}" destId="{83CE24C6-B2B8-4F00-BD17-C2897A93BAFE}" srcOrd="3" destOrd="0" presId="urn:microsoft.com/office/officeart/2008/layout/LinedList"/>
    <dgm:cxn modelId="{B450F649-DE69-48A0-977E-634BAC67583A}" type="presParOf" srcId="{83CE24C6-B2B8-4F00-BD17-C2897A93BAFE}" destId="{03C264FF-B44C-4F03-8B1F-291712E98EA2}" srcOrd="0" destOrd="0" presId="urn:microsoft.com/office/officeart/2008/layout/LinedList"/>
    <dgm:cxn modelId="{ADB6163B-A906-4958-A9ED-4936AC4C1F62}" type="presParOf" srcId="{83CE24C6-B2B8-4F00-BD17-C2897A93BAFE}" destId="{A1CD5950-A771-492C-B858-FC4DFC659D96}" srcOrd="1" destOrd="0" presId="urn:microsoft.com/office/officeart/2008/layout/LinedList"/>
    <dgm:cxn modelId="{A3BAC957-91B4-4F22-8E71-11A9A717E6FD}" type="presParOf" srcId="{BD1FF7B4-7F65-4A51-83A3-A5D05CBF9600}" destId="{B7659C0C-2529-4DF0-A8D0-4E53BB646A94}" srcOrd="4" destOrd="0" presId="urn:microsoft.com/office/officeart/2008/layout/LinedList"/>
    <dgm:cxn modelId="{9B6AACF9-0CD4-4E56-9E60-E930D63D766E}" type="presParOf" srcId="{BD1FF7B4-7F65-4A51-83A3-A5D05CBF9600}" destId="{76DA12F2-A10D-49A0-ABE8-E6E391420064}" srcOrd="5" destOrd="0" presId="urn:microsoft.com/office/officeart/2008/layout/LinedList"/>
    <dgm:cxn modelId="{1D19B179-B277-48B1-8BED-6D88AE790053}" type="presParOf" srcId="{76DA12F2-A10D-49A0-ABE8-E6E391420064}" destId="{1B1EBDEC-AD01-46A3-A372-7F1A114C2F41}" srcOrd="0" destOrd="0" presId="urn:microsoft.com/office/officeart/2008/layout/LinedList"/>
    <dgm:cxn modelId="{629BC7BD-DE83-4FB3-A477-EDF834DEF6CF}" type="presParOf" srcId="{76DA12F2-A10D-49A0-ABE8-E6E391420064}" destId="{59E71881-B9E1-4D33-B639-29C6245011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B052A9-1D36-41AB-B8BA-9E7F3E145AAF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701244E-FEB9-4000-9F89-F12A1C7CBECB}">
      <dgm:prSet/>
      <dgm:spPr/>
      <dgm:t>
        <a:bodyPr/>
        <a:lstStyle/>
        <a:p>
          <a:r>
            <a:rPr lang="en-US"/>
            <a:t>- History and background of Xiaomi</a:t>
          </a:r>
        </a:p>
      </dgm:t>
    </dgm:pt>
    <dgm:pt modelId="{684E1D54-9E85-4F4F-9AB2-72FFFB305070}" type="parTrans" cxnId="{9A6EBF44-1CAD-42B1-AE53-5C49E73B5643}">
      <dgm:prSet/>
      <dgm:spPr/>
      <dgm:t>
        <a:bodyPr/>
        <a:lstStyle/>
        <a:p>
          <a:endParaRPr lang="en-US"/>
        </a:p>
      </dgm:t>
    </dgm:pt>
    <dgm:pt modelId="{07E743AC-A77E-4B1B-BD21-1DA657DE201A}" type="sibTrans" cxnId="{9A6EBF44-1CAD-42B1-AE53-5C49E73B5643}">
      <dgm:prSet/>
      <dgm:spPr/>
      <dgm:t>
        <a:bodyPr/>
        <a:lstStyle/>
        <a:p>
          <a:endParaRPr lang="en-US"/>
        </a:p>
      </dgm:t>
    </dgm:pt>
    <dgm:pt modelId="{A4C2B2C2-FE05-406E-B596-60ED3F6619E2}">
      <dgm:prSet/>
      <dgm:spPr/>
      <dgm:t>
        <a:bodyPr/>
        <a:lstStyle/>
        <a:p>
          <a:r>
            <a:rPr lang="en-US"/>
            <a:t>- Xiaomi’s position in the mobile market</a:t>
          </a:r>
        </a:p>
      </dgm:t>
    </dgm:pt>
    <dgm:pt modelId="{AA547BF1-741A-40E0-B8FA-0FCD4FA0C0C9}" type="parTrans" cxnId="{5386E02F-27FC-4836-9806-A49945CDB135}">
      <dgm:prSet/>
      <dgm:spPr/>
      <dgm:t>
        <a:bodyPr/>
        <a:lstStyle/>
        <a:p>
          <a:endParaRPr lang="en-US"/>
        </a:p>
      </dgm:t>
    </dgm:pt>
    <dgm:pt modelId="{D5607E8F-6329-4875-B37D-0D8B6431B46D}" type="sibTrans" cxnId="{5386E02F-27FC-4836-9806-A49945CDB135}">
      <dgm:prSet/>
      <dgm:spPr/>
      <dgm:t>
        <a:bodyPr/>
        <a:lstStyle/>
        <a:p>
          <a:endParaRPr lang="en-US"/>
        </a:p>
      </dgm:t>
    </dgm:pt>
    <dgm:pt modelId="{D8448FF0-68E3-44E6-961C-717F07731B11}">
      <dgm:prSet/>
      <dgm:spPr/>
      <dgm:t>
        <a:bodyPr/>
        <a:lstStyle/>
        <a:p>
          <a:r>
            <a:rPr lang="en-US"/>
            <a:t>- Key products: Mi, Redmi, and POCO series</a:t>
          </a:r>
        </a:p>
      </dgm:t>
    </dgm:pt>
    <dgm:pt modelId="{F933EE09-5E3F-4C25-AA81-CDBD0D8D2383}" type="parTrans" cxnId="{31CB53FA-6C89-4B0B-B481-DBAD1D17C5C6}">
      <dgm:prSet/>
      <dgm:spPr/>
      <dgm:t>
        <a:bodyPr/>
        <a:lstStyle/>
        <a:p>
          <a:endParaRPr lang="en-US"/>
        </a:p>
      </dgm:t>
    </dgm:pt>
    <dgm:pt modelId="{979624F7-3611-4632-A7D4-A0ED627CF5E9}" type="sibTrans" cxnId="{31CB53FA-6C89-4B0B-B481-DBAD1D17C5C6}">
      <dgm:prSet/>
      <dgm:spPr/>
      <dgm:t>
        <a:bodyPr/>
        <a:lstStyle/>
        <a:p>
          <a:endParaRPr lang="en-US"/>
        </a:p>
      </dgm:t>
    </dgm:pt>
    <dgm:pt modelId="{04479278-09E7-445A-B338-4352EBE0E569}" type="pres">
      <dgm:prSet presAssocID="{BAB052A9-1D36-41AB-B8BA-9E7F3E145AAF}" presName="vert0" presStyleCnt="0">
        <dgm:presLayoutVars>
          <dgm:dir/>
          <dgm:animOne val="branch"/>
          <dgm:animLvl val="lvl"/>
        </dgm:presLayoutVars>
      </dgm:prSet>
      <dgm:spPr/>
    </dgm:pt>
    <dgm:pt modelId="{4B331B8B-F076-487F-8818-F979590AF866}" type="pres">
      <dgm:prSet presAssocID="{5701244E-FEB9-4000-9F89-F12A1C7CBECB}" presName="thickLine" presStyleLbl="alignNode1" presStyleIdx="0" presStyleCnt="3"/>
      <dgm:spPr/>
    </dgm:pt>
    <dgm:pt modelId="{326DBB2A-1890-4315-A379-FFD252551051}" type="pres">
      <dgm:prSet presAssocID="{5701244E-FEB9-4000-9F89-F12A1C7CBECB}" presName="horz1" presStyleCnt="0"/>
      <dgm:spPr/>
    </dgm:pt>
    <dgm:pt modelId="{DA04C37C-F6B1-4A12-BAED-4999631089F1}" type="pres">
      <dgm:prSet presAssocID="{5701244E-FEB9-4000-9F89-F12A1C7CBECB}" presName="tx1" presStyleLbl="revTx" presStyleIdx="0" presStyleCnt="3"/>
      <dgm:spPr/>
    </dgm:pt>
    <dgm:pt modelId="{930E0034-238E-484C-A800-3C1632A7C03D}" type="pres">
      <dgm:prSet presAssocID="{5701244E-FEB9-4000-9F89-F12A1C7CBECB}" presName="vert1" presStyleCnt="0"/>
      <dgm:spPr/>
    </dgm:pt>
    <dgm:pt modelId="{F4E9D7A8-0A5A-40CF-A6B5-C3EFC528263B}" type="pres">
      <dgm:prSet presAssocID="{A4C2B2C2-FE05-406E-B596-60ED3F6619E2}" presName="thickLine" presStyleLbl="alignNode1" presStyleIdx="1" presStyleCnt="3"/>
      <dgm:spPr/>
    </dgm:pt>
    <dgm:pt modelId="{EFFD2B4C-0398-47BD-8C11-9F361BB9E830}" type="pres">
      <dgm:prSet presAssocID="{A4C2B2C2-FE05-406E-B596-60ED3F6619E2}" presName="horz1" presStyleCnt="0"/>
      <dgm:spPr/>
    </dgm:pt>
    <dgm:pt modelId="{87D3F2D8-C59F-43B3-8FD7-B3D67FEFC5B6}" type="pres">
      <dgm:prSet presAssocID="{A4C2B2C2-FE05-406E-B596-60ED3F6619E2}" presName="tx1" presStyleLbl="revTx" presStyleIdx="1" presStyleCnt="3"/>
      <dgm:spPr/>
    </dgm:pt>
    <dgm:pt modelId="{7EBFD4DD-9E48-48C0-9488-0B59DD74C5ED}" type="pres">
      <dgm:prSet presAssocID="{A4C2B2C2-FE05-406E-B596-60ED3F6619E2}" presName="vert1" presStyleCnt="0"/>
      <dgm:spPr/>
    </dgm:pt>
    <dgm:pt modelId="{F1559A6A-7ACD-4AF2-BCA5-8C2D303BA511}" type="pres">
      <dgm:prSet presAssocID="{D8448FF0-68E3-44E6-961C-717F07731B11}" presName="thickLine" presStyleLbl="alignNode1" presStyleIdx="2" presStyleCnt="3"/>
      <dgm:spPr/>
    </dgm:pt>
    <dgm:pt modelId="{2E66F2DC-B052-4069-9C25-EA333C2D350E}" type="pres">
      <dgm:prSet presAssocID="{D8448FF0-68E3-44E6-961C-717F07731B11}" presName="horz1" presStyleCnt="0"/>
      <dgm:spPr/>
    </dgm:pt>
    <dgm:pt modelId="{F59A90C3-BE0A-4D25-A6CF-AC71E33A7375}" type="pres">
      <dgm:prSet presAssocID="{D8448FF0-68E3-44E6-961C-717F07731B11}" presName="tx1" presStyleLbl="revTx" presStyleIdx="2" presStyleCnt="3"/>
      <dgm:spPr/>
    </dgm:pt>
    <dgm:pt modelId="{03127D05-D377-4B58-AB75-F441DF269E53}" type="pres">
      <dgm:prSet presAssocID="{D8448FF0-68E3-44E6-961C-717F07731B11}" presName="vert1" presStyleCnt="0"/>
      <dgm:spPr/>
    </dgm:pt>
  </dgm:ptLst>
  <dgm:cxnLst>
    <dgm:cxn modelId="{5386E02F-27FC-4836-9806-A49945CDB135}" srcId="{BAB052A9-1D36-41AB-B8BA-9E7F3E145AAF}" destId="{A4C2B2C2-FE05-406E-B596-60ED3F6619E2}" srcOrd="1" destOrd="0" parTransId="{AA547BF1-741A-40E0-B8FA-0FCD4FA0C0C9}" sibTransId="{D5607E8F-6329-4875-B37D-0D8B6431B46D}"/>
    <dgm:cxn modelId="{2C55AC41-22FF-40A7-8463-3AD21AC15B2B}" type="presOf" srcId="{5701244E-FEB9-4000-9F89-F12A1C7CBECB}" destId="{DA04C37C-F6B1-4A12-BAED-4999631089F1}" srcOrd="0" destOrd="0" presId="urn:microsoft.com/office/officeart/2008/layout/LinedList"/>
    <dgm:cxn modelId="{9A6EBF44-1CAD-42B1-AE53-5C49E73B5643}" srcId="{BAB052A9-1D36-41AB-B8BA-9E7F3E145AAF}" destId="{5701244E-FEB9-4000-9F89-F12A1C7CBECB}" srcOrd="0" destOrd="0" parTransId="{684E1D54-9E85-4F4F-9AB2-72FFFB305070}" sibTransId="{07E743AC-A77E-4B1B-BD21-1DA657DE201A}"/>
    <dgm:cxn modelId="{23D55145-C41B-42D4-8CB8-C404406EB6B0}" type="presOf" srcId="{D8448FF0-68E3-44E6-961C-717F07731B11}" destId="{F59A90C3-BE0A-4D25-A6CF-AC71E33A7375}" srcOrd="0" destOrd="0" presId="urn:microsoft.com/office/officeart/2008/layout/LinedList"/>
    <dgm:cxn modelId="{A3356A69-E865-4021-92BB-9EA3F50B8562}" type="presOf" srcId="{A4C2B2C2-FE05-406E-B596-60ED3F6619E2}" destId="{87D3F2D8-C59F-43B3-8FD7-B3D67FEFC5B6}" srcOrd="0" destOrd="0" presId="urn:microsoft.com/office/officeart/2008/layout/LinedList"/>
    <dgm:cxn modelId="{0CDD5080-4C8F-4A2C-A016-372CD88D5B5E}" type="presOf" srcId="{BAB052A9-1D36-41AB-B8BA-9E7F3E145AAF}" destId="{04479278-09E7-445A-B338-4352EBE0E569}" srcOrd="0" destOrd="0" presId="urn:microsoft.com/office/officeart/2008/layout/LinedList"/>
    <dgm:cxn modelId="{31CB53FA-6C89-4B0B-B481-DBAD1D17C5C6}" srcId="{BAB052A9-1D36-41AB-B8BA-9E7F3E145AAF}" destId="{D8448FF0-68E3-44E6-961C-717F07731B11}" srcOrd="2" destOrd="0" parTransId="{F933EE09-5E3F-4C25-AA81-CDBD0D8D2383}" sibTransId="{979624F7-3611-4632-A7D4-A0ED627CF5E9}"/>
    <dgm:cxn modelId="{122C5B38-729B-45F5-88E6-3D290953D0EF}" type="presParOf" srcId="{04479278-09E7-445A-B338-4352EBE0E569}" destId="{4B331B8B-F076-487F-8818-F979590AF866}" srcOrd="0" destOrd="0" presId="urn:microsoft.com/office/officeart/2008/layout/LinedList"/>
    <dgm:cxn modelId="{03FAE95F-80F8-4EEE-8DC2-1849F3353008}" type="presParOf" srcId="{04479278-09E7-445A-B338-4352EBE0E569}" destId="{326DBB2A-1890-4315-A379-FFD252551051}" srcOrd="1" destOrd="0" presId="urn:microsoft.com/office/officeart/2008/layout/LinedList"/>
    <dgm:cxn modelId="{D49D4A02-B5F3-4B82-875F-B810A27B4297}" type="presParOf" srcId="{326DBB2A-1890-4315-A379-FFD252551051}" destId="{DA04C37C-F6B1-4A12-BAED-4999631089F1}" srcOrd="0" destOrd="0" presId="urn:microsoft.com/office/officeart/2008/layout/LinedList"/>
    <dgm:cxn modelId="{AF17035C-0C3C-4C73-983A-F9ADCCC3AF89}" type="presParOf" srcId="{326DBB2A-1890-4315-A379-FFD252551051}" destId="{930E0034-238E-484C-A800-3C1632A7C03D}" srcOrd="1" destOrd="0" presId="urn:microsoft.com/office/officeart/2008/layout/LinedList"/>
    <dgm:cxn modelId="{4E211BFA-85CD-41E7-AC21-799C44A16183}" type="presParOf" srcId="{04479278-09E7-445A-B338-4352EBE0E569}" destId="{F4E9D7A8-0A5A-40CF-A6B5-C3EFC528263B}" srcOrd="2" destOrd="0" presId="urn:microsoft.com/office/officeart/2008/layout/LinedList"/>
    <dgm:cxn modelId="{2AE9084B-6651-4CF9-AEF3-53907029F863}" type="presParOf" srcId="{04479278-09E7-445A-B338-4352EBE0E569}" destId="{EFFD2B4C-0398-47BD-8C11-9F361BB9E830}" srcOrd="3" destOrd="0" presId="urn:microsoft.com/office/officeart/2008/layout/LinedList"/>
    <dgm:cxn modelId="{7160415A-5376-4EAA-B02C-D4AE17A1A488}" type="presParOf" srcId="{EFFD2B4C-0398-47BD-8C11-9F361BB9E830}" destId="{87D3F2D8-C59F-43B3-8FD7-B3D67FEFC5B6}" srcOrd="0" destOrd="0" presId="urn:microsoft.com/office/officeart/2008/layout/LinedList"/>
    <dgm:cxn modelId="{65E3DBFD-FC29-4995-A989-F8F7E862CCA8}" type="presParOf" srcId="{EFFD2B4C-0398-47BD-8C11-9F361BB9E830}" destId="{7EBFD4DD-9E48-48C0-9488-0B59DD74C5ED}" srcOrd="1" destOrd="0" presId="urn:microsoft.com/office/officeart/2008/layout/LinedList"/>
    <dgm:cxn modelId="{330F8CD1-F3D4-472F-A173-9527D3E52D4A}" type="presParOf" srcId="{04479278-09E7-445A-B338-4352EBE0E569}" destId="{F1559A6A-7ACD-4AF2-BCA5-8C2D303BA511}" srcOrd="4" destOrd="0" presId="urn:microsoft.com/office/officeart/2008/layout/LinedList"/>
    <dgm:cxn modelId="{99CFB4D8-42EB-44A5-9C70-DE0BEA6160DC}" type="presParOf" srcId="{04479278-09E7-445A-B338-4352EBE0E569}" destId="{2E66F2DC-B052-4069-9C25-EA333C2D350E}" srcOrd="5" destOrd="0" presId="urn:microsoft.com/office/officeart/2008/layout/LinedList"/>
    <dgm:cxn modelId="{7D0C4281-4E22-4BDE-AE94-A302DBF6D687}" type="presParOf" srcId="{2E66F2DC-B052-4069-9C25-EA333C2D350E}" destId="{F59A90C3-BE0A-4D25-A6CF-AC71E33A7375}" srcOrd="0" destOrd="0" presId="urn:microsoft.com/office/officeart/2008/layout/LinedList"/>
    <dgm:cxn modelId="{C251B3D6-0365-4D19-A259-04F1CD6C267D}" type="presParOf" srcId="{2E66F2DC-B052-4069-9C25-EA333C2D350E}" destId="{03127D05-D377-4B58-AB75-F441DF269E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7A4DEB-B5B7-4EF5-8114-E816AB3BEF42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CD73187-7E80-4ABD-8EB1-790764B23444}">
      <dgm:prSet/>
      <dgm:spPr/>
      <dgm:t>
        <a:bodyPr/>
        <a:lstStyle/>
        <a:p>
          <a:r>
            <a:rPr lang="en-US"/>
            <a:t>- History and background of Huawei</a:t>
          </a:r>
        </a:p>
      </dgm:t>
    </dgm:pt>
    <dgm:pt modelId="{6A9C4C74-2208-4389-8C6C-B0162F5DDCFD}" type="parTrans" cxnId="{50BF7832-52EA-42CE-B6F4-E72A48B8FC8D}">
      <dgm:prSet/>
      <dgm:spPr/>
      <dgm:t>
        <a:bodyPr/>
        <a:lstStyle/>
        <a:p>
          <a:endParaRPr lang="en-US"/>
        </a:p>
      </dgm:t>
    </dgm:pt>
    <dgm:pt modelId="{A332216F-9C2F-49D1-A4FD-D28D707A1BB2}" type="sibTrans" cxnId="{50BF7832-52EA-42CE-B6F4-E72A48B8FC8D}">
      <dgm:prSet/>
      <dgm:spPr/>
      <dgm:t>
        <a:bodyPr/>
        <a:lstStyle/>
        <a:p>
          <a:endParaRPr lang="en-US"/>
        </a:p>
      </dgm:t>
    </dgm:pt>
    <dgm:pt modelId="{1F4893B1-C4B9-4F0C-97E9-5D5F3DECE3CB}">
      <dgm:prSet/>
      <dgm:spPr/>
      <dgm:t>
        <a:bodyPr/>
        <a:lstStyle/>
        <a:p>
          <a:r>
            <a:rPr lang="en-US"/>
            <a:t>- Huawei’s position in the mobile market</a:t>
          </a:r>
        </a:p>
      </dgm:t>
    </dgm:pt>
    <dgm:pt modelId="{5C7B079A-99A9-4615-9634-B591874B0A67}" type="parTrans" cxnId="{F5056C74-D93B-4B32-A5D7-41C16F29CDB8}">
      <dgm:prSet/>
      <dgm:spPr/>
      <dgm:t>
        <a:bodyPr/>
        <a:lstStyle/>
        <a:p>
          <a:endParaRPr lang="en-US"/>
        </a:p>
      </dgm:t>
    </dgm:pt>
    <dgm:pt modelId="{0EA5E424-94BD-4963-99EC-D51DE97DCA7B}" type="sibTrans" cxnId="{F5056C74-D93B-4B32-A5D7-41C16F29CDB8}">
      <dgm:prSet/>
      <dgm:spPr/>
      <dgm:t>
        <a:bodyPr/>
        <a:lstStyle/>
        <a:p>
          <a:endParaRPr lang="en-US"/>
        </a:p>
      </dgm:t>
    </dgm:pt>
    <dgm:pt modelId="{36C6A519-D6B1-4F0B-9F5D-BEF67DE4CD6B}">
      <dgm:prSet/>
      <dgm:spPr/>
      <dgm:t>
        <a:bodyPr/>
        <a:lstStyle/>
        <a:p>
          <a:r>
            <a:rPr lang="en-US"/>
            <a:t>- Key products: Huawei Mate and P series, Honor</a:t>
          </a:r>
        </a:p>
      </dgm:t>
    </dgm:pt>
    <dgm:pt modelId="{0026CB87-A482-4183-962D-C21816D5A212}" type="parTrans" cxnId="{766E9578-1838-433F-8F7B-7C5949ED68FF}">
      <dgm:prSet/>
      <dgm:spPr/>
      <dgm:t>
        <a:bodyPr/>
        <a:lstStyle/>
        <a:p>
          <a:endParaRPr lang="en-US"/>
        </a:p>
      </dgm:t>
    </dgm:pt>
    <dgm:pt modelId="{782D0BD9-D956-40FA-9659-771CD01DAF38}" type="sibTrans" cxnId="{766E9578-1838-433F-8F7B-7C5949ED68FF}">
      <dgm:prSet/>
      <dgm:spPr/>
      <dgm:t>
        <a:bodyPr/>
        <a:lstStyle/>
        <a:p>
          <a:endParaRPr lang="en-US"/>
        </a:p>
      </dgm:t>
    </dgm:pt>
    <dgm:pt modelId="{64BCB667-0088-4E30-91F3-08179772B42B}" type="pres">
      <dgm:prSet presAssocID="{597A4DEB-B5B7-4EF5-8114-E816AB3BEF42}" presName="vert0" presStyleCnt="0">
        <dgm:presLayoutVars>
          <dgm:dir/>
          <dgm:animOne val="branch"/>
          <dgm:animLvl val="lvl"/>
        </dgm:presLayoutVars>
      </dgm:prSet>
      <dgm:spPr/>
    </dgm:pt>
    <dgm:pt modelId="{92524F89-FDE2-45CC-BB9E-17A9B1C8DFDF}" type="pres">
      <dgm:prSet presAssocID="{2CD73187-7E80-4ABD-8EB1-790764B23444}" presName="thickLine" presStyleLbl="alignNode1" presStyleIdx="0" presStyleCnt="3"/>
      <dgm:spPr/>
    </dgm:pt>
    <dgm:pt modelId="{C828C909-C624-44C4-A873-4854DB203EF0}" type="pres">
      <dgm:prSet presAssocID="{2CD73187-7E80-4ABD-8EB1-790764B23444}" presName="horz1" presStyleCnt="0"/>
      <dgm:spPr/>
    </dgm:pt>
    <dgm:pt modelId="{3AF23BC7-D8B8-4147-B34A-208519D37C12}" type="pres">
      <dgm:prSet presAssocID="{2CD73187-7E80-4ABD-8EB1-790764B23444}" presName="tx1" presStyleLbl="revTx" presStyleIdx="0" presStyleCnt="3"/>
      <dgm:spPr/>
    </dgm:pt>
    <dgm:pt modelId="{B52435B4-2089-41F0-AACE-80941D28925E}" type="pres">
      <dgm:prSet presAssocID="{2CD73187-7E80-4ABD-8EB1-790764B23444}" presName="vert1" presStyleCnt="0"/>
      <dgm:spPr/>
    </dgm:pt>
    <dgm:pt modelId="{0F2AA08A-1758-4C6C-873B-47C83F82E1E0}" type="pres">
      <dgm:prSet presAssocID="{1F4893B1-C4B9-4F0C-97E9-5D5F3DECE3CB}" presName="thickLine" presStyleLbl="alignNode1" presStyleIdx="1" presStyleCnt="3"/>
      <dgm:spPr/>
    </dgm:pt>
    <dgm:pt modelId="{9F66C484-AD73-41B3-98FF-33F40A223DC6}" type="pres">
      <dgm:prSet presAssocID="{1F4893B1-C4B9-4F0C-97E9-5D5F3DECE3CB}" presName="horz1" presStyleCnt="0"/>
      <dgm:spPr/>
    </dgm:pt>
    <dgm:pt modelId="{AD09BDBA-B1F7-4892-B8A9-803E89D6695F}" type="pres">
      <dgm:prSet presAssocID="{1F4893B1-C4B9-4F0C-97E9-5D5F3DECE3CB}" presName="tx1" presStyleLbl="revTx" presStyleIdx="1" presStyleCnt="3"/>
      <dgm:spPr/>
    </dgm:pt>
    <dgm:pt modelId="{3C86ECB7-E89C-4ED1-8545-320DAB78CE63}" type="pres">
      <dgm:prSet presAssocID="{1F4893B1-C4B9-4F0C-97E9-5D5F3DECE3CB}" presName="vert1" presStyleCnt="0"/>
      <dgm:spPr/>
    </dgm:pt>
    <dgm:pt modelId="{6371B42B-3543-45D1-8762-CD3B57AABC9F}" type="pres">
      <dgm:prSet presAssocID="{36C6A519-D6B1-4F0B-9F5D-BEF67DE4CD6B}" presName="thickLine" presStyleLbl="alignNode1" presStyleIdx="2" presStyleCnt="3"/>
      <dgm:spPr/>
    </dgm:pt>
    <dgm:pt modelId="{B4E4756F-3B93-4FA9-92D4-EE8994ACA862}" type="pres">
      <dgm:prSet presAssocID="{36C6A519-D6B1-4F0B-9F5D-BEF67DE4CD6B}" presName="horz1" presStyleCnt="0"/>
      <dgm:spPr/>
    </dgm:pt>
    <dgm:pt modelId="{673F8768-9F63-4B07-AC5E-2AC5A96D429F}" type="pres">
      <dgm:prSet presAssocID="{36C6A519-D6B1-4F0B-9F5D-BEF67DE4CD6B}" presName="tx1" presStyleLbl="revTx" presStyleIdx="2" presStyleCnt="3"/>
      <dgm:spPr/>
    </dgm:pt>
    <dgm:pt modelId="{21A0035C-B769-4BDF-8AB1-D20BEB176327}" type="pres">
      <dgm:prSet presAssocID="{36C6A519-D6B1-4F0B-9F5D-BEF67DE4CD6B}" presName="vert1" presStyleCnt="0"/>
      <dgm:spPr/>
    </dgm:pt>
  </dgm:ptLst>
  <dgm:cxnLst>
    <dgm:cxn modelId="{79E07127-EC1A-4920-9011-D43ED0B1B03D}" type="presOf" srcId="{2CD73187-7E80-4ABD-8EB1-790764B23444}" destId="{3AF23BC7-D8B8-4147-B34A-208519D37C12}" srcOrd="0" destOrd="0" presId="urn:microsoft.com/office/officeart/2008/layout/LinedList"/>
    <dgm:cxn modelId="{50BF7832-52EA-42CE-B6F4-E72A48B8FC8D}" srcId="{597A4DEB-B5B7-4EF5-8114-E816AB3BEF42}" destId="{2CD73187-7E80-4ABD-8EB1-790764B23444}" srcOrd="0" destOrd="0" parTransId="{6A9C4C74-2208-4389-8C6C-B0162F5DDCFD}" sibTransId="{A332216F-9C2F-49D1-A4FD-D28D707A1BB2}"/>
    <dgm:cxn modelId="{F7B81236-96C0-47AB-B24D-AB99F99F2172}" type="presOf" srcId="{1F4893B1-C4B9-4F0C-97E9-5D5F3DECE3CB}" destId="{AD09BDBA-B1F7-4892-B8A9-803E89D6695F}" srcOrd="0" destOrd="0" presId="urn:microsoft.com/office/officeart/2008/layout/LinedList"/>
    <dgm:cxn modelId="{F5056C74-D93B-4B32-A5D7-41C16F29CDB8}" srcId="{597A4DEB-B5B7-4EF5-8114-E816AB3BEF42}" destId="{1F4893B1-C4B9-4F0C-97E9-5D5F3DECE3CB}" srcOrd="1" destOrd="0" parTransId="{5C7B079A-99A9-4615-9634-B591874B0A67}" sibTransId="{0EA5E424-94BD-4963-99EC-D51DE97DCA7B}"/>
    <dgm:cxn modelId="{766E9578-1838-433F-8F7B-7C5949ED68FF}" srcId="{597A4DEB-B5B7-4EF5-8114-E816AB3BEF42}" destId="{36C6A519-D6B1-4F0B-9F5D-BEF67DE4CD6B}" srcOrd="2" destOrd="0" parTransId="{0026CB87-A482-4183-962D-C21816D5A212}" sibTransId="{782D0BD9-D956-40FA-9659-771CD01DAF38}"/>
    <dgm:cxn modelId="{074DD658-C2A8-46D6-AC54-46310C4D8C45}" type="presOf" srcId="{597A4DEB-B5B7-4EF5-8114-E816AB3BEF42}" destId="{64BCB667-0088-4E30-91F3-08179772B42B}" srcOrd="0" destOrd="0" presId="urn:microsoft.com/office/officeart/2008/layout/LinedList"/>
    <dgm:cxn modelId="{2F77369B-6C9C-46D9-A69E-C813AAFA919A}" type="presOf" srcId="{36C6A519-D6B1-4F0B-9F5D-BEF67DE4CD6B}" destId="{673F8768-9F63-4B07-AC5E-2AC5A96D429F}" srcOrd="0" destOrd="0" presId="urn:microsoft.com/office/officeart/2008/layout/LinedList"/>
    <dgm:cxn modelId="{9D42D1E3-AD66-4E96-84FB-A4B442E529F1}" type="presParOf" srcId="{64BCB667-0088-4E30-91F3-08179772B42B}" destId="{92524F89-FDE2-45CC-BB9E-17A9B1C8DFDF}" srcOrd="0" destOrd="0" presId="urn:microsoft.com/office/officeart/2008/layout/LinedList"/>
    <dgm:cxn modelId="{61D12401-DC4B-4B64-B7A6-9151FD07B760}" type="presParOf" srcId="{64BCB667-0088-4E30-91F3-08179772B42B}" destId="{C828C909-C624-44C4-A873-4854DB203EF0}" srcOrd="1" destOrd="0" presId="urn:microsoft.com/office/officeart/2008/layout/LinedList"/>
    <dgm:cxn modelId="{C5C297A8-A638-45F1-8CB6-AAB3FD7B628A}" type="presParOf" srcId="{C828C909-C624-44C4-A873-4854DB203EF0}" destId="{3AF23BC7-D8B8-4147-B34A-208519D37C12}" srcOrd="0" destOrd="0" presId="urn:microsoft.com/office/officeart/2008/layout/LinedList"/>
    <dgm:cxn modelId="{8E8A4DD2-00B7-427F-B0D6-F11C288B6684}" type="presParOf" srcId="{C828C909-C624-44C4-A873-4854DB203EF0}" destId="{B52435B4-2089-41F0-AACE-80941D28925E}" srcOrd="1" destOrd="0" presId="urn:microsoft.com/office/officeart/2008/layout/LinedList"/>
    <dgm:cxn modelId="{1343F577-4C59-4409-A02C-541690119515}" type="presParOf" srcId="{64BCB667-0088-4E30-91F3-08179772B42B}" destId="{0F2AA08A-1758-4C6C-873B-47C83F82E1E0}" srcOrd="2" destOrd="0" presId="urn:microsoft.com/office/officeart/2008/layout/LinedList"/>
    <dgm:cxn modelId="{EE29BD10-0C70-4143-9810-D15595D62A4A}" type="presParOf" srcId="{64BCB667-0088-4E30-91F3-08179772B42B}" destId="{9F66C484-AD73-41B3-98FF-33F40A223DC6}" srcOrd="3" destOrd="0" presId="urn:microsoft.com/office/officeart/2008/layout/LinedList"/>
    <dgm:cxn modelId="{4D081918-BBAC-4FA5-B820-891280AF1152}" type="presParOf" srcId="{9F66C484-AD73-41B3-98FF-33F40A223DC6}" destId="{AD09BDBA-B1F7-4892-B8A9-803E89D6695F}" srcOrd="0" destOrd="0" presId="urn:microsoft.com/office/officeart/2008/layout/LinedList"/>
    <dgm:cxn modelId="{6B621813-E339-41B2-971E-CF9BE2ED70DD}" type="presParOf" srcId="{9F66C484-AD73-41B3-98FF-33F40A223DC6}" destId="{3C86ECB7-E89C-4ED1-8545-320DAB78CE63}" srcOrd="1" destOrd="0" presId="urn:microsoft.com/office/officeart/2008/layout/LinedList"/>
    <dgm:cxn modelId="{E001CC98-2D21-4F5F-8C99-1C90FE1E4B00}" type="presParOf" srcId="{64BCB667-0088-4E30-91F3-08179772B42B}" destId="{6371B42B-3543-45D1-8762-CD3B57AABC9F}" srcOrd="4" destOrd="0" presId="urn:microsoft.com/office/officeart/2008/layout/LinedList"/>
    <dgm:cxn modelId="{B9826102-2D07-4F20-93F0-258C59A4BE0C}" type="presParOf" srcId="{64BCB667-0088-4E30-91F3-08179772B42B}" destId="{B4E4756F-3B93-4FA9-92D4-EE8994ACA862}" srcOrd="5" destOrd="0" presId="urn:microsoft.com/office/officeart/2008/layout/LinedList"/>
    <dgm:cxn modelId="{7FAD989C-AC9D-4346-BCE8-1D4A27A2315F}" type="presParOf" srcId="{B4E4756F-3B93-4FA9-92D4-EE8994ACA862}" destId="{673F8768-9F63-4B07-AC5E-2AC5A96D429F}" srcOrd="0" destOrd="0" presId="urn:microsoft.com/office/officeart/2008/layout/LinedList"/>
    <dgm:cxn modelId="{86184E7C-83AE-4DE2-873C-D7AE11033C9D}" type="presParOf" srcId="{B4E4756F-3B93-4FA9-92D4-EE8994ACA862}" destId="{21A0035C-B769-4BDF-8AB1-D20BEB1763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05021D8-CB34-4005-8083-6DF9BFA0596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05120B-1092-43B1-B7D3-A4A4BDD39848}">
      <dgm:prSet/>
      <dgm:spPr/>
      <dgm:t>
        <a:bodyPr/>
        <a:lstStyle/>
        <a:p>
          <a:r>
            <a:rPr lang="en-US"/>
            <a:t>- History and background of Google’s Pixel phones</a:t>
          </a:r>
        </a:p>
      </dgm:t>
    </dgm:pt>
    <dgm:pt modelId="{857B9D90-F27B-4F75-83D5-952C4471778B}" type="parTrans" cxnId="{39DE6048-DFD5-4C19-A476-F42298B672A6}">
      <dgm:prSet/>
      <dgm:spPr/>
      <dgm:t>
        <a:bodyPr/>
        <a:lstStyle/>
        <a:p>
          <a:endParaRPr lang="en-US"/>
        </a:p>
      </dgm:t>
    </dgm:pt>
    <dgm:pt modelId="{1CD83585-2D05-449E-AF0F-68EF32F1B093}" type="sibTrans" cxnId="{39DE6048-DFD5-4C19-A476-F42298B672A6}">
      <dgm:prSet/>
      <dgm:spPr/>
      <dgm:t>
        <a:bodyPr/>
        <a:lstStyle/>
        <a:p>
          <a:endParaRPr lang="en-US"/>
        </a:p>
      </dgm:t>
    </dgm:pt>
    <dgm:pt modelId="{BD0D09F5-152D-45D8-ACC2-E73E775FEE9F}">
      <dgm:prSet/>
      <dgm:spPr/>
      <dgm:t>
        <a:bodyPr/>
        <a:lstStyle/>
        <a:p>
          <a:r>
            <a:rPr lang="en-US"/>
            <a:t>- Google’s position in the mobile market</a:t>
          </a:r>
        </a:p>
      </dgm:t>
    </dgm:pt>
    <dgm:pt modelId="{E4C8ABA4-D827-4252-9C4C-7A33638D3F16}" type="parTrans" cxnId="{409F3984-81C2-41EA-9573-4169227EF06A}">
      <dgm:prSet/>
      <dgm:spPr/>
      <dgm:t>
        <a:bodyPr/>
        <a:lstStyle/>
        <a:p>
          <a:endParaRPr lang="en-US"/>
        </a:p>
      </dgm:t>
    </dgm:pt>
    <dgm:pt modelId="{A74BEC89-1FFA-4504-8F5D-093F914C63C8}" type="sibTrans" cxnId="{409F3984-81C2-41EA-9573-4169227EF06A}">
      <dgm:prSet/>
      <dgm:spPr/>
      <dgm:t>
        <a:bodyPr/>
        <a:lstStyle/>
        <a:p>
          <a:endParaRPr lang="en-US"/>
        </a:p>
      </dgm:t>
    </dgm:pt>
    <dgm:pt modelId="{9E4CF188-22E1-4AED-BFBA-DDC5CFBA74B3}">
      <dgm:prSet/>
      <dgm:spPr/>
      <dgm:t>
        <a:bodyPr/>
        <a:lstStyle/>
        <a:p>
          <a:r>
            <a:rPr lang="en-US"/>
            <a:t>- Key products: Pixel series, Android OS</a:t>
          </a:r>
        </a:p>
      </dgm:t>
    </dgm:pt>
    <dgm:pt modelId="{A88595F3-B6FA-4AC4-89F4-58916D21EA4D}" type="parTrans" cxnId="{651536EC-720E-4A36-943C-F4EEF08F069B}">
      <dgm:prSet/>
      <dgm:spPr/>
      <dgm:t>
        <a:bodyPr/>
        <a:lstStyle/>
        <a:p>
          <a:endParaRPr lang="en-US"/>
        </a:p>
      </dgm:t>
    </dgm:pt>
    <dgm:pt modelId="{C8326D43-5862-4BAB-8256-5AF87EF20203}" type="sibTrans" cxnId="{651536EC-720E-4A36-943C-F4EEF08F069B}">
      <dgm:prSet/>
      <dgm:spPr/>
      <dgm:t>
        <a:bodyPr/>
        <a:lstStyle/>
        <a:p>
          <a:endParaRPr lang="en-US"/>
        </a:p>
      </dgm:t>
    </dgm:pt>
    <dgm:pt modelId="{F29E136C-8661-4478-90D7-44C5C7C12AA2}" type="pres">
      <dgm:prSet presAssocID="{005021D8-CB34-4005-8083-6DF9BFA0596A}" presName="vert0" presStyleCnt="0">
        <dgm:presLayoutVars>
          <dgm:dir/>
          <dgm:animOne val="branch"/>
          <dgm:animLvl val="lvl"/>
        </dgm:presLayoutVars>
      </dgm:prSet>
      <dgm:spPr/>
    </dgm:pt>
    <dgm:pt modelId="{E1D42A7D-919B-4FE5-8557-97A5EFA0B8C6}" type="pres">
      <dgm:prSet presAssocID="{AE05120B-1092-43B1-B7D3-A4A4BDD39848}" presName="thickLine" presStyleLbl="alignNode1" presStyleIdx="0" presStyleCnt="3"/>
      <dgm:spPr/>
    </dgm:pt>
    <dgm:pt modelId="{03B3A544-803A-4B57-8BFE-CA56417CB650}" type="pres">
      <dgm:prSet presAssocID="{AE05120B-1092-43B1-B7D3-A4A4BDD39848}" presName="horz1" presStyleCnt="0"/>
      <dgm:spPr/>
    </dgm:pt>
    <dgm:pt modelId="{5192322C-E2E4-4327-B6BA-4722DF1B2506}" type="pres">
      <dgm:prSet presAssocID="{AE05120B-1092-43B1-B7D3-A4A4BDD39848}" presName="tx1" presStyleLbl="revTx" presStyleIdx="0" presStyleCnt="3"/>
      <dgm:spPr/>
    </dgm:pt>
    <dgm:pt modelId="{FF6A3307-6616-4BCC-B70A-603AF3BF1BDA}" type="pres">
      <dgm:prSet presAssocID="{AE05120B-1092-43B1-B7D3-A4A4BDD39848}" presName="vert1" presStyleCnt="0"/>
      <dgm:spPr/>
    </dgm:pt>
    <dgm:pt modelId="{E8E77CF0-FE01-4A02-A7A5-65B9A6D88087}" type="pres">
      <dgm:prSet presAssocID="{BD0D09F5-152D-45D8-ACC2-E73E775FEE9F}" presName="thickLine" presStyleLbl="alignNode1" presStyleIdx="1" presStyleCnt="3"/>
      <dgm:spPr/>
    </dgm:pt>
    <dgm:pt modelId="{EE052443-4774-4BA2-9DEE-4930EDB33A2E}" type="pres">
      <dgm:prSet presAssocID="{BD0D09F5-152D-45D8-ACC2-E73E775FEE9F}" presName="horz1" presStyleCnt="0"/>
      <dgm:spPr/>
    </dgm:pt>
    <dgm:pt modelId="{ADBCBF4F-55EC-41AC-B52D-52B06CDC5F5C}" type="pres">
      <dgm:prSet presAssocID="{BD0D09F5-152D-45D8-ACC2-E73E775FEE9F}" presName="tx1" presStyleLbl="revTx" presStyleIdx="1" presStyleCnt="3"/>
      <dgm:spPr/>
    </dgm:pt>
    <dgm:pt modelId="{88138717-D06B-46B8-A555-C15E5ED28ECE}" type="pres">
      <dgm:prSet presAssocID="{BD0D09F5-152D-45D8-ACC2-E73E775FEE9F}" presName="vert1" presStyleCnt="0"/>
      <dgm:spPr/>
    </dgm:pt>
    <dgm:pt modelId="{0A787822-EBB1-4E09-867B-0FEFAE63825A}" type="pres">
      <dgm:prSet presAssocID="{9E4CF188-22E1-4AED-BFBA-DDC5CFBA74B3}" presName="thickLine" presStyleLbl="alignNode1" presStyleIdx="2" presStyleCnt="3"/>
      <dgm:spPr/>
    </dgm:pt>
    <dgm:pt modelId="{6C16790C-67C9-4D2A-93A1-D368BBB14945}" type="pres">
      <dgm:prSet presAssocID="{9E4CF188-22E1-4AED-BFBA-DDC5CFBA74B3}" presName="horz1" presStyleCnt="0"/>
      <dgm:spPr/>
    </dgm:pt>
    <dgm:pt modelId="{FED0777F-101E-4C38-9E23-FEE44B586A73}" type="pres">
      <dgm:prSet presAssocID="{9E4CF188-22E1-4AED-BFBA-DDC5CFBA74B3}" presName="tx1" presStyleLbl="revTx" presStyleIdx="2" presStyleCnt="3"/>
      <dgm:spPr/>
    </dgm:pt>
    <dgm:pt modelId="{A9E687E3-435F-4BEF-A0D7-6354AA969925}" type="pres">
      <dgm:prSet presAssocID="{9E4CF188-22E1-4AED-BFBA-DDC5CFBA74B3}" presName="vert1" presStyleCnt="0"/>
      <dgm:spPr/>
    </dgm:pt>
  </dgm:ptLst>
  <dgm:cxnLst>
    <dgm:cxn modelId="{4D057800-2A75-4540-A1B7-BF1E8811A790}" type="presOf" srcId="{BD0D09F5-152D-45D8-ACC2-E73E775FEE9F}" destId="{ADBCBF4F-55EC-41AC-B52D-52B06CDC5F5C}" srcOrd="0" destOrd="0" presId="urn:microsoft.com/office/officeart/2008/layout/LinedList"/>
    <dgm:cxn modelId="{9BB91506-E107-420C-BEB6-77D9FB0B1A13}" type="presOf" srcId="{9E4CF188-22E1-4AED-BFBA-DDC5CFBA74B3}" destId="{FED0777F-101E-4C38-9E23-FEE44B586A73}" srcOrd="0" destOrd="0" presId="urn:microsoft.com/office/officeart/2008/layout/LinedList"/>
    <dgm:cxn modelId="{39DE6048-DFD5-4C19-A476-F42298B672A6}" srcId="{005021D8-CB34-4005-8083-6DF9BFA0596A}" destId="{AE05120B-1092-43B1-B7D3-A4A4BDD39848}" srcOrd="0" destOrd="0" parTransId="{857B9D90-F27B-4F75-83D5-952C4471778B}" sibTransId="{1CD83585-2D05-449E-AF0F-68EF32F1B093}"/>
    <dgm:cxn modelId="{02F56457-40F4-4A70-9751-EDAC6141B44B}" type="presOf" srcId="{AE05120B-1092-43B1-B7D3-A4A4BDD39848}" destId="{5192322C-E2E4-4327-B6BA-4722DF1B2506}" srcOrd="0" destOrd="0" presId="urn:microsoft.com/office/officeart/2008/layout/LinedList"/>
    <dgm:cxn modelId="{024B3E59-407E-495A-AA4E-A40CE8155D5B}" type="presOf" srcId="{005021D8-CB34-4005-8083-6DF9BFA0596A}" destId="{F29E136C-8661-4478-90D7-44C5C7C12AA2}" srcOrd="0" destOrd="0" presId="urn:microsoft.com/office/officeart/2008/layout/LinedList"/>
    <dgm:cxn modelId="{409F3984-81C2-41EA-9573-4169227EF06A}" srcId="{005021D8-CB34-4005-8083-6DF9BFA0596A}" destId="{BD0D09F5-152D-45D8-ACC2-E73E775FEE9F}" srcOrd="1" destOrd="0" parTransId="{E4C8ABA4-D827-4252-9C4C-7A33638D3F16}" sibTransId="{A74BEC89-1FFA-4504-8F5D-093F914C63C8}"/>
    <dgm:cxn modelId="{651536EC-720E-4A36-943C-F4EEF08F069B}" srcId="{005021D8-CB34-4005-8083-6DF9BFA0596A}" destId="{9E4CF188-22E1-4AED-BFBA-DDC5CFBA74B3}" srcOrd="2" destOrd="0" parTransId="{A88595F3-B6FA-4AC4-89F4-58916D21EA4D}" sibTransId="{C8326D43-5862-4BAB-8256-5AF87EF20203}"/>
    <dgm:cxn modelId="{2A1E1627-6430-4926-8EBB-5FD6F83D1A35}" type="presParOf" srcId="{F29E136C-8661-4478-90D7-44C5C7C12AA2}" destId="{E1D42A7D-919B-4FE5-8557-97A5EFA0B8C6}" srcOrd="0" destOrd="0" presId="urn:microsoft.com/office/officeart/2008/layout/LinedList"/>
    <dgm:cxn modelId="{124F442F-433B-4BD5-B1FF-A306DA2F43E5}" type="presParOf" srcId="{F29E136C-8661-4478-90D7-44C5C7C12AA2}" destId="{03B3A544-803A-4B57-8BFE-CA56417CB650}" srcOrd="1" destOrd="0" presId="urn:microsoft.com/office/officeart/2008/layout/LinedList"/>
    <dgm:cxn modelId="{56D603CB-4C83-45F5-90EC-BC2F29C39917}" type="presParOf" srcId="{03B3A544-803A-4B57-8BFE-CA56417CB650}" destId="{5192322C-E2E4-4327-B6BA-4722DF1B2506}" srcOrd="0" destOrd="0" presId="urn:microsoft.com/office/officeart/2008/layout/LinedList"/>
    <dgm:cxn modelId="{2FB98EC4-82C9-4E53-A717-A7E0781C4543}" type="presParOf" srcId="{03B3A544-803A-4B57-8BFE-CA56417CB650}" destId="{FF6A3307-6616-4BCC-B70A-603AF3BF1BDA}" srcOrd="1" destOrd="0" presId="urn:microsoft.com/office/officeart/2008/layout/LinedList"/>
    <dgm:cxn modelId="{8B3B675B-A65B-4674-822A-606C16AF6C4F}" type="presParOf" srcId="{F29E136C-8661-4478-90D7-44C5C7C12AA2}" destId="{E8E77CF0-FE01-4A02-A7A5-65B9A6D88087}" srcOrd="2" destOrd="0" presId="urn:microsoft.com/office/officeart/2008/layout/LinedList"/>
    <dgm:cxn modelId="{8C1CE932-D7B7-40A8-82E6-B261DE3ED0A2}" type="presParOf" srcId="{F29E136C-8661-4478-90D7-44C5C7C12AA2}" destId="{EE052443-4774-4BA2-9DEE-4930EDB33A2E}" srcOrd="3" destOrd="0" presId="urn:microsoft.com/office/officeart/2008/layout/LinedList"/>
    <dgm:cxn modelId="{8645601C-EEBE-40EA-BA07-5236F7B4B14A}" type="presParOf" srcId="{EE052443-4774-4BA2-9DEE-4930EDB33A2E}" destId="{ADBCBF4F-55EC-41AC-B52D-52B06CDC5F5C}" srcOrd="0" destOrd="0" presId="urn:microsoft.com/office/officeart/2008/layout/LinedList"/>
    <dgm:cxn modelId="{5F85AAAB-85A5-4D0F-9075-2C20EBA4F4C5}" type="presParOf" srcId="{EE052443-4774-4BA2-9DEE-4930EDB33A2E}" destId="{88138717-D06B-46B8-A555-C15E5ED28ECE}" srcOrd="1" destOrd="0" presId="urn:microsoft.com/office/officeart/2008/layout/LinedList"/>
    <dgm:cxn modelId="{69A0FA1E-F732-486F-B9F8-9578A9CE7F5B}" type="presParOf" srcId="{F29E136C-8661-4478-90D7-44C5C7C12AA2}" destId="{0A787822-EBB1-4E09-867B-0FEFAE63825A}" srcOrd="4" destOrd="0" presId="urn:microsoft.com/office/officeart/2008/layout/LinedList"/>
    <dgm:cxn modelId="{25E2F95A-568C-4A37-9B9F-FB19AB833218}" type="presParOf" srcId="{F29E136C-8661-4478-90D7-44C5C7C12AA2}" destId="{6C16790C-67C9-4D2A-93A1-D368BBB14945}" srcOrd="5" destOrd="0" presId="urn:microsoft.com/office/officeart/2008/layout/LinedList"/>
    <dgm:cxn modelId="{E7D2CEF7-F2C4-4548-9B71-681664D7120A}" type="presParOf" srcId="{6C16790C-67C9-4D2A-93A1-D368BBB14945}" destId="{FED0777F-101E-4C38-9E23-FEE44B586A73}" srcOrd="0" destOrd="0" presId="urn:microsoft.com/office/officeart/2008/layout/LinedList"/>
    <dgm:cxn modelId="{E528ADF9-46AE-443E-B0B3-556129EF4D3C}" type="presParOf" srcId="{6C16790C-67C9-4D2A-93A1-D368BBB14945}" destId="{A9E687E3-435F-4BEF-A0D7-6354AA96992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0B2DC6-3476-4FBC-AB7C-D4B2C06F555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BB04BAA-18B0-46B0-907C-D42EB679831D}">
      <dgm:prSet/>
      <dgm:spPr/>
      <dgm:t>
        <a:bodyPr/>
        <a:lstStyle/>
        <a:p>
          <a:r>
            <a:rPr lang="en-US"/>
            <a:t>- Market share comparison of Xiaomi, Huawei, and Google</a:t>
          </a:r>
        </a:p>
      </dgm:t>
    </dgm:pt>
    <dgm:pt modelId="{B65CD9A1-073A-4754-8CFD-7330A82059D1}" type="parTrans" cxnId="{9E0B7D1A-81DF-4B0B-920E-4325AD764E3F}">
      <dgm:prSet/>
      <dgm:spPr/>
      <dgm:t>
        <a:bodyPr/>
        <a:lstStyle/>
        <a:p>
          <a:endParaRPr lang="en-US"/>
        </a:p>
      </dgm:t>
    </dgm:pt>
    <dgm:pt modelId="{78CEFFF5-89A0-42F2-876A-C131BA2F0F7F}" type="sibTrans" cxnId="{9E0B7D1A-81DF-4B0B-920E-4325AD764E3F}">
      <dgm:prSet/>
      <dgm:spPr/>
      <dgm:t>
        <a:bodyPr/>
        <a:lstStyle/>
        <a:p>
          <a:endParaRPr lang="en-US"/>
        </a:p>
      </dgm:t>
    </dgm:pt>
    <dgm:pt modelId="{7B0843CA-303A-4C72-8BEB-F4FB717B51E2}">
      <dgm:prSet/>
      <dgm:spPr/>
      <dgm:t>
        <a:bodyPr/>
        <a:lstStyle/>
        <a:p>
          <a:r>
            <a:rPr lang="en-US"/>
            <a:t>- Innovations and unique features of each company</a:t>
          </a:r>
        </a:p>
      </dgm:t>
    </dgm:pt>
    <dgm:pt modelId="{FB9B4899-BF08-4AA4-8D71-9C9184273B11}" type="parTrans" cxnId="{5FBBB324-4E60-48E9-9C36-EFDBBB6F72B3}">
      <dgm:prSet/>
      <dgm:spPr/>
      <dgm:t>
        <a:bodyPr/>
        <a:lstStyle/>
        <a:p>
          <a:endParaRPr lang="en-US"/>
        </a:p>
      </dgm:t>
    </dgm:pt>
    <dgm:pt modelId="{852163CA-C7B5-4E36-8617-914DC2C0DA2D}" type="sibTrans" cxnId="{5FBBB324-4E60-48E9-9C36-EFDBBB6F72B3}">
      <dgm:prSet/>
      <dgm:spPr/>
      <dgm:t>
        <a:bodyPr/>
        <a:lstStyle/>
        <a:p>
          <a:endParaRPr lang="en-US"/>
        </a:p>
      </dgm:t>
    </dgm:pt>
    <dgm:pt modelId="{B129269B-9CED-4AC5-9E18-4EA4D00A01D8}">
      <dgm:prSet/>
      <dgm:spPr/>
      <dgm:t>
        <a:bodyPr/>
        <a:lstStyle/>
        <a:p>
          <a:r>
            <a:rPr lang="en-US"/>
            <a:t>- Global impact and challenges faced (e.g., Huawei’s sanctions)</a:t>
          </a:r>
        </a:p>
      </dgm:t>
    </dgm:pt>
    <dgm:pt modelId="{E4FAC442-CDA2-4021-9E2F-A1903322C6AC}" type="parTrans" cxnId="{003314BD-E33C-4476-9C72-47CCE982E2E4}">
      <dgm:prSet/>
      <dgm:spPr/>
      <dgm:t>
        <a:bodyPr/>
        <a:lstStyle/>
        <a:p>
          <a:endParaRPr lang="en-US"/>
        </a:p>
      </dgm:t>
    </dgm:pt>
    <dgm:pt modelId="{4DA034E7-7A62-40BF-8D8C-CE0DA0972FDF}" type="sibTrans" cxnId="{003314BD-E33C-4476-9C72-47CCE982E2E4}">
      <dgm:prSet/>
      <dgm:spPr/>
      <dgm:t>
        <a:bodyPr/>
        <a:lstStyle/>
        <a:p>
          <a:endParaRPr lang="en-US"/>
        </a:p>
      </dgm:t>
    </dgm:pt>
    <dgm:pt modelId="{0BD6B944-396C-4D91-9AD0-119B879C2705}" type="pres">
      <dgm:prSet presAssocID="{180B2DC6-3476-4FBC-AB7C-D4B2C06F5558}" presName="vert0" presStyleCnt="0">
        <dgm:presLayoutVars>
          <dgm:dir/>
          <dgm:animOne val="branch"/>
          <dgm:animLvl val="lvl"/>
        </dgm:presLayoutVars>
      </dgm:prSet>
      <dgm:spPr/>
    </dgm:pt>
    <dgm:pt modelId="{C6E6D977-986D-4F91-B013-06655F8FEB28}" type="pres">
      <dgm:prSet presAssocID="{EBB04BAA-18B0-46B0-907C-D42EB679831D}" presName="thickLine" presStyleLbl="alignNode1" presStyleIdx="0" presStyleCnt="3"/>
      <dgm:spPr/>
    </dgm:pt>
    <dgm:pt modelId="{6A5BCB39-3664-44EF-AC29-999A2EBBE8C2}" type="pres">
      <dgm:prSet presAssocID="{EBB04BAA-18B0-46B0-907C-D42EB679831D}" presName="horz1" presStyleCnt="0"/>
      <dgm:spPr/>
    </dgm:pt>
    <dgm:pt modelId="{4B99B5E6-C29B-42EF-B7F2-2EBD52E3A86B}" type="pres">
      <dgm:prSet presAssocID="{EBB04BAA-18B0-46B0-907C-D42EB679831D}" presName="tx1" presStyleLbl="revTx" presStyleIdx="0" presStyleCnt="3"/>
      <dgm:spPr/>
    </dgm:pt>
    <dgm:pt modelId="{82742158-40C8-47AF-ABD8-4046C75AC001}" type="pres">
      <dgm:prSet presAssocID="{EBB04BAA-18B0-46B0-907C-D42EB679831D}" presName="vert1" presStyleCnt="0"/>
      <dgm:spPr/>
    </dgm:pt>
    <dgm:pt modelId="{8446C185-A49E-4E13-B325-BFB1B62F3972}" type="pres">
      <dgm:prSet presAssocID="{7B0843CA-303A-4C72-8BEB-F4FB717B51E2}" presName="thickLine" presStyleLbl="alignNode1" presStyleIdx="1" presStyleCnt="3"/>
      <dgm:spPr/>
    </dgm:pt>
    <dgm:pt modelId="{D5E73B78-F717-427A-AD58-1944925C4A76}" type="pres">
      <dgm:prSet presAssocID="{7B0843CA-303A-4C72-8BEB-F4FB717B51E2}" presName="horz1" presStyleCnt="0"/>
      <dgm:spPr/>
    </dgm:pt>
    <dgm:pt modelId="{D832E407-09DE-4989-A2DF-82CFED026152}" type="pres">
      <dgm:prSet presAssocID="{7B0843CA-303A-4C72-8BEB-F4FB717B51E2}" presName="tx1" presStyleLbl="revTx" presStyleIdx="1" presStyleCnt="3"/>
      <dgm:spPr/>
    </dgm:pt>
    <dgm:pt modelId="{674CD931-6522-4B23-9D54-61B8353B8F57}" type="pres">
      <dgm:prSet presAssocID="{7B0843CA-303A-4C72-8BEB-F4FB717B51E2}" presName="vert1" presStyleCnt="0"/>
      <dgm:spPr/>
    </dgm:pt>
    <dgm:pt modelId="{4C000DA0-B524-4748-98BF-19CAC1FFE9C8}" type="pres">
      <dgm:prSet presAssocID="{B129269B-9CED-4AC5-9E18-4EA4D00A01D8}" presName="thickLine" presStyleLbl="alignNode1" presStyleIdx="2" presStyleCnt="3"/>
      <dgm:spPr/>
    </dgm:pt>
    <dgm:pt modelId="{C2D3A1FB-408F-482E-ACF9-169C3C297B67}" type="pres">
      <dgm:prSet presAssocID="{B129269B-9CED-4AC5-9E18-4EA4D00A01D8}" presName="horz1" presStyleCnt="0"/>
      <dgm:spPr/>
    </dgm:pt>
    <dgm:pt modelId="{98A11F80-54AE-448E-B44C-3E0758FE3B7C}" type="pres">
      <dgm:prSet presAssocID="{B129269B-9CED-4AC5-9E18-4EA4D00A01D8}" presName="tx1" presStyleLbl="revTx" presStyleIdx="2" presStyleCnt="3"/>
      <dgm:spPr/>
    </dgm:pt>
    <dgm:pt modelId="{FF29D409-A15E-4924-872A-05B049CBDC88}" type="pres">
      <dgm:prSet presAssocID="{B129269B-9CED-4AC5-9E18-4EA4D00A01D8}" presName="vert1" presStyleCnt="0"/>
      <dgm:spPr/>
    </dgm:pt>
  </dgm:ptLst>
  <dgm:cxnLst>
    <dgm:cxn modelId="{9E0B7D1A-81DF-4B0B-920E-4325AD764E3F}" srcId="{180B2DC6-3476-4FBC-AB7C-D4B2C06F5558}" destId="{EBB04BAA-18B0-46B0-907C-D42EB679831D}" srcOrd="0" destOrd="0" parTransId="{B65CD9A1-073A-4754-8CFD-7330A82059D1}" sibTransId="{78CEFFF5-89A0-42F2-876A-C131BA2F0F7F}"/>
    <dgm:cxn modelId="{5FBBB324-4E60-48E9-9C36-EFDBBB6F72B3}" srcId="{180B2DC6-3476-4FBC-AB7C-D4B2C06F5558}" destId="{7B0843CA-303A-4C72-8BEB-F4FB717B51E2}" srcOrd="1" destOrd="0" parTransId="{FB9B4899-BF08-4AA4-8D71-9C9184273B11}" sibTransId="{852163CA-C7B5-4E36-8617-914DC2C0DA2D}"/>
    <dgm:cxn modelId="{251EB147-AD5A-43AA-9DDD-10F21FF54BFA}" type="presOf" srcId="{EBB04BAA-18B0-46B0-907C-D42EB679831D}" destId="{4B99B5E6-C29B-42EF-B7F2-2EBD52E3A86B}" srcOrd="0" destOrd="0" presId="urn:microsoft.com/office/officeart/2008/layout/LinedList"/>
    <dgm:cxn modelId="{00A9E64C-B7D6-4A6F-A7A3-C3B0922C9A5E}" type="presOf" srcId="{180B2DC6-3476-4FBC-AB7C-D4B2C06F5558}" destId="{0BD6B944-396C-4D91-9AD0-119B879C2705}" srcOrd="0" destOrd="0" presId="urn:microsoft.com/office/officeart/2008/layout/LinedList"/>
    <dgm:cxn modelId="{8E82F098-4B8D-4A14-85C3-304C4EF961BC}" type="presOf" srcId="{7B0843CA-303A-4C72-8BEB-F4FB717B51E2}" destId="{D832E407-09DE-4989-A2DF-82CFED026152}" srcOrd="0" destOrd="0" presId="urn:microsoft.com/office/officeart/2008/layout/LinedList"/>
    <dgm:cxn modelId="{003314BD-E33C-4476-9C72-47CCE982E2E4}" srcId="{180B2DC6-3476-4FBC-AB7C-D4B2C06F5558}" destId="{B129269B-9CED-4AC5-9E18-4EA4D00A01D8}" srcOrd="2" destOrd="0" parTransId="{E4FAC442-CDA2-4021-9E2F-A1903322C6AC}" sibTransId="{4DA034E7-7A62-40BF-8D8C-CE0DA0972FDF}"/>
    <dgm:cxn modelId="{C7714EDE-7F4E-4DF8-8EA2-5C9A2F80FF90}" type="presOf" srcId="{B129269B-9CED-4AC5-9E18-4EA4D00A01D8}" destId="{98A11F80-54AE-448E-B44C-3E0758FE3B7C}" srcOrd="0" destOrd="0" presId="urn:microsoft.com/office/officeart/2008/layout/LinedList"/>
    <dgm:cxn modelId="{F7F9A545-17DA-4E4B-AC79-06A57E1DA474}" type="presParOf" srcId="{0BD6B944-396C-4D91-9AD0-119B879C2705}" destId="{C6E6D977-986D-4F91-B013-06655F8FEB28}" srcOrd="0" destOrd="0" presId="urn:microsoft.com/office/officeart/2008/layout/LinedList"/>
    <dgm:cxn modelId="{799886C3-D924-4DEE-90E3-27ADD30808C2}" type="presParOf" srcId="{0BD6B944-396C-4D91-9AD0-119B879C2705}" destId="{6A5BCB39-3664-44EF-AC29-999A2EBBE8C2}" srcOrd="1" destOrd="0" presId="urn:microsoft.com/office/officeart/2008/layout/LinedList"/>
    <dgm:cxn modelId="{DD53DFA4-341A-47AC-A6F4-6DBFC64B962C}" type="presParOf" srcId="{6A5BCB39-3664-44EF-AC29-999A2EBBE8C2}" destId="{4B99B5E6-C29B-42EF-B7F2-2EBD52E3A86B}" srcOrd="0" destOrd="0" presId="urn:microsoft.com/office/officeart/2008/layout/LinedList"/>
    <dgm:cxn modelId="{C56EBC8D-0E26-4ADA-B599-CD6128D1F7A1}" type="presParOf" srcId="{6A5BCB39-3664-44EF-AC29-999A2EBBE8C2}" destId="{82742158-40C8-47AF-ABD8-4046C75AC001}" srcOrd="1" destOrd="0" presId="urn:microsoft.com/office/officeart/2008/layout/LinedList"/>
    <dgm:cxn modelId="{453C67EE-84CB-44E2-8880-C7C9C96689BC}" type="presParOf" srcId="{0BD6B944-396C-4D91-9AD0-119B879C2705}" destId="{8446C185-A49E-4E13-B325-BFB1B62F3972}" srcOrd="2" destOrd="0" presId="urn:microsoft.com/office/officeart/2008/layout/LinedList"/>
    <dgm:cxn modelId="{1B84930B-B2C5-47AB-8404-C5D84B5FCC4E}" type="presParOf" srcId="{0BD6B944-396C-4D91-9AD0-119B879C2705}" destId="{D5E73B78-F717-427A-AD58-1944925C4A76}" srcOrd="3" destOrd="0" presId="urn:microsoft.com/office/officeart/2008/layout/LinedList"/>
    <dgm:cxn modelId="{68AF74CC-5BA1-4D40-BB5D-A6315594EB96}" type="presParOf" srcId="{D5E73B78-F717-427A-AD58-1944925C4A76}" destId="{D832E407-09DE-4989-A2DF-82CFED026152}" srcOrd="0" destOrd="0" presId="urn:microsoft.com/office/officeart/2008/layout/LinedList"/>
    <dgm:cxn modelId="{F19C66A4-BEFE-4D2F-9F40-E4C5691D905B}" type="presParOf" srcId="{D5E73B78-F717-427A-AD58-1944925C4A76}" destId="{674CD931-6522-4B23-9D54-61B8353B8F57}" srcOrd="1" destOrd="0" presId="urn:microsoft.com/office/officeart/2008/layout/LinedList"/>
    <dgm:cxn modelId="{6B76D15C-6DAA-48AB-936F-4B6F2FC091EE}" type="presParOf" srcId="{0BD6B944-396C-4D91-9AD0-119B879C2705}" destId="{4C000DA0-B524-4748-98BF-19CAC1FFE9C8}" srcOrd="4" destOrd="0" presId="urn:microsoft.com/office/officeart/2008/layout/LinedList"/>
    <dgm:cxn modelId="{28BED0E8-468C-464E-AAED-1873734815AF}" type="presParOf" srcId="{0BD6B944-396C-4D91-9AD0-119B879C2705}" destId="{C2D3A1FB-408F-482E-ACF9-169C3C297B67}" srcOrd="5" destOrd="0" presId="urn:microsoft.com/office/officeart/2008/layout/LinedList"/>
    <dgm:cxn modelId="{408F87F7-C8AB-4EE6-B31E-20A79E1109A1}" type="presParOf" srcId="{C2D3A1FB-408F-482E-ACF9-169C3C297B67}" destId="{98A11F80-54AE-448E-B44C-3E0758FE3B7C}" srcOrd="0" destOrd="0" presId="urn:microsoft.com/office/officeart/2008/layout/LinedList"/>
    <dgm:cxn modelId="{1D5B98A3-08AA-446E-B5CB-38145300F1CD}" type="presParOf" srcId="{C2D3A1FB-408F-482E-ACF9-169C3C297B67}" destId="{FF29D409-A15E-4924-872A-05B049CBDC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CD64B-71F6-4B8E-B9BD-0D58722D4A82}">
      <dsp:nvSpPr>
        <dsp:cNvPr id="0" name=""/>
        <dsp:cNvSpPr/>
      </dsp:nvSpPr>
      <dsp:spPr>
        <a:xfrm>
          <a:off x="0" y="46309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Market share</a:t>
          </a:r>
        </a:p>
      </dsp:txBody>
      <dsp:txXfrm>
        <a:off x="62055" y="108364"/>
        <a:ext cx="4876014" cy="1147095"/>
      </dsp:txXfrm>
    </dsp:sp>
    <dsp:sp modelId="{65A43D49-C6C1-4F83-A45D-AD899F509039}">
      <dsp:nvSpPr>
        <dsp:cNvPr id="0" name=""/>
        <dsp:cNvSpPr/>
      </dsp:nvSpPr>
      <dsp:spPr>
        <a:xfrm>
          <a:off x="0" y="1409674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Innovation and product quality</a:t>
          </a:r>
        </a:p>
      </dsp:txBody>
      <dsp:txXfrm>
        <a:off x="62055" y="1471729"/>
        <a:ext cx="4876014" cy="1147095"/>
      </dsp:txXfrm>
    </dsp:sp>
    <dsp:sp modelId="{521F317F-FAAB-4D9C-9612-6CA27AA1AB08}">
      <dsp:nvSpPr>
        <dsp:cNvPr id="0" name=""/>
        <dsp:cNvSpPr/>
      </dsp:nvSpPr>
      <dsp:spPr>
        <a:xfrm>
          <a:off x="0" y="2773040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Revenue and profitability</a:t>
          </a:r>
        </a:p>
      </dsp:txBody>
      <dsp:txXfrm>
        <a:off x="62055" y="2835095"/>
        <a:ext cx="4876014" cy="1147095"/>
      </dsp:txXfrm>
    </dsp:sp>
    <dsp:sp modelId="{13F3F38D-E560-43CD-824C-AD54F7B1F765}">
      <dsp:nvSpPr>
        <dsp:cNvPr id="0" name=""/>
        <dsp:cNvSpPr/>
      </dsp:nvSpPr>
      <dsp:spPr>
        <a:xfrm>
          <a:off x="0" y="4136405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Global presence and customer base</a:t>
          </a:r>
        </a:p>
      </dsp:txBody>
      <dsp:txXfrm>
        <a:off x="62055" y="4198460"/>
        <a:ext cx="4876014" cy="11470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0ADD3-91FD-48CB-8880-14C357018320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5E3FC2-8088-436B-955F-A6E7920C1731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Recap of the top 5 companies: Apple, Samsung, Xiaomi, Huawei, and Google</a:t>
          </a:r>
        </a:p>
      </dsp:txBody>
      <dsp:txXfrm>
        <a:off x="0" y="2663"/>
        <a:ext cx="5000124" cy="1816197"/>
      </dsp:txXfrm>
    </dsp:sp>
    <dsp:sp modelId="{0FBF55CF-1B19-4219-A9B5-C10709570616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E85BC0-FA26-4863-8BDF-FD1CBDBE5248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Importance of innovation in maintaining leadership</a:t>
          </a:r>
        </a:p>
      </dsp:txBody>
      <dsp:txXfrm>
        <a:off x="0" y="1818861"/>
        <a:ext cx="5000124" cy="1816197"/>
      </dsp:txXfrm>
    </dsp:sp>
    <dsp:sp modelId="{F63F0376-D11D-43DA-96B7-7789E0511280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AA6180-A997-48D3-8769-AA7144A86515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Emerging trends in the mobile industry (e.g., 5G, AI integration, foldable phones)</a:t>
          </a:r>
        </a:p>
      </dsp:txBody>
      <dsp:txXfrm>
        <a:off x="0" y="3635058"/>
        <a:ext cx="5000124" cy="18161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CD78E-F0E3-4B2C-8AA8-993278A173EF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F1E26E-28C2-4EC4-985E-AB3E016D29A2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- How the mobile industry might evolve over the next 5-10 years</a:t>
          </a:r>
        </a:p>
      </dsp:txBody>
      <dsp:txXfrm>
        <a:off x="0" y="0"/>
        <a:ext cx="5000124" cy="2726960"/>
      </dsp:txXfrm>
    </dsp:sp>
    <dsp:sp modelId="{160DC014-7FD0-47A3-A9AF-1CDB2129006B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E2F799-4152-4E12-9C32-391413B59B2C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- The role of emerging companies and technologies (e.g., foldables, AI, and quantum computing)</a:t>
          </a:r>
        </a:p>
      </dsp:txBody>
      <dsp:txXfrm>
        <a:off x="0" y="2726960"/>
        <a:ext cx="5000124" cy="272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2255C-1D51-4AAB-ACE4-E154CD0A2BD4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6521A-9944-4492-99FF-BE6ADEEBBD2A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History and background of Apple Inc.</a:t>
          </a:r>
        </a:p>
      </dsp:txBody>
      <dsp:txXfrm>
        <a:off x="0" y="2663"/>
        <a:ext cx="5000124" cy="1816197"/>
      </dsp:txXfrm>
    </dsp:sp>
    <dsp:sp modelId="{D78476E6-E778-4C0D-90BA-C19E5739823D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2EC752-E1E1-4C98-AAD1-937245D6367A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Apple’s position in the mobile market</a:t>
          </a:r>
        </a:p>
      </dsp:txBody>
      <dsp:txXfrm>
        <a:off x="0" y="1818861"/>
        <a:ext cx="5000124" cy="1816197"/>
      </dsp:txXfrm>
    </dsp:sp>
    <dsp:sp modelId="{67241C24-2388-4166-9BF3-B3CD2093B404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F3D7D-9B93-468B-BB04-CC3F6F1844A5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Key products: iPhone series, iOS ecosystem</a:t>
          </a:r>
        </a:p>
      </dsp:txBody>
      <dsp:txXfrm>
        <a:off x="0" y="3635058"/>
        <a:ext cx="5000124" cy="181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3D322-EC97-4F48-8E13-40B89BE076F5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50CFAA-C308-4924-86DF-875DEC0B1D79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Market share and financial success</a:t>
          </a:r>
        </a:p>
      </dsp:txBody>
      <dsp:txXfrm>
        <a:off x="0" y="2663"/>
        <a:ext cx="5000124" cy="1816197"/>
      </dsp:txXfrm>
    </dsp:sp>
    <dsp:sp modelId="{14290301-7C60-49CE-BAA9-6F1EF8B3BA74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1D06EA-C1C0-413D-8C65-1E7D289AE870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Innovations like Face ID, Apple Pay, and the App Store</a:t>
          </a:r>
        </a:p>
      </dsp:txBody>
      <dsp:txXfrm>
        <a:off x="0" y="1818861"/>
        <a:ext cx="5000124" cy="1816197"/>
      </dsp:txXfrm>
    </dsp:sp>
    <dsp:sp modelId="{4C9CC094-E1CC-4EB2-8377-652D06FD6C00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A328A9-6A28-4CDF-9DA3-615BB70E740E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Impact on the mobile phone industry and technology</a:t>
          </a:r>
        </a:p>
      </dsp:txBody>
      <dsp:txXfrm>
        <a:off x="0" y="3635058"/>
        <a:ext cx="5000124" cy="1816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932EC-1423-4902-B2CF-9AA600495DDA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DED2A-CDD5-4B6C-8BAC-84B660B95BA0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History and background of Samsung</a:t>
          </a:r>
        </a:p>
      </dsp:txBody>
      <dsp:txXfrm>
        <a:off x="0" y="2663"/>
        <a:ext cx="5000124" cy="1816197"/>
      </dsp:txXfrm>
    </dsp:sp>
    <dsp:sp modelId="{D42D99C9-92D3-4EF5-BB9D-AB4725C9EC60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038882-D876-4740-A7D6-519EBC4AFAE6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Samsung’s position in the mobile market</a:t>
          </a:r>
        </a:p>
      </dsp:txBody>
      <dsp:txXfrm>
        <a:off x="0" y="1818861"/>
        <a:ext cx="5000124" cy="1816197"/>
      </dsp:txXfrm>
    </dsp:sp>
    <dsp:sp modelId="{7B535395-B975-45C4-8C01-FBF11B5DDF25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0C53A-9B20-46D8-84C3-FB119C668778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Key products: Galaxy series, foldable phones, Android ecosystem</a:t>
          </a:r>
        </a:p>
      </dsp:txBody>
      <dsp:txXfrm>
        <a:off x="0" y="3635058"/>
        <a:ext cx="5000124" cy="18161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D0A3F-11A6-4BFC-9CDA-CBD9D0971234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6461C4-E6C9-427A-9514-CEDC2A148C3F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Market share and financial success</a:t>
          </a:r>
        </a:p>
      </dsp:txBody>
      <dsp:txXfrm>
        <a:off x="0" y="2663"/>
        <a:ext cx="5000124" cy="1816197"/>
      </dsp:txXfrm>
    </dsp:sp>
    <dsp:sp modelId="{0B8E38E6-2E0F-48F5-A919-A99D4CB9BE41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C264FF-B44C-4F03-8B1F-291712E98EA2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Innovations like foldable displays and camera technology</a:t>
          </a:r>
        </a:p>
      </dsp:txBody>
      <dsp:txXfrm>
        <a:off x="0" y="1818861"/>
        <a:ext cx="5000124" cy="1816197"/>
      </dsp:txXfrm>
    </dsp:sp>
    <dsp:sp modelId="{B7659C0C-2529-4DF0-A8D0-4E53BB646A94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1EBDEC-AD01-46A3-A372-7F1A114C2F41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Impact on the mobile phone industry and technology</a:t>
          </a:r>
        </a:p>
      </dsp:txBody>
      <dsp:txXfrm>
        <a:off x="0" y="3635058"/>
        <a:ext cx="5000124" cy="1816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1B8B-F076-487F-8818-F979590AF866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4C37C-F6B1-4A12-BAED-4999631089F1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- History and background of Xiaomi</a:t>
          </a:r>
        </a:p>
      </dsp:txBody>
      <dsp:txXfrm>
        <a:off x="0" y="2663"/>
        <a:ext cx="5000124" cy="1816197"/>
      </dsp:txXfrm>
    </dsp:sp>
    <dsp:sp modelId="{F4E9D7A8-0A5A-40CF-A6B5-C3EFC528263B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D3F2D8-C59F-43B3-8FD7-B3D67FEFC5B6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- Xiaomi’s position in the mobile market</a:t>
          </a:r>
        </a:p>
      </dsp:txBody>
      <dsp:txXfrm>
        <a:off x="0" y="1818861"/>
        <a:ext cx="5000124" cy="1816197"/>
      </dsp:txXfrm>
    </dsp:sp>
    <dsp:sp modelId="{F1559A6A-7ACD-4AF2-BCA5-8C2D303BA511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9A90C3-BE0A-4D25-A6CF-AC71E33A7375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- Key products: Mi, Redmi, and POCO series</a:t>
          </a:r>
        </a:p>
      </dsp:txBody>
      <dsp:txXfrm>
        <a:off x="0" y="3635058"/>
        <a:ext cx="5000124" cy="18161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24F89-FDE2-45CC-BB9E-17A9B1C8DFDF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23BC7-D8B8-4147-B34A-208519D37C12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History and background of Huawei</a:t>
          </a:r>
        </a:p>
      </dsp:txBody>
      <dsp:txXfrm>
        <a:off x="0" y="2663"/>
        <a:ext cx="5000124" cy="1816197"/>
      </dsp:txXfrm>
    </dsp:sp>
    <dsp:sp modelId="{0F2AA08A-1758-4C6C-873B-47C83F82E1E0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09BDBA-B1F7-4892-B8A9-803E89D6695F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Huawei’s position in the mobile market</a:t>
          </a:r>
        </a:p>
      </dsp:txBody>
      <dsp:txXfrm>
        <a:off x="0" y="1818861"/>
        <a:ext cx="5000124" cy="1816197"/>
      </dsp:txXfrm>
    </dsp:sp>
    <dsp:sp modelId="{6371B42B-3543-45D1-8762-CD3B57AABC9F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3F8768-9F63-4B07-AC5E-2AC5A96D429F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Key products: Huawei Mate and P series, Honor</a:t>
          </a:r>
        </a:p>
      </dsp:txBody>
      <dsp:txXfrm>
        <a:off x="0" y="3635058"/>
        <a:ext cx="5000124" cy="18161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42A7D-919B-4FE5-8557-97A5EFA0B8C6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92322C-E2E4-4327-B6BA-4722DF1B2506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History and background of Google’s Pixel phones</a:t>
          </a:r>
        </a:p>
      </dsp:txBody>
      <dsp:txXfrm>
        <a:off x="0" y="2663"/>
        <a:ext cx="5000124" cy="1816197"/>
      </dsp:txXfrm>
    </dsp:sp>
    <dsp:sp modelId="{E8E77CF0-FE01-4A02-A7A5-65B9A6D88087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CBF4F-55EC-41AC-B52D-52B06CDC5F5C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Google’s position in the mobile market</a:t>
          </a:r>
        </a:p>
      </dsp:txBody>
      <dsp:txXfrm>
        <a:off x="0" y="1818861"/>
        <a:ext cx="5000124" cy="1816197"/>
      </dsp:txXfrm>
    </dsp:sp>
    <dsp:sp modelId="{0A787822-EBB1-4E09-867B-0FEFAE63825A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D0777F-101E-4C38-9E23-FEE44B586A73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Key products: Pixel series, Android OS</a:t>
          </a:r>
        </a:p>
      </dsp:txBody>
      <dsp:txXfrm>
        <a:off x="0" y="3635058"/>
        <a:ext cx="5000124" cy="18161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6D977-986D-4F91-B013-06655F8FEB28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9B5E6-C29B-42EF-B7F2-2EBD52E3A86B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Market share comparison of Xiaomi, Huawei, and Google</a:t>
          </a:r>
        </a:p>
      </dsp:txBody>
      <dsp:txXfrm>
        <a:off x="0" y="2663"/>
        <a:ext cx="5000124" cy="1816197"/>
      </dsp:txXfrm>
    </dsp:sp>
    <dsp:sp modelId="{8446C185-A49E-4E13-B325-BFB1B62F3972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32E407-09DE-4989-A2DF-82CFED026152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Innovations and unique features of each company</a:t>
          </a:r>
        </a:p>
      </dsp:txBody>
      <dsp:txXfrm>
        <a:off x="0" y="1818861"/>
        <a:ext cx="5000124" cy="1816197"/>
      </dsp:txXfrm>
    </dsp:sp>
    <dsp:sp modelId="{4C000DA0-B524-4748-98BF-19CAC1FFE9C8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A11F80-54AE-448E-B44C-3E0758FE3B7C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Global impact and challenges faced (e.g., Huawei’s sanctions)</a:t>
          </a:r>
        </a:p>
      </dsp:txBody>
      <dsp:txXfrm>
        <a:off x="0" y="3635058"/>
        <a:ext cx="5000124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30" y="2767106"/>
            <a:ext cx="2160621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Top 5 Mobile Companies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030" y="806824"/>
            <a:ext cx="2535525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[HIDAYAT ULLAH]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Date</a:t>
            </a:r>
            <a:r>
              <a:rPr lang="en-US" sz="1700">
                <a:solidFill>
                  <a:srgbClr val="FFFFFF"/>
                </a:solidFill>
              </a:rPr>
              <a:t>: [10/01/2025]</a:t>
            </a: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E662B8C1-F159-F620-8945-6346DAF0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6821" y="719344"/>
            <a:ext cx="5419311" cy="5419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Huawei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07AE5A-052A-179F-D531-EA10FCC8F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47202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Google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3A905C-9065-E9B9-F6E2-D2846DF09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64898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Comparative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97710-DF6B-4638-9C3C-A418213E6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55126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41BCC3-1201-2177-14C7-DE507C593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66139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Future Predictions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29EF8-93AB-81D8-55DF-482EC1A9E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885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Open the floor for questions from the audience.</a:t>
            </a:r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39068E77-8FD8-2086-7169-A9AEE691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847" r="8142" b="1"/>
          <a:stretch/>
        </p:blipFill>
        <p:spPr>
          <a:xfrm>
            <a:off x="6082126" y="10"/>
            <a:ext cx="3061874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C75BFA-7EE4-E795-C2E4-D38180EF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0853C-5C64-8D0C-6D58-1B6D16BD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Group Members: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D0ABB-0FB0-552D-A50F-028075B25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295" y="649480"/>
            <a:ext cx="226897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[RAJA ABUBAKAR]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[HIDAYAT ULLAH]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[MARYAM KHAN]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[KHADUJA ZAIB]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[UMRA NISAR]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/>
              </a:solidFill>
            </a:endParaRPr>
          </a:p>
        </p:txBody>
      </p:sp>
      <p:pic>
        <p:nvPicPr>
          <p:cNvPr id="18" name="Picture 17" descr="Colorful carved figures of humans">
            <a:extLst>
              <a:ext uri="{FF2B5EF4-FFF2-40B4-BE49-F238E27FC236}">
                <a16:creationId xmlns:a16="http://schemas.microsoft.com/office/drawing/2014/main" id="{553BF430-5736-8A6F-61C3-9D66C677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11" r="33978" b="-1"/>
          <a:stretch/>
        </p:blipFill>
        <p:spPr>
          <a:xfrm>
            <a:off x="6082126" y="10"/>
            <a:ext cx="306187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5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Introduction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BF904A1E-6186-E9E6-6D1F-9A865C12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42" r="1437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r>
              <a:rPr lang="en-US" sz="1700" dirty="0"/>
              <a:t>- Brief introduction to the mobile phone industry</a:t>
            </a:r>
          </a:p>
          <a:p>
            <a:r>
              <a:rPr lang="en-US" sz="1700" dirty="0"/>
              <a:t>- Importance of mobile companies in today’s global economy</a:t>
            </a:r>
          </a:p>
          <a:p>
            <a:r>
              <a:rPr lang="en-US" sz="1700" dirty="0"/>
              <a:t>- Overview of the top mobile companies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Criteria for Ranking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05F43A-F3ED-8D98-3FF2-A4C0F9948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08514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Apple Inc.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BA0A31-179D-0BFD-3890-AEE274D69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77395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Apple’s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0F2551-0C4F-FAD5-4207-0A7CF7646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17733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Samsung Electronics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E38B4-2136-B4B8-BF71-B1504D1CB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7534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Samsung’s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57B772-FC98-514F-F7B1-989AFC59C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83786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Xiaomi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56582B-EFA3-ABE7-9C4F-4B96C570D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93300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399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Top 5 Mobile Companies</vt:lpstr>
      <vt:lpstr>Group Members:</vt:lpstr>
      <vt:lpstr>Introduction</vt:lpstr>
      <vt:lpstr>Criteria for Ranking</vt:lpstr>
      <vt:lpstr>Apple Inc. Overview</vt:lpstr>
      <vt:lpstr>Apple’s Achievements</vt:lpstr>
      <vt:lpstr>Samsung Electronics Overview</vt:lpstr>
      <vt:lpstr>Samsung’s Achievements</vt:lpstr>
      <vt:lpstr>Xiaomi Overview</vt:lpstr>
      <vt:lpstr>Huawei Overview</vt:lpstr>
      <vt:lpstr>Google Overview</vt:lpstr>
      <vt:lpstr>Comparative Analysis</vt:lpstr>
      <vt:lpstr>Conclusion</vt:lpstr>
      <vt:lpstr>Future Predictions</vt:lpstr>
      <vt:lpstr>Questions and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Hidayat Ullah</cp:lastModifiedBy>
  <cp:revision>2</cp:revision>
  <dcterms:created xsi:type="dcterms:W3CDTF">2013-01-27T09:14:16Z</dcterms:created>
  <dcterms:modified xsi:type="dcterms:W3CDTF">2025-01-10T04:55:06Z</dcterms:modified>
  <cp:category/>
</cp:coreProperties>
</file>