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DF14-22CE-DCEA-3D87-D97E22420C8C}" v="504" dt="2024-11-01T11:24:04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dayat Ullah" userId="S::b24f0050ai099@paf-iast.edu.pk::c66f9824-32a3-4d7a-b9de-881581e6c42b" providerId="AD" clId="Web-{C939DF14-22CE-DCEA-3D87-D97E22420C8C}"/>
    <pc:docChg chg="addSld delSld modSld addMainMaster delMainMaster modMainMaster">
      <pc:chgData name="Hidayat Ullah" userId="S::b24f0050ai099@paf-iast.edu.pk::c66f9824-32a3-4d7a-b9de-881581e6c42b" providerId="AD" clId="Web-{C939DF14-22CE-DCEA-3D87-D97E22420C8C}" dt="2024-11-01T11:24:25.346" v="513"/>
      <pc:docMkLst>
        <pc:docMk/>
      </pc:docMkLst>
      <pc:sldChg chg="addSp delSp modSp mod modTransition setBg modClrScheme setClrOvrMap delDesignElem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109857222" sldId="256"/>
        </pc:sldMkLst>
        <pc:spChg chg="del">
          <ac:chgData name="Hidayat Ullah" userId="S::b24f0050ai099@paf-iast.edu.pk::c66f9824-32a3-4d7a-b9de-881581e6c42b" providerId="AD" clId="Web-{C939DF14-22CE-DCEA-3D87-D97E22420C8C}" dt="2024-11-01T09:52:17.933" v="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1:23:34.219" v="503"/>
          <ac:spMkLst>
            <pc:docMk/>
            <pc:sldMk cId="109857222" sldId="256"/>
            <ac:spMk id="6" creationId="{6DCB64DE-FB3A-4D83-9241-A0D26824BE54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1:23:34.219" v="503"/>
          <ac:spMkLst>
            <pc:docMk/>
            <pc:sldMk cId="109857222" sldId="256"/>
            <ac:spMk id="7" creationId="{5E94C64B-831C-45FA-B484-591F4D577C60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7:04.639" v="458"/>
          <ac:spMkLst>
            <pc:docMk/>
            <pc:sldMk cId="109857222" sldId="256"/>
            <ac:spMk id="9" creationId="{84036FF9-87DD-4353-B2F0-489C22FD66D7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7:04.639" v="458"/>
          <ac:spMkLst>
            <pc:docMk/>
            <pc:sldMk cId="109857222" sldId="256"/>
            <ac:spMk id="19" creationId="{1879D665-78DD-41CB-B632-09A8CCAA99D0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09857222" sldId="256"/>
            <ac:spMk id="21" creationId="{951A46C8-FF48-46E9-BFA6-E4367BA59B40}"/>
          </ac:spMkLst>
        </pc:spChg>
        <pc:grpChg chg="add del">
          <ac:chgData name="Hidayat Ullah" userId="S::b24f0050ai099@paf-iast.edu.pk::c66f9824-32a3-4d7a-b9de-881581e6c42b" providerId="AD" clId="Web-{C939DF14-22CE-DCEA-3D87-D97E22420C8C}" dt="2024-11-01T10:57:04.639" v="458"/>
          <ac:grpSpMkLst>
            <pc:docMk/>
            <pc:sldMk cId="109857222" sldId="256"/>
            <ac:grpSpMk id="11" creationId="{E04E07E5-1F56-421C-8C94-997C1C4687E3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1:23:34.219" v="503"/>
          <ac:grpSpMkLst>
            <pc:docMk/>
            <pc:sldMk cId="109857222" sldId="256"/>
            <ac:grpSpMk id="13" creationId="{AC96E397-7705-43C9-AC81-FA8EF1951DD2}"/>
          </ac:grpSpMkLst>
        </pc:grpChg>
        <pc:picChg chg="add mod">
          <ac:chgData name="Hidayat Ullah" userId="S::b24f0050ai099@paf-iast.edu.pk::c66f9824-32a3-4d7a-b9de-881581e6c42b" providerId="AD" clId="Web-{C939DF14-22CE-DCEA-3D87-D97E22420C8C}" dt="2024-11-01T11:23:34.219" v="503"/>
          <ac:picMkLst>
            <pc:docMk/>
            <pc:sldMk cId="109857222" sldId="256"/>
            <ac:picMk id="4" creationId="{B3542627-71A0-0FC6-37C6-BA738427A8CB}"/>
          </ac:picMkLst>
        </pc:picChg>
      </pc:sldChg>
      <pc:sldChg chg="addSp delSp modSp new mod modTransition setBg modClrScheme delDesignElem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1451913940" sldId="257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451913940" sldId="257"/>
            <ac:spMk id="2" creationId="{E9A5C042-C9AF-0A92-F126-A019E7B509ED}"/>
          </ac:spMkLst>
        </pc:spChg>
        <pc:spChg chg="add del mod ord">
          <ac:chgData name="Hidayat Ullah" userId="S::b24f0050ai099@paf-iast.edu.pk::c66f9824-32a3-4d7a-b9de-881581e6c42b" providerId="AD" clId="Web-{C939DF14-22CE-DCEA-3D87-D97E22420C8C}" dt="2024-11-01T10:56:17.619" v="454"/>
          <ac:spMkLst>
            <pc:docMk/>
            <pc:sldMk cId="1451913940" sldId="257"/>
            <ac:spMk id="3" creationId="{ED9AA00F-6D79-B003-81E9-A929145786DA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451913940" sldId="257"/>
            <ac:spMk id="4" creationId="{E730B843-FFDF-EF21-40EF-0B160364BDC8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451913940" sldId="257"/>
            <ac:spMk id="5" creationId="{60BF5E82-E2E8-984B-BBD7-D6EA953D6A87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451913940" sldId="257"/>
            <ac:spMk id="6" creationId="{4D189C31-18A1-EA1B-3A5F-03A06C984814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6:17.573" v="453"/>
          <ac:spMkLst>
            <pc:docMk/>
            <pc:sldMk cId="1451913940" sldId="257"/>
            <ac:spMk id="12" creationId="{9AA8EBAB-1820-415F-9D8D-2CDECA2DDA14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6:17.573" v="453"/>
          <ac:spMkLst>
            <pc:docMk/>
            <pc:sldMk cId="1451913940" sldId="257"/>
            <ac:spMk id="14" creationId="{6DB832FE-CF50-494F-BC92-5AF925246025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451913940" sldId="257"/>
            <ac:spMk id="24" creationId="{86A198EF-6B7D-4B36-8666-4EE5A3BC45B7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451913940" sldId="257"/>
            <ac:spMk id="25" creationId="{17348318-06B3-4581-BDC7-8BB5ACC0DDF9}"/>
          </ac:spMkLst>
        </pc:spChg>
        <pc:grpChg chg="add del">
          <ac:chgData name="Hidayat Ullah" userId="S::b24f0050ai099@paf-iast.edu.pk::c66f9824-32a3-4d7a-b9de-881581e6c42b" providerId="AD" clId="Web-{C939DF14-22CE-DCEA-3D87-D97E22420C8C}" dt="2024-11-01T10:56:17.573" v="453"/>
          <ac:grpSpMkLst>
            <pc:docMk/>
            <pc:sldMk cId="1451913940" sldId="257"/>
            <ac:grpSpMk id="16" creationId="{E89BB28F-9765-4059-8E5F-E3A9965D470A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1:23:57.236" v="510"/>
          <ac:grpSpMkLst>
            <pc:docMk/>
            <pc:sldMk cId="1451913940" sldId="257"/>
            <ac:grpSpMk id="26" creationId="{284EDEE4-D512-4009-8EEF-CE63D5996DC2}"/>
          </ac:grpSpMkLst>
        </pc:grpChg>
        <pc:graphicFrameChg chg="add del">
          <ac:chgData name="Hidayat Ullah" userId="S::b24f0050ai099@paf-iast.edu.pk::c66f9824-32a3-4d7a-b9de-881581e6c42b" providerId="AD" clId="Web-{C939DF14-22CE-DCEA-3D87-D97E22420C8C}" dt="2024-11-01T10:56:17.573" v="453"/>
          <ac:graphicFrameMkLst>
            <pc:docMk/>
            <pc:sldMk cId="1451913940" sldId="257"/>
            <ac:graphicFrameMk id="8" creationId="{BCCC902F-2B59-8270-B080-F51BDCBD7DE0}"/>
          </ac:graphicFrameMkLst>
        </pc:graphicFrameChg>
        <pc:graphicFrameChg chg="add mod ord modGraphic">
          <ac:chgData name="Hidayat Ullah" userId="S::b24f0050ai099@paf-iast.edu.pk::c66f9824-32a3-4d7a-b9de-881581e6c42b" providerId="AD" clId="Web-{C939DF14-22CE-DCEA-3D87-D97E22420C8C}" dt="2024-11-01T11:23:57.236" v="510"/>
          <ac:graphicFrameMkLst>
            <pc:docMk/>
            <pc:sldMk cId="1451913940" sldId="257"/>
            <ac:graphicFrameMk id="27" creationId="{F151217E-3215-7BA3-B02C-2151ACAF0D1E}"/>
          </ac:graphicFrameMkLst>
        </pc:graphicFrameChg>
      </pc:sldChg>
      <pc:sldChg chg="addSp delSp 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3899507901" sldId="258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3899507901" sldId="258"/>
            <ac:spMk id="2" creationId="{2AA60B48-6E60-5C8C-15D6-5A214A628142}"/>
          </ac:spMkLst>
        </pc:spChg>
        <pc:spChg chg="del mod ord">
          <ac:chgData name="Hidayat Ullah" userId="S::b24f0050ai099@paf-iast.edu.pk::c66f9824-32a3-4d7a-b9de-881581e6c42b" providerId="AD" clId="Web-{C939DF14-22CE-DCEA-3D87-D97E22420C8C}" dt="2024-11-01T10:57:25.265" v="460"/>
          <ac:spMkLst>
            <pc:docMk/>
            <pc:sldMk cId="3899507901" sldId="258"/>
            <ac:spMk id="3" creationId="{6E96A49A-EB34-9666-7A2B-469D1FEDD364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3899507901" sldId="258"/>
            <ac:spMk id="4" creationId="{FD87E613-B416-CAD8-8235-69B32879F08B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3899507901" sldId="258"/>
            <ac:spMk id="5" creationId="{D8FC4633-EA66-CFAC-498E-8CEBF8D0094A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3899507901" sldId="258"/>
            <ac:spMk id="6" creationId="{C096C285-54EA-2199-4CB7-3370D1F9F187}"/>
          </ac:spMkLst>
        </pc:spChg>
        <pc:graphicFrameChg chg="add mod ord">
          <ac:chgData name="Hidayat Ullah" userId="S::b24f0050ai099@paf-iast.edu.pk::c66f9824-32a3-4d7a-b9de-881581e6c42b" providerId="AD" clId="Web-{C939DF14-22CE-DCEA-3D87-D97E22420C8C}" dt="2024-11-01T11:23:57.236" v="510"/>
          <ac:graphicFrameMkLst>
            <pc:docMk/>
            <pc:sldMk cId="3899507901" sldId="258"/>
            <ac:graphicFrameMk id="8" creationId="{1EA42D50-D487-9800-B8CD-9E1F04F6B04F}"/>
          </ac:graphicFrameMkLst>
        </pc:graphicFrameChg>
      </pc:sldChg>
      <pc:sldChg chg="new del modTransition">
        <pc:chgData name="Hidayat Ullah" userId="S::b24f0050ai099@paf-iast.edu.pk::c66f9824-32a3-4d7a-b9de-881581e6c42b" providerId="AD" clId="Web-{C939DF14-22CE-DCEA-3D87-D97E22420C8C}" dt="2024-11-01T10:54:03.672" v="427"/>
        <pc:sldMkLst>
          <pc:docMk/>
          <pc:sldMk cId="35834661" sldId="259"/>
        </pc:sldMkLst>
      </pc:sldChg>
      <pc:sldChg chg="new del">
        <pc:chgData name="Hidayat Ullah" userId="S::b24f0050ai099@paf-iast.edu.pk::c66f9824-32a3-4d7a-b9de-881581e6c42b" providerId="AD" clId="Web-{C939DF14-22CE-DCEA-3D87-D97E22420C8C}" dt="2024-11-01T09:59:41.201" v="207"/>
        <pc:sldMkLst>
          <pc:docMk/>
          <pc:sldMk cId="2911364466" sldId="259"/>
        </pc:sldMkLst>
      </pc:sldChg>
      <pc:sldChg chg="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1327475638" sldId="260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327475638" sldId="260"/>
            <ac:spMk id="2" creationId="{E2C4847F-99C6-FEB4-C6BA-637A4514C7C2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327475638" sldId="260"/>
            <ac:spMk id="3" creationId="{33E3C0AE-E563-BDC3-9E37-05923136F7A0}"/>
          </ac:spMkLst>
        </pc:spChg>
      </pc:sldChg>
      <pc:sldChg chg="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741382819" sldId="261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741382819" sldId="261"/>
            <ac:spMk id="2" creationId="{C2F9F5B3-E9B6-3EAB-8F4F-3FF0080EE307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741382819" sldId="261"/>
            <ac:spMk id="3" creationId="{57F5C40A-D982-ACED-16E3-3C7A9821AFD0}"/>
          </ac:spMkLst>
        </pc:spChg>
      </pc:sldChg>
      <pc:sldChg chg="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2113509101" sldId="262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2113509101" sldId="262"/>
            <ac:spMk id="2" creationId="{43B035B5-A5CF-5134-A30E-192C7C8EB1B3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2113509101" sldId="262"/>
            <ac:spMk id="3" creationId="{0246F37F-32D7-AC5E-DEA1-A5982F598EF8}"/>
          </ac:spMkLst>
        </pc:spChg>
      </pc:sldChg>
      <pc:sldChg chg="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598835162" sldId="263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598835162" sldId="263"/>
            <ac:spMk id="2" creationId="{07B4A917-DE1A-7032-0332-5D111DA9ECFA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598835162" sldId="263"/>
            <ac:spMk id="3" creationId="{FA322722-3528-723D-1F9E-5F2B12492B80}"/>
          </ac:spMkLst>
        </pc:spChg>
      </pc:sldChg>
      <pc:sldChg chg="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1654794614" sldId="264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654794614" sldId="264"/>
            <ac:spMk id="2" creationId="{47D166AC-6243-1189-1B6A-79B580DCFD63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1654794614" sldId="264"/>
            <ac:spMk id="3" creationId="{191C5573-5947-2E72-986E-F2583EAABB07}"/>
          </ac:spMkLst>
        </pc:spChg>
      </pc:sldChg>
      <pc:sldChg chg="modSp new mod modTransition modClrScheme chgLayout">
        <pc:chgData name="Hidayat Ullah" userId="S::b24f0050ai099@paf-iast.edu.pk::c66f9824-32a3-4d7a-b9de-881581e6c42b" providerId="AD" clId="Web-{C939DF14-22CE-DCEA-3D87-D97E22420C8C}" dt="2024-11-01T11:23:57.236" v="510"/>
        <pc:sldMkLst>
          <pc:docMk/>
          <pc:sldMk cId="74103517" sldId="265"/>
        </pc:sldMkLst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74103517" sldId="265"/>
            <ac:spMk id="2" creationId="{AA82E642-F5E2-0E02-B105-9834D72DF10C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74103517" sldId="265"/>
            <ac:spMk id="3" creationId="{B841FBBF-F977-858A-040A-C3AE11DC9EAA}"/>
          </ac:spMkLst>
        </pc:spChg>
      </pc:sldChg>
      <pc:sldChg chg="new del">
        <pc:chgData name="Hidayat Ullah" userId="S::b24f0050ai099@paf-iast.edu.pk::c66f9824-32a3-4d7a-b9de-881581e6c42b" providerId="AD" clId="Web-{C939DF14-22CE-DCEA-3D87-D97E22420C8C}" dt="2024-11-01T10:51:24.972" v="402"/>
        <pc:sldMkLst>
          <pc:docMk/>
          <pc:sldMk cId="211765886" sldId="265"/>
        </pc:sldMkLst>
      </pc:sldChg>
      <pc:sldChg chg="addSp delSp modSp new mod modTransition modClrScheme chgLayout">
        <pc:chgData name="Hidayat Ullah" userId="S::b24f0050ai099@paf-iast.edu.pk::c66f9824-32a3-4d7a-b9de-881581e6c42b" providerId="AD" clId="Web-{C939DF14-22CE-DCEA-3D87-D97E22420C8C}" dt="2024-11-01T11:24:04.705" v="512" actId="1076"/>
        <pc:sldMkLst>
          <pc:docMk/>
          <pc:sldMk cId="3701400198" sldId="266"/>
        </pc:sldMkLst>
        <pc:spChg chg="add del mod">
          <ac:chgData name="Hidayat Ullah" userId="S::b24f0050ai099@paf-iast.edu.pk::c66f9824-32a3-4d7a-b9de-881581e6c42b" providerId="AD" clId="Web-{C939DF14-22CE-DCEA-3D87-D97E22420C8C}" dt="2024-11-01T11:24:04.705" v="512" actId="1076"/>
          <ac:spMkLst>
            <pc:docMk/>
            <pc:sldMk cId="3701400198" sldId="266"/>
            <ac:spMk id="2" creationId="{C0944175-481C-D5DB-2838-82B0FE28E4C9}"/>
          </ac:spMkLst>
        </pc:spChg>
        <pc:spChg chg="mod ord">
          <ac:chgData name="Hidayat Ullah" userId="S::b24f0050ai099@paf-iast.edu.pk::c66f9824-32a3-4d7a-b9de-881581e6c42b" providerId="AD" clId="Web-{C939DF14-22CE-DCEA-3D87-D97E22420C8C}" dt="2024-11-01T11:23:57.236" v="510"/>
          <ac:spMkLst>
            <pc:docMk/>
            <pc:sldMk cId="3701400198" sldId="266"/>
            <ac:spMk id="3" creationId="{CD6F5105-FE94-5C6B-6933-E353F94FE765}"/>
          </ac:spMkLst>
        </pc:spChg>
      </pc:sldChg>
      <pc:sldChg chg="addSp delSp modSp new mod modTransition setBg modClrScheme delDesignElem chgLayout">
        <pc:chgData name="Hidayat Ullah" userId="S::b24f0050ai099@paf-iast.edu.pk::c66f9824-32a3-4d7a-b9de-881581e6c42b" providerId="AD" clId="Web-{C939DF14-22CE-DCEA-3D87-D97E22420C8C}" dt="2024-11-01T11:24:25.346" v="513"/>
        <pc:sldMkLst>
          <pc:docMk/>
          <pc:sldMk cId="2628047568" sldId="267"/>
        </pc:sldMkLst>
        <pc:spChg chg="mod ord">
          <ac:chgData name="Hidayat Ullah" userId="S::b24f0050ai099@paf-iast.edu.pk::c66f9824-32a3-4d7a-b9de-881581e6c42b" providerId="AD" clId="Web-{C939DF14-22CE-DCEA-3D87-D97E22420C8C}" dt="2024-11-01T11:24:25.346" v="513"/>
          <ac:spMkLst>
            <pc:docMk/>
            <pc:sldMk cId="2628047568" sldId="267"/>
            <ac:spMk id="2" creationId="{AC708439-4EEF-6E3D-BA1B-07211C698ED5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5:50.274" v="450"/>
          <ac:spMkLst>
            <pc:docMk/>
            <pc:sldMk cId="2628047568" sldId="267"/>
            <ac:spMk id="15" creationId="{9CD9ACDE-8038-488C-AB0C-5FD1A373C8CD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5:46.273" v="448"/>
          <ac:spMkLst>
            <pc:docMk/>
            <pc:sldMk cId="2628047568" sldId="267"/>
            <ac:spMk id="16" creationId="{4FEB7930-F0D6-4044-8BA9-D730103DBF13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0:55:50.274" v="450"/>
          <ac:spMkLst>
            <pc:docMk/>
            <pc:sldMk cId="2628047568" sldId="267"/>
            <ac:spMk id="17" creationId="{DA6C2449-5F66-4753-AAA3-4AD81E57A0E5}"/>
          </ac:spMkLst>
        </pc:spChg>
        <pc:spChg chg="add del">
          <ac:chgData name="Hidayat Ullah" userId="S::b24f0050ai099@paf-iast.edu.pk::c66f9824-32a3-4d7a-b9de-881581e6c42b" providerId="AD" clId="Web-{C939DF14-22CE-DCEA-3D87-D97E22420C8C}" dt="2024-11-01T11:24:25.346" v="513"/>
          <ac:spMkLst>
            <pc:docMk/>
            <pc:sldMk cId="2628047568" sldId="267"/>
            <ac:spMk id="34" creationId="{4FEB7930-F0D6-4044-8BA9-D730103DBF13}"/>
          </ac:spMkLst>
        </pc:spChg>
        <pc:spChg chg="add">
          <ac:chgData name="Hidayat Ullah" userId="S::b24f0050ai099@paf-iast.edu.pk::c66f9824-32a3-4d7a-b9de-881581e6c42b" providerId="AD" clId="Web-{C939DF14-22CE-DCEA-3D87-D97E22420C8C}" dt="2024-11-01T11:24:25.346" v="513"/>
          <ac:spMkLst>
            <pc:docMk/>
            <pc:sldMk cId="2628047568" sldId="267"/>
            <ac:spMk id="51" creationId="{A9BAE969-AB5B-40E1-B33B-79C2DC3654DC}"/>
          </ac:spMkLst>
        </pc:spChg>
        <pc:spChg chg="add">
          <ac:chgData name="Hidayat Ullah" userId="S::b24f0050ai099@paf-iast.edu.pk::c66f9824-32a3-4d7a-b9de-881581e6c42b" providerId="AD" clId="Web-{C939DF14-22CE-DCEA-3D87-D97E22420C8C}" dt="2024-11-01T11:24:25.346" v="513"/>
          <ac:spMkLst>
            <pc:docMk/>
            <pc:sldMk cId="2628047568" sldId="267"/>
            <ac:spMk id="53" creationId="{B0D396E6-2FD6-49D9-946F-4FABC88B6AAF}"/>
          </ac:spMkLst>
        </pc:spChg>
        <pc:grpChg chg="add del">
          <ac:chgData name="Hidayat Ullah" userId="S::b24f0050ai099@paf-iast.edu.pk::c66f9824-32a3-4d7a-b9de-881581e6c42b" providerId="AD" clId="Web-{C939DF14-22CE-DCEA-3D87-D97E22420C8C}" dt="2024-11-01T10:55:50.274" v="450"/>
          <ac:grpSpMkLst>
            <pc:docMk/>
            <pc:sldMk cId="2628047568" sldId="267"/>
            <ac:grpSpMk id="7" creationId="{E9D059B6-ADD8-488A-B346-63289E90D13F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0:55:46.273" v="448"/>
          <ac:grpSpMkLst>
            <pc:docMk/>
            <pc:sldMk cId="2628047568" sldId="267"/>
            <ac:grpSpMk id="8" creationId="{0A47CF6F-27C2-43F3-AF69-E3D576363742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0:55:46.273" v="448"/>
          <ac:grpSpMkLst>
            <pc:docMk/>
            <pc:sldMk cId="2628047568" sldId="267"/>
            <ac:grpSpMk id="18" creationId="{3D37B8A0-A486-4042-834D-0C08DD3B4302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0:55:50.274" v="450"/>
          <ac:grpSpMkLst>
            <pc:docMk/>
            <pc:sldMk cId="2628047568" sldId="267"/>
            <ac:grpSpMk id="19" creationId="{329F7DAB-18F4-436A-A0D8-61013DEB6F50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0:55:46.273" v="448"/>
          <ac:grpSpMkLst>
            <pc:docMk/>
            <pc:sldMk cId="2628047568" sldId="267"/>
            <ac:grpSpMk id="22" creationId="{945CE9A4-4A26-4B57-A688-E6D3A8498AB1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1:24:25.346" v="513"/>
          <ac:grpSpMkLst>
            <pc:docMk/>
            <pc:sldMk cId="2628047568" sldId="267"/>
            <ac:grpSpMk id="33" creationId="{0A47CF6F-27C2-43F3-AF69-E3D576363742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1:24:25.346" v="513"/>
          <ac:grpSpMkLst>
            <pc:docMk/>
            <pc:sldMk cId="2628047568" sldId="267"/>
            <ac:grpSpMk id="36" creationId="{3D37B8A0-A486-4042-834D-0C08DD3B4302}"/>
          </ac:grpSpMkLst>
        </pc:grpChg>
        <pc:grpChg chg="add del">
          <ac:chgData name="Hidayat Ullah" userId="S::b24f0050ai099@paf-iast.edu.pk::c66f9824-32a3-4d7a-b9de-881581e6c42b" providerId="AD" clId="Web-{C939DF14-22CE-DCEA-3D87-D97E22420C8C}" dt="2024-11-01T11:24:25.346" v="513"/>
          <ac:grpSpMkLst>
            <pc:docMk/>
            <pc:sldMk cId="2628047568" sldId="267"/>
            <ac:grpSpMk id="38" creationId="{945CE9A4-4A26-4B57-A688-E6D3A8498AB1}"/>
          </ac:grpSpMkLst>
        </pc:grpChg>
        <pc:grpChg chg="add">
          <ac:chgData name="Hidayat Ullah" userId="S::b24f0050ai099@paf-iast.edu.pk::c66f9824-32a3-4d7a-b9de-881581e6c42b" providerId="AD" clId="Web-{C939DF14-22CE-DCEA-3D87-D97E22420C8C}" dt="2024-11-01T11:24:25.346" v="513"/>
          <ac:grpSpMkLst>
            <pc:docMk/>
            <pc:sldMk cId="2628047568" sldId="267"/>
            <ac:grpSpMk id="43" creationId="{0A47CF6F-27C2-43F3-AF69-E3D576363742}"/>
          </ac:grpSpMkLst>
        </pc:grpChg>
        <pc:grpChg chg="add">
          <ac:chgData name="Hidayat Ullah" userId="S::b24f0050ai099@paf-iast.edu.pk::c66f9824-32a3-4d7a-b9de-881581e6c42b" providerId="AD" clId="Web-{C939DF14-22CE-DCEA-3D87-D97E22420C8C}" dt="2024-11-01T11:24:25.346" v="513"/>
          <ac:grpSpMkLst>
            <pc:docMk/>
            <pc:sldMk cId="2628047568" sldId="267"/>
            <ac:grpSpMk id="55" creationId="{EA356820-4B8B-4A1F-B190-A3FF1AEB6715}"/>
          </ac:grpSpMkLst>
        </pc:grpChg>
        <pc:picChg chg="add del">
          <ac:chgData name="Hidayat Ullah" userId="S::b24f0050ai099@paf-iast.edu.pk::c66f9824-32a3-4d7a-b9de-881581e6c42b" providerId="AD" clId="Web-{C939DF14-22CE-DCEA-3D87-D97E22420C8C}" dt="2024-11-01T10:55:46.273" v="448"/>
          <ac:picMkLst>
            <pc:docMk/>
            <pc:sldMk cId="2628047568" sldId="267"/>
            <ac:picMk id="4" creationId="{90030F7C-2196-AE81-58E7-B829723820BE}"/>
          </ac:picMkLst>
        </pc:picChg>
        <pc:picChg chg="add mod">
          <ac:chgData name="Hidayat Ullah" userId="S::b24f0050ai099@paf-iast.edu.pk::c66f9824-32a3-4d7a-b9de-881581e6c42b" providerId="AD" clId="Web-{C939DF14-22CE-DCEA-3D87-D97E22420C8C}" dt="2024-11-01T11:24:25.346" v="513"/>
          <ac:picMkLst>
            <pc:docMk/>
            <pc:sldMk cId="2628047568" sldId="267"/>
            <ac:picMk id="35" creationId="{90030F7C-2196-AE81-58E7-B829723820BE}"/>
          </ac:picMkLst>
        </pc:picChg>
      </pc:sldChg>
      <pc:sldMasterChg chg="del delSldLayout">
        <pc:chgData name="Hidayat Ullah" userId="S::b24f0050ai099@paf-iast.edu.pk::c66f9824-32a3-4d7a-b9de-881581e6c42b" providerId="AD" clId="Web-{C939DF14-22CE-DCEA-3D87-D97E22420C8C}" dt="2024-11-01T09:52:44.309" v="7"/>
        <pc:sldMasterMkLst>
          <pc:docMk/>
          <pc:sldMasterMk cId="2460954070" sldId="2147483660"/>
        </pc:sldMasterMkLst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idayat Ullah" userId="S::b24f0050ai099@paf-iast.edu.pk::c66f9824-32a3-4d7a-b9de-881581e6c42b" providerId="AD" clId="Web-{C939DF14-22CE-DCEA-3D87-D97E22420C8C}" dt="2024-11-01T09:52:44.309" v="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2:47.622" v="8"/>
        <pc:sldMasterMkLst>
          <pc:docMk/>
          <pc:sldMasterMk cId="1225808289" sldId="2147483672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467076876" sldId="214748367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94237" sldId="214748367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2151588497" sldId="214748367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633096948" sldId="214748367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2268548951" sldId="214748367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328481936" sldId="214748367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1900773777" sldId="214748367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3513943815" sldId="214748368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396111732" sldId="214748368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1200230942" sldId="214748368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2:47.622" v="8"/>
          <pc:sldLayoutMkLst>
            <pc:docMk/>
            <pc:sldMasterMk cId="1225808289" sldId="2147483672"/>
            <pc:sldLayoutMk cId="3002492" sldId="2147483683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3:14.826" v="21"/>
        <pc:sldMasterMkLst>
          <pc:docMk/>
          <pc:sldMasterMk cId="1182461820" sldId="2147483684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2775488925" sldId="214748368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1108407593" sldId="214748368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1184085536" sldId="214748368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1099521788" sldId="214748368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3556367281" sldId="214748368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2661164504" sldId="214748369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623049349" sldId="214748369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2066662411" sldId="214748369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126085311" sldId="214748369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2585628603" sldId="214748369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3:14.826" v="21"/>
          <pc:sldLayoutMkLst>
            <pc:docMk/>
            <pc:sldMasterMk cId="1182461820" sldId="2147483684"/>
            <pc:sldLayoutMk cId="1197132683" sldId="2147483695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7:27.727" v="169"/>
        <pc:sldMasterMkLst>
          <pc:docMk/>
          <pc:sldMasterMk cId="3446919896" sldId="2147483696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2448144878" sldId="214748369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1897178091" sldId="214748369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3919642870" sldId="214748369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2124543805" sldId="214748370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2461506271" sldId="214748370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2378275234" sldId="214748370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282498457" sldId="214748370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1142496909" sldId="214748370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2058123827" sldId="214748370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310466528" sldId="214748370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27.727" v="169"/>
          <pc:sldLayoutMkLst>
            <pc:docMk/>
            <pc:sldMasterMk cId="3446919896" sldId="2147483696"/>
            <pc:sldLayoutMk cId="3055315507" sldId="2147483707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7:31.055" v="170"/>
        <pc:sldMasterMkLst>
          <pc:docMk/>
          <pc:sldMasterMk cId="2773410171" sldId="2147483708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3141503329" sldId="214748370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2727418513" sldId="214748371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2007763090" sldId="214748371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1954944825" sldId="214748371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4282183244" sldId="214748371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2887886057" sldId="214748371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1680068413" sldId="214748371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1065051389" sldId="214748371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2593061399" sldId="214748371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4061310932" sldId="214748371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3832287257" sldId="214748371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311674117" sldId="214748372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3209803954" sldId="214748372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2604460753" sldId="214748372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3498254999" sldId="214748372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722477706" sldId="214748372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7:31.055" v="170"/>
          <pc:sldLayoutMkLst>
            <pc:docMk/>
            <pc:sldMasterMk cId="2773410171" sldId="2147483708"/>
            <pc:sldLayoutMk cId="92809997" sldId="2147483725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8:32.104" v="201"/>
        <pc:sldMasterMkLst>
          <pc:docMk/>
          <pc:sldMasterMk cId="561606206" sldId="2147483726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082687631" sldId="214748372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2112695251" sldId="214748372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906234019" sldId="214748372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3780992923" sldId="214748373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361347407" sldId="214748373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896070630" sldId="214748373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108493901" sldId="214748373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452320296" sldId="214748373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625804195" sldId="214748373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376077053" sldId="214748373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848477649" sldId="214748373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608684510" sldId="214748373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375875720" sldId="214748373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804611066" sldId="214748374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2713934034" sldId="214748374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898163587" sldId="214748374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32.104" v="201"/>
          <pc:sldLayoutMkLst>
            <pc:docMk/>
            <pc:sldMasterMk cId="561606206" sldId="2147483726"/>
            <pc:sldLayoutMk cId="1231958486" sldId="2147483743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8:46.542" v="202"/>
        <pc:sldMasterMkLst>
          <pc:docMk/>
          <pc:sldMasterMk cId="463598599" sldId="2147483744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4280878853" sldId="214748374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3731004157" sldId="214748374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1833041110" sldId="214748374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3335376086" sldId="214748374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699188682" sldId="214748374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714445496" sldId="214748375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824737748" sldId="214748375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2951283663" sldId="214748375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3394104761" sldId="214748375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2273843652" sldId="214748375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46.542" v="202"/>
          <pc:sldLayoutMkLst>
            <pc:docMk/>
            <pc:sldMasterMk cId="463598599" sldId="2147483744"/>
            <pc:sldLayoutMk cId="548344488" sldId="2147483755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8:54.105" v="203"/>
        <pc:sldMasterMkLst>
          <pc:docMk/>
          <pc:sldMasterMk cId="691216584" sldId="2147483756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3453251340" sldId="214748375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2151123522" sldId="214748375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856437490" sldId="214748375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146741127" sldId="214748376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654501888" sldId="214748376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393798627" sldId="214748376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2173496600" sldId="214748376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545206103" sldId="214748376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1533226958" sldId="214748376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4083820101" sldId="214748376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2272740439" sldId="214748376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3294784209" sldId="214748376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1918731170" sldId="214748376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2467530664" sldId="214748377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4107798262" sldId="214748377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8:54.105" v="203"/>
          <pc:sldLayoutMkLst>
            <pc:docMk/>
            <pc:sldMasterMk cId="691216584" sldId="2147483756"/>
            <pc:sldLayoutMk cId="136691466" sldId="2147483772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9:06.152" v="204"/>
        <pc:sldMasterMkLst>
          <pc:docMk/>
          <pc:sldMasterMk cId="1913626083" sldId="2147483773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3619247304" sldId="214748377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2686650905" sldId="214748377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1778433355" sldId="214748377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1852160437" sldId="214748377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3462991805" sldId="214748377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3982997446" sldId="214748377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3885066779" sldId="214748378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762540674" sldId="214748378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1210799047" sldId="214748378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2013284523" sldId="214748378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4292924074" sldId="214748378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432375045" sldId="214748378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2032582105" sldId="214748378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1225232987" sldId="214748378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109424547" sldId="214748378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06.152" v="204"/>
          <pc:sldLayoutMkLst>
            <pc:docMk/>
            <pc:sldMasterMk cId="1913626083" sldId="2147483773"/>
            <pc:sldLayoutMk cId="1462132734" sldId="2147483789"/>
          </pc:sldLayoutMkLst>
        </pc:sldLayoutChg>
      </pc:sldMasterChg>
      <pc:sldMasterChg chg="add del addSldLayout delSldLayout modSldLayout">
        <pc:chgData name="Hidayat Ullah" userId="S::b24f0050ai099@paf-iast.edu.pk::c66f9824-32a3-4d7a-b9de-881581e6c42b" providerId="AD" clId="Web-{C939DF14-22CE-DCEA-3D87-D97E22420C8C}" dt="2024-11-01T09:59:10.606" v="205"/>
        <pc:sldMasterMkLst>
          <pc:docMk/>
          <pc:sldMasterMk cId="2683360087" sldId="2147483790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473681252" sldId="214748379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457650376" sldId="214748379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3392303253" sldId="214748379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2483127850" sldId="214748379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7161115" sldId="214748379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1468198633" sldId="214748379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3869093184" sldId="214748379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772254559" sldId="214748379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2533597399" sldId="214748379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3432185937" sldId="214748380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565322679" sldId="214748380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2466239531" sldId="214748380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4082372126" sldId="214748380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1532243593" sldId="214748380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1122893821" sldId="214748380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652016254" sldId="214748380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09:59:10.606" v="205"/>
          <pc:sldLayoutMkLst>
            <pc:docMk/>
            <pc:sldMasterMk cId="2683360087" sldId="2147483790"/>
            <pc:sldLayoutMk cId="1907782824" sldId="2147483807"/>
          </pc:sldLayoutMkLst>
        </pc:sldLayoutChg>
      </pc:sldMasterChg>
      <pc:sldMasterChg chg="add del modTransition addSldLayout delSldLayout modSldLayout">
        <pc:chgData name="Hidayat Ullah" userId="S::b24f0050ai099@paf-iast.edu.pk::c66f9824-32a3-4d7a-b9de-881581e6c42b" providerId="AD" clId="Web-{C939DF14-22CE-DCEA-3D87-D97E22420C8C}" dt="2024-11-01T11:23:57.236" v="510"/>
        <pc:sldMasterMkLst>
          <pc:docMk/>
          <pc:sldMasterMk cId="1545863493" sldId="2147483808"/>
        </pc:sldMasterMkLst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2098540659" sldId="2147483809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949198283" sldId="2147483810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1471972729" sldId="2147483811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183503485" sldId="2147483812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3935408824" sldId="2147483813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2765068004" sldId="2147483814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4097085775" sldId="2147483815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4123767907" sldId="2147483816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3070271908" sldId="2147483817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297668062" sldId="2147483818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2111759689" sldId="2147483819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864292118" sldId="2147483820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2208077128" sldId="2147483821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3598002930" sldId="2147483822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3755039682" sldId="2147483823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3798293025" sldId="2147483824"/>
          </pc:sldLayoutMkLst>
        </pc:sldLayoutChg>
        <pc:sldLayoutChg chg="add del mod replId modTransition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545863493" sldId="2147483808"/>
            <pc:sldLayoutMk cId="1626779009" sldId="2147483825"/>
          </pc:sldLayoutMkLst>
        </pc:sldLayoutChg>
      </pc:sldMasterChg>
      <pc:sldMasterChg chg="add del modTransition addSldLayout delSldLayout modSldLayout">
        <pc:chgData name="Hidayat Ullah" userId="S::b24f0050ai099@paf-iast.edu.pk::c66f9824-32a3-4d7a-b9de-881581e6c42b" providerId="AD" clId="Web-{C939DF14-22CE-DCEA-3D87-D97E22420C8C}" dt="2024-11-01T11:23:57.236" v="510"/>
        <pc:sldMasterMkLst>
          <pc:docMk/>
          <pc:sldMasterMk cId="1614419473" sldId="2147483826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853333611" sldId="214748382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268424000" sldId="214748382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3003793776" sldId="214748382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308402214" sldId="214748383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586282322" sldId="214748383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3059826233" sldId="214748383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358859623" sldId="214748383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999363338" sldId="214748383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3198709297" sldId="214748383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368670732" sldId="214748383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1290873502" sldId="214748383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215415136" sldId="214748383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3127244022" sldId="214748383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2135520565" sldId="214748384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4152279600" sldId="214748384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1684762795" sldId="214748384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7.236" v="510"/>
          <pc:sldLayoutMkLst>
            <pc:docMk/>
            <pc:sldMasterMk cId="1614419473" sldId="2147483826"/>
            <pc:sldLayoutMk cId="30701325" sldId="2147483843"/>
          </pc:sldLayoutMkLst>
        </pc:sldLayoutChg>
      </pc:sldMasterChg>
      <pc:sldMasterChg chg="add del modTransition addSldLayout delSldLayout modSldLayout">
        <pc:chgData name="Hidayat Ullah" userId="S::b24f0050ai099@paf-iast.edu.pk::c66f9824-32a3-4d7a-b9de-881581e6c42b" providerId="AD" clId="Web-{C939DF14-22CE-DCEA-3D87-D97E22420C8C}" dt="2024-11-01T11:23:55.845" v="509"/>
        <pc:sldMasterMkLst>
          <pc:docMk/>
          <pc:sldMasterMk cId="2575601248" sldId="2147483844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645200687" sldId="214748384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2224879890" sldId="214748384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3336753018" sldId="214748384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4275357145" sldId="214748384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1313182189" sldId="214748384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3735852228" sldId="214748385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3418890197" sldId="214748385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1285117241" sldId="214748385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4263461683" sldId="214748385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3242621725" sldId="214748385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5.845" v="509"/>
          <pc:sldLayoutMkLst>
            <pc:docMk/>
            <pc:sldMasterMk cId="2575601248" sldId="2147483844"/>
            <pc:sldLayoutMk cId="2719145503" sldId="2147483855"/>
          </pc:sldLayoutMkLst>
        </pc:sldLayoutChg>
      </pc:sldMasterChg>
      <pc:sldMasterChg chg="add del modTransition addSldLayout delSldLayout modSldLayout">
        <pc:chgData name="Hidayat Ullah" userId="S::b24f0050ai099@paf-iast.edu.pk::c66f9824-32a3-4d7a-b9de-881581e6c42b" providerId="AD" clId="Web-{C939DF14-22CE-DCEA-3D87-D97E22420C8C}" dt="2024-11-01T11:23:51.954" v="505"/>
        <pc:sldMasterMkLst>
          <pc:docMk/>
          <pc:sldMasterMk cId="1687963589" sldId="2147483856"/>
        </pc:sldMasterMkLst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3579009742" sldId="214748385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1515447969" sldId="214748385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4224056348" sldId="214748385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871602179" sldId="214748386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2952071059" sldId="214748386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419688953" sldId="214748386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4225370460" sldId="2147483863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638262378" sldId="2147483864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1229346449" sldId="2147483865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3531435893" sldId="2147483866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3681363528" sldId="2147483867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2321632487" sldId="2147483868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97859777" sldId="2147483869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3297942811" sldId="2147483870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390559325" sldId="2147483871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2542829403" sldId="2147483872"/>
          </pc:sldLayoutMkLst>
        </pc:sldLayoutChg>
        <pc:sldLayoutChg chg="add del mod replId">
          <pc:chgData name="Hidayat Ullah" userId="S::b24f0050ai099@paf-iast.edu.pk::c66f9824-32a3-4d7a-b9de-881581e6c42b" providerId="AD" clId="Web-{C939DF14-22CE-DCEA-3D87-D97E22420C8C}" dt="2024-11-01T11:23:51.954" v="505"/>
          <pc:sldLayoutMkLst>
            <pc:docMk/>
            <pc:sldMasterMk cId="1687963589" sldId="2147483856"/>
            <pc:sldLayoutMk cId="2860431709" sldId="2147483873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3EBEC6-3F5B-4286-9480-7E07BD1FFB5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51FDA22-EFCC-40D6-BE8E-9CB9DD3D4A9E}">
      <dgm:prSet/>
      <dgm:spPr/>
      <dgm:t>
        <a:bodyPr/>
        <a:lstStyle/>
        <a:p>
          <a:r>
            <a:rPr lang="en-US"/>
            <a:t>INTRUDUCTION</a:t>
          </a:r>
        </a:p>
      </dgm:t>
    </dgm:pt>
    <dgm:pt modelId="{FB12BE3C-D136-4C8F-AE0F-A4C8066F21BC}" type="parTrans" cxnId="{2C0B549F-AA45-4849-9F92-A6A1209FD7DA}">
      <dgm:prSet/>
      <dgm:spPr/>
      <dgm:t>
        <a:bodyPr/>
        <a:lstStyle/>
        <a:p>
          <a:endParaRPr lang="en-US"/>
        </a:p>
      </dgm:t>
    </dgm:pt>
    <dgm:pt modelId="{E8BABD1A-EA36-4850-B6E1-2225B67639E2}" type="sibTrans" cxnId="{2C0B549F-AA45-4849-9F92-A6A1209FD7DA}">
      <dgm:prSet/>
      <dgm:spPr/>
      <dgm:t>
        <a:bodyPr/>
        <a:lstStyle/>
        <a:p>
          <a:endParaRPr lang="en-US"/>
        </a:p>
      </dgm:t>
    </dgm:pt>
    <dgm:pt modelId="{B79209F9-F58A-45B1-833A-C446EE010923}">
      <dgm:prSet/>
      <dgm:spPr/>
      <dgm:t>
        <a:bodyPr/>
        <a:lstStyle/>
        <a:p>
          <a:r>
            <a:rPr lang="en-US"/>
            <a:t>TECHNIQUES</a:t>
          </a:r>
        </a:p>
      </dgm:t>
    </dgm:pt>
    <dgm:pt modelId="{7A68EC47-0E0F-4C8F-BB96-CEBCA71D7A52}" type="parTrans" cxnId="{AFA11BD1-33F1-4863-A4F1-141121D1E37A}">
      <dgm:prSet/>
      <dgm:spPr/>
      <dgm:t>
        <a:bodyPr/>
        <a:lstStyle/>
        <a:p>
          <a:endParaRPr lang="en-US"/>
        </a:p>
      </dgm:t>
    </dgm:pt>
    <dgm:pt modelId="{12DA5AD9-CE18-4F45-9E74-DDB0AC7CA333}" type="sibTrans" cxnId="{AFA11BD1-33F1-4863-A4F1-141121D1E37A}">
      <dgm:prSet/>
      <dgm:spPr/>
      <dgm:t>
        <a:bodyPr/>
        <a:lstStyle/>
        <a:p>
          <a:endParaRPr lang="en-US"/>
        </a:p>
      </dgm:t>
    </dgm:pt>
    <dgm:pt modelId="{370A0A33-575F-46BB-A873-E6BC5D434024}">
      <dgm:prSet/>
      <dgm:spPr/>
      <dgm:t>
        <a:bodyPr/>
        <a:lstStyle/>
        <a:p>
          <a:r>
            <a:rPr lang="en-US"/>
            <a:t>APPLICATION</a:t>
          </a:r>
        </a:p>
      </dgm:t>
    </dgm:pt>
    <dgm:pt modelId="{60B0F991-1304-4FCD-A1DF-AF334EB12F17}" type="parTrans" cxnId="{E0699666-EEEF-496E-883B-C2C88FD1C746}">
      <dgm:prSet/>
      <dgm:spPr/>
      <dgm:t>
        <a:bodyPr/>
        <a:lstStyle/>
        <a:p>
          <a:endParaRPr lang="en-US"/>
        </a:p>
      </dgm:t>
    </dgm:pt>
    <dgm:pt modelId="{21E6FB2E-BC8A-49B7-B799-160B5BD712B2}" type="sibTrans" cxnId="{E0699666-EEEF-496E-883B-C2C88FD1C746}">
      <dgm:prSet/>
      <dgm:spPr/>
      <dgm:t>
        <a:bodyPr/>
        <a:lstStyle/>
        <a:p>
          <a:endParaRPr lang="en-US"/>
        </a:p>
      </dgm:t>
    </dgm:pt>
    <dgm:pt modelId="{D44FC163-9EC7-4924-8411-57BE65E03B76}">
      <dgm:prSet/>
      <dgm:spPr/>
      <dgm:t>
        <a:bodyPr/>
        <a:lstStyle/>
        <a:p>
          <a:r>
            <a:rPr lang="en-US"/>
            <a:t>TOOLS AND TECHNIQUES</a:t>
          </a:r>
        </a:p>
      </dgm:t>
    </dgm:pt>
    <dgm:pt modelId="{5D49D41E-99DD-48FF-998B-68BC1515A1F4}" type="parTrans" cxnId="{732ABA81-4A45-4EE1-ABCC-02EEF558F8FF}">
      <dgm:prSet/>
      <dgm:spPr/>
      <dgm:t>
        <a:bodyPr/>
        <a:lstStyle/>
        <a:p>
          <a:endParaRPr lang="en-US"/>
        </a:p>
      </dgm:t>
    </dgm:pt>
    <dgm:pt modelId="{48469187-9C37-4119-8A03-58B868306DDB}" type="sibTrans" cxnId="{732ABA81-4A45-4EE1-ABCC-02EEF558F8FF}">
      <dgm:prSet/>
      <dgm:spPr/>
      <dgm:t>
        <a:bodyPr/>
        <a:lstStyle/>
        <a:p>
          <a:endParaRPr lang="en-US"/>
        </a:p>
      </dgm:t>
    </dgm:pt>
    <dgm:pt modelId="{AAACA79B-3B66-4018-8DFA-BD8D9C2AEC39}" type="pres">
      <dgm:prSet presAssocID="{733EBEC6-3F5B-4286-9480-7E07BD1FFB5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352D78C-91AF-46E9-B72F-992BFB58DAC5}" type="pres">
      <dgm:prSet presAssocID="{751FDA22-EFCC-40D6-BE8E-9CB9DD3D4A9E}" presName="hierRoot1" presStyleCnt="0">
        <dgm:presLayoutVars>
          <dgm:hierBranch val="init"/>
        </dgm:presLayoutVars>
      </dgm:prSet>
      <dgm:spPr/>
    </dgm:pt>
    <dgm:pt modelId="{A550AFB7-097B-47E6-86E9-F9647ED626E2}" type="pres">
      <dgm:prSet presAssocID="{751FDA22-EFCC-40D6-BE8E-9CB9DD3D4A9E}" presName="rootComposite1" presStyleCnt="0"/>
      <dgm:spPr/>
    </dgm:pt>
    <dgm:pt modelId="{92379F38-19D8-4F76-A545-5F7BD264D5DC}" type="pres">
      <dgm:prSet presAssocID="{751FDA22-EFCC-40D6-BE8E-9CB9DD3D4A9E}" presName="rootText1" presStyleLbl="node0" presStyleIdx="0" presStyleCnt="4">
        <dgm:presLayoutVars>
          <dgm:chPref val="3"/>
        </dgm:presLayoutVars>
      </dgm:prSet>
      <dgm:spPr/>
    </dgm:pt>
    <dgm:pt modelId="{A47DF2D4-CD4C-4B33-A4FA-50ECC636FBA7}" type="pres">
      <dgm:prSet presAssocID="{751FDA22-EFCC-40D6-BE8E-9CB9DD3D4A9E}" presName="rootConnector1" presStyleLbl="node1" presStyleIdx="0" presStyleCnt="0"/>
      <dgm:spPr/>
    </dgm:pt>
    <dgm:pt modelId="{8FD6AF2E-EC48-43C1-BE1B-8B685A1DA6ED}" type="pres">
      <dgm:prSet presAssocID="{751FDA22-EFCC-40D6-BE8E-9CB9DD3D4A9E}" presName="hierChild2" presStyleCnt="0"/>
      <dgm:spPr/>
    </dgm:pt>
    <dgm:pt modelId="{618FA4AD-D5A8-4A66-8C95-3DDDE2514262}" type="pres">
      <dgm:prSet presAssocID="{751FDA22-EFCC-40D6-BE8E-9CB9DD3D4A9E}" presName="hierChild3" presStyleCnt="0"/>
      <dgm:spPr/>
    </dgm:pt>
    <dgm:pt modelId="{B892C9D4-412F-4099-908E-0401355111F0}" type="pres">
      <dgm:prSet presAssocID="{B79209F9-F58A-45B1-833A-C446EE010923}" presName="hierRoot1" presStyleCnt="0">
        <dgm:presLayoutVars>
          <dgm:hierBranch val="init"/>
        </dgm:presLayoutVars>
      </dgm:prSet>
      <dgm:spPr/>
    </dgm:pt>
    <dgm:pt modelId="{59C757C6-B619-4E35-ABC4-D3577B1CFF7B}" type="pres">
      <dgm:prSet presAssocID="{B79209F9-F58A-45B1-833A-C446EE010923}" presName="rootComposite1" presStyleCnt="0"/>
      <dgm:spPr/>
    </dgm:pt>
    <dgm:pt modelId="{068FB2F2-B50E-41C7-89C9-DFF24F9F938B}" type="pres">
      <dgm:prSet presAssocID="{B79209F9-F58A-45B1-833A-C446EE010923}" presName="rootText1" presStyleLbl="node0" presStyleIdx="1" presStyleCnt="4">
        <dgm:presLayoutVars>
          <dgm:chPref val="3"/>
        </dgm:presLayoutVars>
      </dgm:prSet>
      <dgm:spPr/>
    </dgm:pt>
    <dgm:pt modelId="{1E0C4816-C2C2-4AFF-B179-066BD30A8812}" type="pres">
      <dgm:prSet presAssocID="{B79209F9-F58A-45B1-833A-C446EE010923}" presName="rootConnector1" presStyleLbl="node1" presStyleIdx="0" presStyleCnt="0"/>
      <dgm:spPr/>
    </dgm:pt>
    <dgm:pt modelId="{73D5ACD1-3274-4A6E-A643-ECA6F280CE64}" type="pres">
      <dgm:prSet presAssocID="{B79209F9-F58A-45B1-833A-C446EE010923}" presName="hierChild2" presStyleCnt="0"/>
      <dgm:spPr/>
    </dgm:pt>
    <dgm:pt modelId="{B2D73C8B-5365-4A47-A4E0-25689984EAE0}" type="pres">
      <dgm:prSet presAssocID="{B79209F9-F58A-45B1-833A-C446EE010923}" presName="hierChild3" presStyleCnt="0"/>
      <dgm:spPr/>
    </dgm:pt>
    <dgm:pt modelId="{BF468DC3-AEC4-4218-A360-F8C93FBDB197}" type="pres">
      <dgm:prSet presAssocID="{370A0A33-575F-46BB-A873-E6BC5D434024}" presName="hierRoot1" presStyleCnt="0">
        <dgm:presLayoutVars>
          <dgm:hierBranch val="init"/>
        </dgm:presLayoutVars>
      </dgm:prSet>
      <dgm:spPr/>
    </dgm:pt>
    <dgm:pt modelId="{29CBF554-7CAA-414D-B338-8C501C000075}" type="pres">
      <dgm:prSet presAssocID="{370A0A33-575F-46BB-A873-E6BC5D434024}" presName="rootComposite1" presStyleCnt="0"/>
      <dgm:spPr/>
    </dgm:pt>
    <dgm:pt modelId="{B6B796AD-E567-42E8-BE7B-669C8B9D85FC}" type="pres">
      <dgm:prSet presAssocID="{370A0A33-575F-46BB-A873-E6BC5D434024}" presName="rootText1" presStyleLbl="node0" presStyleIdx="2" presStyleCnt="4">
        <dgm:presLayoutVars>
          <dgm:chPref val="3"/>
        </dgm:presLayoutVars>
      </dgm:prSet>
      <dgm:spPr/>
    </dgm:pt>
    <dgm:pt modelId="{68ABDEFE-C6D2-47FF-A286-DC9063CE9AB6}" type="pres">
      <dgm:prSet presAssocID="{370A0A33-575F-46BB-A873-E6BC5D434024}" presName="rootConnector1" presStyleLbl="node1" presStyleIdx="0" presStyleCnt="0"/>
      <dgm:spPr/>
    </dgm:pt>
    <dgm:pt modelId="{4798F028-D282-47ED-BBB4-BC206C69F038}" type="pres">
      <dgm:prSet presAssocID="{370A0A33-575F-46BB-A873-E6BC5D434024}" presName="hierChild2" presStyleCnt="0"/>
      <dgm:spPr/>
    </dgm:pt>
    <dgm:pt modelId="{7065AF8A-5054-403B-B2C2-20E429E372DD}" type="pres">
      <dgm:prSet presAssocID="{370A0A33-575F-46BB-A873-E6BC5D434024}" presName="hierChild3" presStyleCnt="0"/>
      <dgm:spPr/>
    </dgm:pt>
    <dgm:pt modelId="{9332673B-20C1-4E32-8E1C-D08C77744EC2}" type="pres">
      <dgm:prSet presAssocID="{D44FC163-9EC7-4924-8411-57BE65E03B76}" presName="hierRoot1" presStyleCnt="0">
        <dgm:presLayoutVars>
          <dgm:hierBranch val="init"/>
        </dgm:presLayoutVars>
      </dgm:prSet>
      <dgm:spPr/>
    </dgm:pt>
    <dgm:pt modelId="{A9D99E9D-D5AF-435C-B9F2-34F1FEF41820}" type="pres">
      <dgm:prSet presAssocID="{D44FC163-9EC7-4924-8411-57BE65E03B76}" presName="rootComposite1" presStyleCnt="0"/>
      <dgm:spPr/>
    </dgm:pt>
    <dgm:pt modelId="{7242341D-C707-48F1-BE2B-DA1D23E6BDBE}" type="pres">
      <dgm:prSet presAssocID="{D44FC163-9EC7-4924-8411-57BE65E03B76}" presName="rootText1" presStyleLbl="node0" presStyleIdx="3" presStyleCnt="4">
        <dgm:presLayoutVars>
          <dgm:chPref val="3"/>
        </dgm:presLayoutVars>
      </dgm:prSet>
      <dgm:spPr/>
    </dgm:pt>
    <dgm:pt modelId="{08D068F3-0DA4-466B-900B-228FCFC5A63C}" type="pres">
      <dgm:prSet presAssocID="{D44FC163-9EC7-4924-8411-57BE65E03B76}" presName="rootConnector1" presStyleLbl="node1" presStyleIdx="0" presStyleCnt="0"/>
      <dgm:spPr/>
    </dgm:pt>
    <dgm:pt modelId="{BE5606D4-D4B1-4313-B4AB-061ED668B003}" type="pres">
      <dgm:prSet presAssocID="{D44FC163-9EC7-4924-8411-57BE65E03B76}" presName="hierChild2" presStyleCnt="0"/>
      <dgm:spPr/>
    </dgm:pt>
    <dgm:pt modelId="{D39E4375-455F-4FE1-A4A9-9D5034FB00AF}" type="pres">
      <dgm:prSet presAssocID="{D44FC163-9EC7-4924-8411-57BE65E03B76}" presName="hierChild3" presStyleCnt="0"/>
      <dgm:spPr/>
    </dgm:pt>
  </dgm:ptLst>
  <dgm:cxnLst>
    <dgm:cxn modelId="{62D07E17-DBA9-47BD-A2CA-467370440B30}" type="presOf" srcId="{733EBEC6-3F5B-4286-9480-7E07BD1FFB5D}" destId="{AAACA79B-3B66-4018-8DFA-BD8D9C2AEC39}" srcOrd="0" destOrd="0" presId="urn:microsoft.com/office/officeart/2009/3/layout/HorizontalOrganizationChart"/>
    <dgm:cxn modelId="{2308BB1C-CDC1-4B00-A6DB-868CDB0D6ABD}" type="presOf" srcId="{B79209F9-F58A-45B1-833A-C446EE010923}" destId="{068FB2F2-B50E-41C7-89C9-DFF24F9F938B}" srcOrd="0" destOrd="0" presId="urn:microsoft.com/office/officeart/2009/3/layout/HorizontalOrganizationChart"/>
    <dgm:cxn modelId="{2C46F320-207C-467C-8ECB-966B88D5018B}" type="presOf" srcId="{370A0A33-575F-46BB-A873-E6BC5D434024}" destId="{B6B796AD-E567-42E8-BE7B-669C8B9D85FC}" srcOrd="0" destOrd="0" presId="urn:microsoft.com/office/officeart/2009/3/layout/HorizontalOrganizationChart"/>
    <dgm:cxn modelId="{BC59562D-8C6B-49F8-AA26-80CD47CC62C1}" type="presOf" srcId="{751FDA22-EFCC-40D6-BE8E-9CB9DD3D4A9E}" destId="{A47DF2D4-CD4C-4B33-A4FA-50ECC636FBA7}" srcOrd="1" destOrd="0" presId="urn:microsoft.com/office/officeart/2009/3/layout/HorizontalOrganizationChart"/>
    <dgm:cxn modelId="{2433A138-81F8-43F5-8DAF-FCD5E8680CB0}" type="presOf" srcId="{751FDA22-EFCC-40D6-BE8E-9CB9DD3D4A9E}" destId="{92379F38-19D8-4F76-A545-5F7BD264D5DC}" srcOrd="0" destOrd="0" presId="urn:microsoft.com/office/officeart/2009/3/layout/HorizontalOrganizationChart"/>
    <dgm:cxn modelId="{C419F761-F061-43EB-B71D-6165AFB95302}" type="presOf" srcId="{D44FC163-9EC7-4924-8411-57BE65E03B76}" destId="{7242341D-C707-48F1-BE2B-DA1D23E6BDBE}" srcOrd="0" destOrd="0" presId="urn:microsoft.com/office/officeart/2009/3/layout/HorizontalOrganizationChart"/>
    <dgm:cxn modelId="{E0699666-EEEF-496E-883B-C2C88FD1C746}" srcId="{733EBEC6-3F5B-4286-9480-7E07BD1FFB5D}" destId="{370A0A33-575F-46BB-A873-E6BC5D434024}" srcOrd="2" destOrd="0" parTransId="{60B0F991-1304-4FCD-A1DF-AF334EB12F17}" sibTransId="{21E6FB2E-BC8A-49B7-B799-160B5BD712B2}"/>
    <dgm:cxn modelId="{732ABA81-4A45-4EE1-ABCC-02EEF558F8FF}" srcId="{733EBEC6-3F5B-4286-9480-7E07BD1FFB5D}" destId="{D44FC163-9EC7-4924-8411-57BE65E03B76}" srcOrd="3" destOrd="0" parTransId="{5D49D41E-99DD-48FF-998B-68BC1515A1F4}" sibTransId="{48469187-9C37-4119-8A03-58B868306DDB}"/>
    <dgm:cxn modelId="{AFDB6185-17B8-4DB3-AEB8-D95F88A87B52}" type="presOf" srcId="{370A0A33-575F-46BB-A873-E6BC5D434024}" destId="{68ABDEFE-C6D2-47FF-A286-DC9063CE9AB6}" srcOrd="1" destOrd="0" presId="urn:microsoft.com/office/officeart/2009/3/layout/HorizontalOrganizationChart"/>
    <dgm:cxn modelId="{2C0B549F-AA45-4849-9F92-A6A1209FD7DA}" srcId="{733EBEC6-3F5B-4286-9480-7E07BD1FFB5D}" destId="{751FDA22-EFCC-40D6-BE8E-9CB9DD3D4A9E}" srcOrd="0" destOrd="0" parTransId="{FB12BE3C-D136-4C8F-AE0F-A4C8066F21BC}" sibTransId="{E8BABD1A-EA36-4850-B6E1-2225B67639E2}"/>
    <dgm:cxn modelId="{54BE3DBB-26A1-4C33-8254-7F229A22D1DB}" type="presOf" srcId="{B79209F9-F58A-45B1-833A-C446EE010923}" destId="{1E0C4816-C2C2-4AFF-B179-066BD30A8812}" srcOrd="1" destOrd="0" presId="urn:microsoft.com/office/officeart/2009/3/layout/HorizontalOrganizationChart"/>
    <dgm:cxn modelId="{AFA11BD1-33F1-4863-A4F1-141121D1E37A}" srcId="{733EBEC6-3F5B-4286-9480-7E07BD1FFB5D}" destId="{B79209F9-F58A-45B1-833A-C446EE010923}" srcOrd="1" destOrd="0" parTransId="{7A68EC47-0E0F-4C8F-BB96-CEBCA71D7A52}" sibTransId="{12DA5AD9-CE18-4F45-9E74-DDB0AC7CA333}"/>
    <dgm:cxn modelId="{B89C14F9-D693-4BA2-BA01-DD1F25F92DCC}" type="presOf" srcId="{D44FC163-9EC7-4924-8411-57BE65E03B76}" destId="{08D068F3-0DA4-466B-900B-228FCFC5A63C}" srcOrd="1" destOrd="0" presId="urn:microsoft.com/office/officeart/2009/3/layout/HorizontalOrganizationChart"/>
    <dgm:cxn modelId="{6EC06836-6BAA-4EAC-8384-73DF7308EB21}" type="presParOf" srcId="{AAACA79B-3B66-4018-8DFA-BD8D9C2AEC39}" destId="{F352D78C-91AF-46E9-B72F-992BFB58DAC5}" srcOrd="0" destOrd="0" presId="urn:microsoft.com/office/officeart/2009/3/layout/HorizontalOrganizationChart"/>
    <dgm:cxn modelId="{E68F57A3-92AD-4F20-A036-C274677940B5}" type="presParOf" srcId="{F352D78C-91AF-46E9-B72F-992BFB58DAC5}" destId="{A550AFB7-097B-47E6-86E9-F9647ED626E2}" srcOrd="0" destOrd="0" presId="urn:microsoft.com/office/officeart/2009/3/layout/HorizontalOrganizationChart"/>
    <dgm:cxn modelId="{B92478F5-AEB7-4BC2-B12D-A9D6C50B8D85}" type="presParOf" srcId="{A550AFB7-097B-47E6-86E9-F9647ED626E2}" destId="{92379F38-19D8-4F76-A545-5F7BD264D5DC}" srcOrd="0" destOrd="0" presId="urn:microsoft.com/office/officeart/2009/3/layout/HorizontalOrganizationChart"/>
    <dgm:cxn modelId="{AB31E113-EC91-4C8B-844C-CF2914D76550}" type="presParOf" srcId="{A550AFB7-097B-47E6-86E9-F9647ED626E2}" destId="{A47DF2D4-CD4C-4B33-A4FA-50ECC636FBA7}" srcOrd="1" destOrd="0" presId="urn:microsoft.com/office/officeart/2009/3/layout/HorizontalOrganizationChart"/>
    <dgm:cxn modelId="{0F2A34CF-9885-44C7-94B0-B124488666EF}" type="presParOf" srcId="{F352D78C-91AF-46E9-B72F-992BFB58DAC5}" destId="{8FD6AF2E-EC48-43C1-BE1B-8B685A1DA6ED}" srcOrd="1" destOrd="0" presId="urn:microsoft.com/office/officeart/2009/3/layout/HorizontalOrganizationChart"/>
    <dgm:cxn modelId="{54EC91F5-8907-4906-AF50-2650F1D7D021}" type="presParOf" srcId="{F352D78C-91AF-46E9-B72F-992BFB58DAC5}" destId="{618FA4AD-D5A8-4A66-8C95-3DDDE2514262}" srcOrd="2" destOrd="0" presId="urn:microsoft.com/office/officeart/2009/3/layout/HorizontalOrganizationChart"/>
    <dgm:cxn modelId="{F4D80D3B-1B6F-4066-B05E-969BDA1CB84C}" type="presParOf" srcId="{AAACA79B-3B66-4018-8DFA-BD8D9C2AEC39}" destId="{B892C9D4-412F-4099-908E-0401355111F0}" srcOrd="1" destOrd="0" presId="urn:microsoft.com/office/officeart/2009/3/layout/HorizontalOrganizationChart"/>
    <dgm:cxn modelId="{A90533F9-5191-4A6E-ACA0-A89C24A02CCC}" type="presParOf" srcId="{B892C9D4-412F-4099-908E-0401355111F0}" destId="{59C757C6-B619-4E35-ABC4-D3577B1CFF7B}" srcOrd="0" destOrd="0" presId="urn:microsoft.com/office/officeart/2009/3/layout/HorizontalOrganizationChart"/>
    <dgm:cxn modelId="{355A74E2-BA8F-475D-8568-FA2730953283}" type="presParOf" srcId="{59C757C6-B619-4E35-ABC4-D3577B1CFF7B}" destId="{068FB2F2-B50E-41C7-89C9-DFF24F9F938B}" srcOrd="0" destOrd="0" presId="urn:microsoft.com/office/officeart/2009/3/layout/HorizontalOrganizationChart"/>
    <dgm:cxn modelId="{806F73C0-E789-4D35-81DA-D1CEC7D015FF}" type="presParOf" srcId="{59C757C6-B619-4E35-ABC4-D3577B1CFF7B}" destId="{1E0C4816-C2C2-4AFF-B179-066BD30A8812}" srcOrd="1" destOrd="0" presId="urn:microsoft.com/office/officeart/2009/3/layout/HorizontalOrganizationChart"/>
    <dgm:cxn modelId="{60F796AF-7A60-469C-AFAB-B02D167E9958}" type="presParOf" srcId="{B892C9D4-412F-4099-908E-0401355111F0}" destId="{73D5ACD1-3274-4A6E-A643-ECA6F280CE64}" srcOrd="1" destOrd="0" presId="urn:microsoft.com/office/officeart/2009/3/layout/HorizontalOrganizationChart"/>
    <dgm:cxn modelId="{B210D04C-C669-4A6B-967D-7A04A410DDBD}" type="presParOf" srcId="{B892C9D4-412F-4099-908E-0401355111F0}" destId="{B2D73C8B-5365-4A47-A4E0-25689984EAE0}" srcOrd="2" destOrd="0" presId="urn:microsoft.com/office/officeart/2009/3/layout/HorizontalOrganizationChart"/>
    <dgm:cxn modelId="{74CFFF0A-01C1-4DC1-AA87-CEB11C2C8A06}" type="presParOf" srcId="{AAACA79B-3B66-4018-8DFA-BD8D9C2AEC39}" destId="{BF468DC3-AEC4-4218-A360-F8C93FBDB197}" srcOrd="2" destOrd="0" presId="urn:microsoft.com/office/officeart/2009/3/layout/HorizontalOrganizationChart"/>
    <dgm:cxn modelId="{F8A1BD80-75A8-4847-A240-9F6401037110}" type="presParOf" srcId="{BF468DC3-AEC4-4218-A360-F8C93FBDB197}" destId="{29CBF554-7CAA-414D-B338-8C501C000075}" srcOrd="0" destOrd="0" presId="urn:microsoft.com/office/officeart/2009/3/layout/HorizontalOrganizationChart"/>
    <dgm:cxn modelId="{42BE2D97-54EF-4A05-95FE-315F6385722B}" type="presParOf" srcId="{29CBF554-7CAA-414D-B338-8C501C000075}" destId="{B6B796AD-E567-42E8-BE7B-669C8B9D85FC}" srcOrd="0" destOrd="0" presId="urn:microsoft.com/office/officeart/2009/3/layout/HorizontalOrganizationChart"/>
    <dgm:cxn modelId="{11C3E0E6-0FE2-4B78-AE30-B378303E5EBB}" type="presParOf" srcId="{29CBF554-7CAA-414D-B338-8C501C000075}" destId="{68ABDEFE-C6D2-47FF-A286-DC9063CE9AB6}" srcOrd="1" destOrd="0" presId="urn:microsoft.com/office/officeart/2009/3/layout/HorizontalOrganizationChart"/>
    <dgm:cxn modelId="{E9A5298B-483F-42DE-916B-938861C1B5DB}" type="presParOf" srcId="{BF468DC3-AEC4-4218-A360-F8C93FBDB197}" destId="{4798F028-D282-47ED-BBB4-BC206C69F038}" srcOrd="1" destOrd="0" presId="urn:microsoft.com/office/officeart/2009/3/layout/HorizontalOrganizationChart"/>
    <dgm:cxn modelId="{9831E1C8-6E13-4E28-93E5-87573B6EA042}" type="presParOf" srcId="{BF468DC3-AEC4-4218-A360-F8C93FBDB197}" destId="{7065AF8A-5054-403B-B2C2-20E429E372DD}" srcOrd="2" destOrd="0" presId="urn:microsoft.com/office/officeart/2009/3/layout/HorizontalOrganizationChart"/>
    <dgm:cxn modelId="{677AEB60-FFF0-4A09-B9DA-FE6D1BDE09F7}" type="presParOf" srcId="{AAACA79B-3B66-4018-8DFA-BD8D9C2AEC39}" destId="{9332673B-20C1-4E32-8E1C-D08C77744EC2}" srcOrd="3" destOrd="0" presId="urn:microsoft.com/office/officeart/2009/3/layout/HorizontalOrganizationChart"/>
    <dgm:cxn modelId="{8A2FEA66-27DB-43B1-96D4-8ABF798C89A8}" type="presParOf" srcId="{9332673B-20C1-4E32-8E1C-D08C77744EC2}" destId="{A9D99E9D-D5AF-435C-B9F2-34F1FEF41820}" srcOrd="0" destOrd="0" presId="urn:microsoft.com/office/officeart/2009/3/layout/HorizontalOrganizationChart"/>
    <dgm:cxn modelId="{0F0422C8-92E5-42A0-B37E-3D158CD8E634}" type="presParOf" srcId="{A9D99E9D-D5AF-435C-B9F2-34F1FEF41820}" destId="{7242341D-C707-48F1-BE2B-DA1D23E6BDBE}" srcOrd="0" destOrd="0" presId="urn:microsoft.com/office/officeart/2009/3/layout/HorizontalOrganizationChart"/>
    <dgm:cxn modelId="{3E279063-C92E-43CA-AA7A-02FF2668966F}" type="presParOf" srcId="{A9D99E9D-D5AF-435C-B9F2-34F1FEF41820}" destId="{08D068F3-0DA4-466B-900B-228FCFC5A63C}" srcOrd="1" destOrd="0" presId="urn:microsoft.com/office/officeart/2009/3/layout/HorizontalOrganizationChart"/>
    <dgm:cxn modelId="{1FAB1585-1C84-48D2-B0C6-555B20658454}" type="presParOf" srcId="{9332673B-20C1-4E32-8E1C-D08C77744EC2}" destId="{BE5606D4-D4B1-4313-B4AB-061ED668B003}" srcOrd="1" destOrd="0" presId="urn:microsoft.com/office/officeart/2009/3/layout/HorizontalOrganizationChart"/>
    <dgm:cxn modelId="{E5874378-FB08-47C0-A3CD-EE90AEDB2FE9}" type="presParOf" srcId="{9332673B-20C1-4E32-8E1C-D08C77744EC2}" destId="{D39E4375-455F-4FE1-A4A9-9D5034FB00AF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8EE60-61C8-48B2-8642-F48D553190B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53FA05-7C12-4CE8-B60E-D590706575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Artificial intelligence is the ability to create thinking in a machine</a:t>
          </a:r>
        </a:p>
      </dgm:t>
    </dgm:pt>
    <dgm:pt modelId="{86674F0F-F057-4BB7-B355-2D976E90E073}" type="parTrans" cxnId="{6E482C3F-6D13-4669-8A49-7A284E084AEF}">
      <dgm:prSet/>
      <dgm:spPr/>
      <dgm:t>
        <a:bodyPr/>
        <a:lstStyle/>
        <a:p>
          <a:endParaRPr lang="en-US"/>
        </a:p>
      </dgm:t>
    </dgm:pt>
    <dgm:pt modelId="{C7C66146-F3DD-48BE-8FB2-3DC801FED32A}" type="sibTrans" cxnId="{6E482C3F-6D13-4669-8A49-7A284E084AEF}">
      <dgm:prSet/>
      <dgm:spPr/>
      <dgm:t>
        <a:bodyPr/>
        <a:lstStyle/>
        <a:p>
          <a:endParaRPr lang="en-US"/>
        </a:p>
      </dgm:t>
    </dgm:pt>
    <dgm:pt modelId="{A708D88C-149A-4E41-A688-A55A7C144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Artificial Intelligence (AI) is a technology that enables machines to mimic human intelligence</a:t>
          </a:r>
        </a:p>
      </dgm:t>
    </dgm:pt>
    <dgm:pt modelId="{D11564E7-9027-4475-83D9-8BE6463EF547}" type="parTrans" cxnId="{6B54CAB0-72A2-4AB5-9719-CE66F4349EB2}">
      <dgm:prSet/>
      <dgm:spPr/>
      <dgm:t>
        <a:bodyPr/>
        <a:lstStyle/>
        <a:p>
          <a:endParaRPr lang="en-US"/>
        </a:p>
      </dgm:t>
    </dgm:pt>
    <dgm:pt modelId="{9D1341F1-C623-48F0-A4F3-0187ADD55D36}" type="sibTrans" cxnId="{6B54CAB0-72A2-4AB5-9719-CE66F4349EB2}">
      <dgm:prSet/>
      <dgm:spPr/>
      <dgm:t>
        <a:bodyPr/>
        <a:lstStyle/>
        <a:p>
          <a:endParaRPr lang="en-US"/>
        </a:p>
      </dgm:t>
    </dgm:pt>
    <dgm:pt modelId="{EAA1E56B-DCA5-496F-AF18-6FD07A3F5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(AI)</a:t>
          </a:r>
          <a:r>
            <a:rPr lang="en-US"/>
            <a:t> is a field of technology that enables machines to perform tasks requiring human-like intelligence, such as learning</a:t>
          </a:r>
        </a:p>
      </dgm:t>
    </dgm:pt>
    <dgm:pt modelId="{84041C90-DA34-480E-8F71-6B5E506A24B5}" type="parTrans" cxnId="{33DB4B02-FDD4-494E-A0E2-8146637793BE}">
      <dgm:prSet/>
      <dgm:spPr/>
      <dgm:t>
        <a:bodyPr/>
        <a:lstStyle/>
        <a:p>
          <a:endParaRPr lang="en-US"/>
        </a:p>
      </dgm:t>
    </dgm:pt>
    <dgm:pt modelId="{377A2CB0-B808-41D6-AFB6-A423F3E57B73}" type="sibTrans" cxnId="{33DB4B02-FDD4-494E-A0E2-8146637793BE}">
      <dgm:prSet/>
      <dgm:spPr/>
      <dgm:t>
        <a:bodyPr/>
        <a:lstStyle/>
        <a:p>
          <a:endParaRPr lang="en-US"/>
        </a:p>
      </dgm:t>
    </dgm:pt>
    <dgm:pt modelId="{C8A41215-4420-40ED-ADCE-C284B8253552}" type="pres">
      <dgm:prSet presAssocID="{6168EE60-61C8-48B2-8642-F48D553190BA}" presName="root" presStyleCnt="0">
        <dgm:presLayoutVars>
          <dgm:dir/>
          <dgm:resizeHandles val="exact"/>
        </dgm:presLayoutVars>
      </dgm:prSet>
      <dgm:spPr/>
    </dgm:pt>
    <dgm:pt modelId="{5B7B0FC7-E487-40DE-907B-A97C3E88EA03}" type="pres">
      <dgm:prSet presAssocID="{B153FA05-7C12-4CE8-B60E-D5907065750D}" presName="compNode" presStyleCnt="0"/>
      <dgm:spPr/>
    </dgm:pt>
    <dgm:pt modelId="{E3273D1E-EA4B-4C9B-9A23-57582276AB37}" type="pres">
      <dgm:prSet presAssocID="{B153FA05-7C12-4CE8-B60E-D5907065750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1C2857-E154-483A-AA83-DED5E711783F}" type="pres">
      <dgm:prSet presAssocID="{B153FA05-7C12-4CE8-B60E-D5907065750D}" presName="spaceRect" presStyleCnt="0"/>
      <dgm:spPr/>
    </dgm:pt>
    <dgm:pt modelId="{75B1E123-47D5-404F-B20F-7AD8EA4055D0}" type="pres">
      <dgm:prSet presAssocID="{B153FA05-7C12-4CE8-B60E-D5907065750D}" presName="textRect" presStyleLbl="revTx" presStyleIdx="0" presStyleCnt="3">
        <dgm:presLayoutVars>
          <dgm:chMax val="1"/>
          <dgm:chPref val="1"/>
        </dgm:presLayoutVars>
      </dgm:prSet>
      <dgm:spPr/>
    </dgm:pt>
    <dgm:pt modelId="{36BC8457-7F13-44DA-B6BC-8E8CBE78F9F3}" type="pres">
      <dgm:prSet presAssocID="{C7C66146-F3DD-48BE-8FB2-3DC801FED32A}" presName="sibTrans" presStyleCnt="0"/>
      <dgm:spPr/>
    </dgm:pt>
    <dgm:pt modelId="{0ACAB2CE-B4BE-43BE-8B60-9FE6DD449F0D}" type="pres">
      <dgm:prSet presAssocID="{A708D88C-149A-4E41-A688-A55A7C1449D1}" presName="compNode" presStyleCnt="0"/>
      <dgm:spPr/>
    </dgm:pt>
    <dgm:pt modelId="{9FBCFCF5-5A88-40D2-AFDE-35D4FA600EAD}" type="pres">
      <dgm:prSet presAssocID="{A708D88C-149A-4E41-A688-A55A7C1449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662F79F-FCFB-4E68-B45D-991905CD8947}" type="pres">
      <dgm:prSet presAssocID="{A708D88C-149A-4E41-A688-A55A7C1449D1}" presName="spaceRect" presStyleCnt="0"/>
      <dgm:spPr/>
    </dgm:pt>
    <dgm:pt modelId="{88198958-2A27-4C0E-B528-2F63796046B4}" type="pres">
      <dgm:prSet presAssocID="{A708D88C-149A-4E41-A688-A55A7C1449D1}" presName="textRect" presStyleLbl="revTx" presStyleIdx="1" presStyleCnt="3">
        <dgm:presLayoutVars>
          <dgm:chMax val="1"/>
          <dgm:chPref val="1"/>
        </dgm:presLayoutVars>
      </dgm:prSet>
      <dgm:spPr/>
    </dgm:pt>
    <dgm:pt modelId="{7E623285-46D4-4FFC-B0BF-FD3A74A605B8}" type="pres">
      <dgm:prSet presAssocID="{9D1341F1-C623-48F0-A4F3-0187ADD55D36}" presName="sibTrans" presStyleCnt="0"/>
      <dgm:spPr/>
    </dgm:pt>
    <dgm:pt modelId="{45B12955-3CAF-4019-A671-C8110FE8AA36}" type="pres">
      <dgm:prSet presAssocID="{EAA1E56B-DCA5-496F-AF18-6FD07A3F5FDA}" presName="compNode" presStyleCnt="0"/>
      <dgm:spPr/>
    </dgm:pt>
    <dgm:pt modelId="{3C4E10A1-E914-4263-84A9-E089507B58B0}" type="pres">
      <dgm:prSet presAssocID="{EAA1E56B-DCA5-496F-AF18-6FD07A3F5F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D187E22-7BC6-4995-917D-B68823105C35}" type="pres">
      <dgm:prSet presAssocID="{EAA1E56B-DCA5-496F-AF18-6FD07A3F5FDA}" presName="spaceRect" presStyleCnt="0"/>
      <dgm:spPr/>
    </dgm:pt>
    <dgm:pt modelId="{0E06CDE6-BE26-4BCD-B015-3B71F364E60F}" type="pres">
      <dgm:prSet presAssocID="{EAA1E56B-DCA5-496F-AF18-6FD07A3F5F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3DB4B02-FDD4-494E-A0E2-8146637793BE}" srcId="{6168EE60-61C8-48B2-8642-F48D553190BA}" destId="{EAA1E56B-DCA5-496F-AF18-6FD07A3F5FDA}" srcOrd="2" destOrd="0" parTransId="{84041C90-DA34-480E-8F71-6B5E506A24B5}" sibTransId="{377A2CB0-B808-41D6-AFB6-A423F3E57B73}"/>
    <dgm:cxn modelId="{6E482C3F-6D13-4669-8A49-7A284E084AEF}" srcId="{6168EE60-61C8-48B2-8642-F48D553190BA}" destId="{B153FA05-7C12-4CE8-B60E-D5907065750D}" srcOrd="0" destOrd="0" parTransId="{86674F0F-F057-4BB7-B355-2D976E90E073}" sibTransId="{C7C66146-F3DD-48BE-8FB2-3DC801FED32A}"/>
    <dgm:cxn modelId="{6B54CAB0-72A2-4AB5-9719-CE66F4349EB2}" srcId="{6168EE60-61C8-48B2-8642-F48D553190BA}" destId="{A708D88C-149A-4E41-A688-A55A7C1449D1}" srcOrd="1" destOrd="0" parTransId="{D11564E7-9027-4475-83D9-8BE6463EF547}" sibTransId="{9D1341F1-C623-48F0-A4F3-0187ADD55D36}"/>
    <dgm:cxn modelId="{7BD916CA-6801-44FC-85F7-B0131CE43839}" type="presOf" srcId="{EAA1E56B-DCA5-496F-AF18-6FD07A3F5FDA}" destId="{0E06CDE6-BE26-4BCD-B015-3B71F364E60F}" srcOrd="0" destOrd="0" presId="urn:microsoft.com/office/officeart/2018/2/layout/IconLabelList"/>
    <dgm:cxn modelId="{C49468DE-341D-4073-B226-83C6361FC606}" type="presOf" srcId="{A708D88C-149A-4E41-A688-A55A7C1449D1}" destId="{88198958-2A27-4C0E-B528-2F63796046B4}" srcOrd="0" destOrd="0" presId="urn:microsoft.com/office/officeart/2018/2/layout/IconLabelList"/>
    <dgm:cxn modelId="{CD1EF6ED-C43F-4FD2-AE18-B920284B4C16}" type="presOf" srcId="{6168EE60-61C8-48B2-8642-F48D553190BA}" destId="{C8A41215-4420-40ED-ADCE-C284B8253552}" srcOrd="0" destOrd="0" presId="urn:microsoft.com/office/officeart/2018/2/layout/IconLabelList"/>
    <dgm:cxn modelId="{38D747F6-3804-4B8E-872B-EF49AE01030C}" type="presOf" srcId="{B153FA05-7C12-4CE8-B60E-D5907065750D}" destId="{75B1E123-47D5-404F-B20F-7AD8EA4055D0}" srcOrd="0" destOrd="0" presId="urn:microsoft.com/office/officeart/2018/2/layout/IconLabelList"/>
    <dgm:cxn modelId="{1160FACE-AFE6-46BB-AE3A-06EB0EA42686}" type="presParOf" srcId="{C8A41215-4420-40ED-ADCE-C284B8253552}" destId="{5B7B0FC7-E487-40DE-907B-A97C3E88EA03}" srcOrd="0" destOrd="0" presId="urn:microsoft.com/office/officeart/2018/2/layout/IconLabelList"/>
    <dgm:cxn modelId="{6A781B47-53D1-4D51-A81E-B5A989608633}" type="presParOf" srcId="{5B7B0FC7-E487-40DE-907B-A97C3E88EA03}" destId="{E3273D1E-EA4B-4C9B-9A23-57582276AB37}" srcOrd="0" destOrd="0" presId="urn:microsoft.com/office/officeart/2018/2/layout/IconLabelList"/>
    <dgm:cxn modelId="{688C605D-2F6F-400A-8F21-4E8BB927D0AB}" type="presParOf" srcId="{5B7B0FC7-E487-40DE-907B-A97C3E88EA03}" destId="{0C1C2857-E154-483A-AA83-DED5E711783F}" srcOrd="1" destOrd="0" presId="urn:microsoft.com/office/officeart/2018/2/layout/IconLabelList"/>
    <dgm:cxn modelId="{2BE2EDF0-C8A5-4114-AD35-762856EC247F}" type="presParOf" srcId="{5B7B0FC7-E487-40DE-907B-A97C3E88EA03}" destId="{75B1E123-47D5-404F-B20F-7AD8EA4055D0}" srcOrd="2" destOrd="0" presId="urn:microsoft.com/office/officeart/2018/2/layout/IconLabelList"/>
    <dgm:cxn modelId="{B919BFC2-F31C-49EE-AAE9-6A2D24107630}" type="presParOf" srcId="{C8A41215-4420-40ED-ADCE-C284B8253552}" destId="{36BC8457-7F13-44DA-B6BC-8E8CBE78F9F3}" srcOrd="1" destOrd="0" presId="urn:microsoft.com/office/officeart/2018/2/layout/IconLabelList"/>
    <dgm:cxn modelId="{4237F5B6-D28E-4CE0-B02C-67E623A13DAB}" type="presParOf" srcId="{C8A41215-4420-40ED-ADCE-C284B8253552}" destId="{0ACAB2CE-B4BE-43BE-8B60-9FE6DD449F0D}" srcOrd="2" destOrd="0" presId="urn:microsoft.com/office/officeart/2018/2/layout/IconLabelList"/>
    <dgm:cxn modelId="{DB6B68C0-3F58-44D3-90CE-C435D323E3AF}" type="presParOf" srcId="{0ACAB2CE-B4BE-43BE-8B60-9FE6DD449F0D}" destId="{9FBCFCF5-5A88-40D2-AFDE-35D4FA600EAD}" srcOrd="0" destOrd="0" presId="urn:microsoft.com/office/officeart/2018/2/layout/IconLabelList"/>
    <dgm:cxn modelId="{D149AF8B-1D62-475D-B2C9-1ACC6AE187D3}" type="presParOf" srcId="{0ACAB2CE-B4BE-43BE-8B60-9FE6DD449F0D}" destId="{3662F79F-FCFB-4E68-B45D-991905CD8947}" srcOrd="1" destOrd="0" presId="urn:microsoft.com/office/officeart/2018/2/layout/IconLabelList"/>
    <dgm:cxn modelId="{52CF3DAB-CBF7-4A9B-837F-CFE033764997}" type="presParOf" srcId="{0ACAB2CE-B4BE-43BE-8B60-9FE6DD449F0D}" destId="{88198958-2A27-4C0E-B528-2F63796046B4}" srcOrd="2" destOrd="0" presId="urn:microsoft.com/office/officeart/2018/2/layout/IconLabelList"/>
    <dgm:cxn modelId="{4233E426-EBD9-42A7-9449-ECEAC0747C00}" type="presParOf" srcId="{C8A41215-4420-40ED-ADCE-C284B8253552}" destId="{7E623285-46D4-4FFC-B0BF-FD3A74A605B8}" srcOrd="3" destOrd="0" presId="urn:microsoft.com/office/officeart/2018/2/layout/IconLabelList"/>
    <dgm:cxn modelId="{2A9C5000-A023-454F-AEC8-43FF1CA511CD}" type="presParOf" srcId="{C8A41215-4420-40ED-ADCE-C284B8253552}" destId="{45B12955-3CAF-4019-A671-C8110FE8AA36}" srcOrd="4" destOrd="0" presId="urn:microsoft.com/office/officeart/2018/2/layout/IconLabelList"/>
    <dgm:cxn modelId="{A01A5C3C-542B-4865-AC4F-6BADFA7A1E4A}" type="presParOf" srcId="{45B12955-3CAF-4019-A671-C8110FE8AA36}" destId="{3C4E10A1-E914-4263-84A9-E089507B58B0}" srcOrd="0" destOrd="0" presId="urn:microsoft.com/office/officeart/2018/2/layout/IconLabelList"/>
    <dgm:cxn modelId="{331B99DA-C83B-41DF-B3D5-80790B74E85A}" type="presParOf" srcId="{45B12955-3CAF-4019-A671-C8110FE8AA36}" destId="{8D187E22-7BC6-4995-917D-B68823105C35}" srcOrd="1" destOrd="0" presId="urn:microsoft.com/office/officeart/2018/2/layout/IconLabelList"/>
    <dgm:cxn modelId="{9BF0220C-6887-46AA-B9E1-CBA4EE3B23A4}" type="presParOf" srcId="{45B12955-3CAF-4019-A671-C8110FE8AA36}" destId="{0E06CDE6-BE26-4BCD-B015-3B71F364E6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79F38-19D8-4F76-A545-5F7BD264D5DC}">
      <dsp:nvSpPr>
        <dsp:cNvPr id="0" name=""/>
        <dsp:cNvSpPr/>
      </dsp:nvSpPr>
      <dsp:spPr>
        <a:xfrm>
          <a:off x="1687254" y="22"/>
          <a:ext cx="2862850" cy="8731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INTRUDUCTION</a:t>
          </a:r>
        </a:p>
      </dsp:txBody>
      <dsp:txXfrm>
        <a:off x="1687254" y="22"/>
        <a:ext cx="2862850" cy="873169"/>
      </dsp:txXfrm>
    </dsp:sp>
    <dsp:sp modelId="{068FB2F2-B50E-41C7-89C9-DFF24F9F938B}">
      <dsp:nvSpPr>
        <dsp:cNvPr id="0" name=""/>
        <dsp:cNvSpPr/>
      </dsp:nvSpPr>
      <dsp:spPr>
        <a:xfrm>
          <a:off x="1687254" y="1231048"/>
          <a:ext cx="2862850" cy="8731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TECHNIQUES</a:t>
          </a:r>
        </a:p>
      </dsp:txBody>
      <dsp:txXfrm>
        <a:off x="1687254" y="1231048"/>
        <a:ext cx="2862850" cy="873169"/>
      </dsp:txXfrm>
    </dsp:sp>
    <dsp:sp modelId="{B6B796AD-E567-42E8-BE7B-669C8B9D85FC}">
      <dsp:nvSpPr>
        <dsp:cNvPr id="0" name=""/>
        <dsp:cNvSpPr/>
      </dsp:nvSpPr>
      <dsp:spPr>
        <a:xfrm>
          <a:off x="1687254" y="2462073"/>
          <a:ext cx="2862850" cy="8731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APPLICATION</a:t>
          </a:r>
        </a:p>
      </dsp:txBody>
      <dsp:txXfrm>
        <a:off x="1687254" y="2462073"/>
        <a:ext cx="2862850" cy="873169"/>
      </dsp:txXfrm>
    </dsp:sp>
    <dsp:sp modelId="{7242341D-C707-48F1-BE2B-DA1D23E6BDBE}">
      <dsp:nvSpPr>
        <dsp:cNvPr id="0" name=""/>
        <dsp:cNvSpPr/>
      </dsp:nvSpPr>
      <dsp:spPr>
        <a:xfrm>
          <a:off x="1687254" y="3693099"/>
          <a:ext cx="2862850" cy="873169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TOOLS AND TECHNIQUES</a:t>
          </a:r>
        </a:p>
      </dsp:txBody>
      <dsp:txXfrm>
        <a:off x="1687254" y="3693099"/>
        <a:ext cx="2862850" cy="873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73D1E-EA4B-4C9B-9A23-57582276AB37}">
      <dsp:nvSpPr>
        <dsp:cNvPr id="0" name=""/>
        <dsp:cNvSpPr/>
      </dsp:nvSpPr>
      <dsp:spPr>
        <a:xfrm>
          <a:off x="1051081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1E123-47D5-404F-B20F-7AD8EA4055D0}">
      <dsp:nvSpPr>
        <dsp:cNvPr id="0" name=""/>
        <dsp:cNvSpPr/>
      </dsp:nvSpPr>
      <dsp:spPr>
        <a:xfrm>
          <a:off x="273563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Artificial intelligence is the ability to create thinking in a machine</a:t>
          </a:r>
        </a:p>
      </dsp:txBody>
      <dsp:txXfrm>
        <a:off x="273563" y="2014079"/>
        <a:ext cx="2827339" cy="720000"/>
      </dsp:txXfrm>
    </dsp:sp>
    <dsp:sp modelId="{9FBCFCF5-5A88-40D2-AFDE-35D4FA600EAD}">
      <dsp:nvSpPr>
        <dsp:cNvPr id="0" name=""/>
        <dsp:cNvSpPr/>
      </dsp:nvSpPr>
      <dsp:spPr>
        <a:xfrm>
          <a:off x="4373205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98958-2A27-4C0E-B528-2F63796046B4}">
      <dsp:nvSpPr>
        <dsp:cNvPr id="0" name=""/>
        <dsp:cNvSpPr/>
      </dsp:nvSpPr>
      <dsp:spPr>
        <a:xfrm>
          <a:off x="3595686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Artificial Intelligence (AI) is a technology that enables machines to mimic human intelligence</a:t>
          </a:r>
        </a:p>
      </dsp:txBody>
      <dsp:txXfrm>
        <a:off x="3595686" y="2014079"/>
        <a:ext cx="2827339" cy="720000"/>
      </dsp:txXfrm>
    </dsp:sp>
    <dsp:sp modelId="{3C4E10A1-E914-4263-84A9-E089507B58B0}">
      <dsp:nvSpPr>
        <dsp:cNvPr id="0" name=""/>
        <dsp:cNvSpPr/>
      </dsp:nvSpPr>
      <dsp:spPr>
        <a:xfrm>
          <a:off x="7695328" y="390121"/>
          <a:ext cx="1272302" cy="12723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06CDE6-BE26-4BCD-B015-3B71F364E60F}">
      <dsp:nvSpPr>
        <dsp:cNvPr id="0" name=""/>
        <dsp:cNvSpPr/>
      </dsp:nvSpPr>
      <dsp:spPr>
        <a:xfrm>
          <a:off x="6917810" y="2014079"/>
          <a:ext cx="282733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(AI)</a:t>
          </a:r>
          <a:r>
            <a:rPr lang="en-US" sz="1300" kern="1200"/>
            <a:t> is a field of technology that enables machines to perform tasks requiring human-like intelligence, such as learning</a:t>
          </a:r>
        </a:p>
      </dsp:txBody>
      <dsp:txXfrm>
        <a:off x="6917810" y="2014079"/>
        <a:ext cx="282733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40659"/>
      </p:ext>
    </p:extLst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8062"/>
      </p:ext>
    </p:extLst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59689"/>
      </p:ext>
    </p:extLst>
  </p:cSld>
  <p:clrMapOvr>
    <a:masterClrMapping/>
  </p:clrMapOvr>
  <p:transition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292118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77128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02930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39682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93025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79009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198283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72729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3485"/>
      </p:ext>
    </p:extLst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08824"/>
      </p:ext>
    </p:extLst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68004"/>
      </p:ext>
    </p:extLst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085775"/>
      </p:ext>
    </p:extLst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67907"/>
      </p:ext>
    </p:extLst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71908"/>
      </p:ext>
    </p:extLst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6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ransition>
    <p:cut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5233851"/>
            <a:ext cx="6987645" cy="65048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/>
              <a:t>HIDAYAT ULLAH </a:t>
            </a:r>
          </a:p>
          <a:p>
            <a:pPr>
              <a:lnSpc>
                <a:spcPct val="90000"/>
              </a:lnSpc>
            </a:pPr>
            <a:r>
              <a:rPr lang="en-US" sz="1300"/>
              <a:t>B24F0050AI099</a:t>
            </a:r>
          </a:p>
          <a:p>
            <a:pPr>
              <a:lnSpc>
                <a:spcPct val="90000"/>
              </a:lnSpc>
            </a:pPr>
            <a:endParaRPr lang="en-US" sz="1300"/>
          </a:p>
        </p:txBody>
      </p:sp>
      <p:sp>
        <p:nvSpPr>
          <p:cNvPr id="21" name="Rounded Rectangle 6">
            <a:extLst>
              <a:ext uri="{FF2B5EF4-FFF2-40B4-BE49-F238E27FC236}">
                <a16:creationId xmlns:a16="http://schemas.microsoft.com/office/drawing/2014/main" id="{951A46C8-FF48-46E9-BFA6-E4367BA5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139440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B3542627-71A0-0FC6-37C6-BA738427A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09" y="1416883"/>
            <a:ext cx="7175863" cy="15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4175-481C-D5DB-2838-82B0FE28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0839" y="-852577"/>
            <a:ext cx="10018713" cy="84826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F5105-FE94-5C6B-6933-E353F94FE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12320"/>
            <a:ext cx="10018713" cy="49788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>
                <a:ea typeface="+mn-lt"/>
                <a:cs typeface="+mn-lt"/>
              </a:rPr>
              <a:t>Reinforcement Learning: Teaching models to make a series of decisions to maximize cumulative reward in a given environment.</a:t>
            </a:r>
            <a:endParaRPr lang="en-US" sz="2800"/>
          </a:p>
          <a:p>
            <a:pPr>
              <a:buClr>
                <a:srgbClr val="8D1515"/>
              </a:buClr>
            </a:pPr>
            <a:r>
              <a:rPr lang="en-US" sz="2800">
                <a:ea typeface="+mn-lt"/>
                <a:cs typeface="+mn-lt"/>
              </a:rPr>
              <a:t>Deep Learning: Employs neural networks with multiple layers to handle complex tasks, such as image and speech recognition.</a:t>
            </a:r>
            <a:endParaRPr lang="en-US" sz="2800"/>
          </a:p>
          <a:p>
            <a:pPr>
              <a:buClr>
                <a:srgbClr val="8D1515"/>
              </a:buClr>
            </a:pPr>
            <a:r>
              <a:rPr lang="en-US" sz="2800">
                <a:ea typeface="+mn-lt"/>
                <a:cs typeface="+mn-lt"/>
              </a:rPr>
              <a:t>Transfer Learning: Reusing a pre-trained model on a new but similar task, accelerating training and improving performance with less data.</a:t>
            </a:r>
            <a:endParaRPr lang="en-US" sz="360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00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A47CF6F-27C2-43F3-AF69-E3D576363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9EB00CB-5B69-438D-944F-2E0382BA0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D931D9D-4C35-4CDF-BFF0-03DD03881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26D9B8E3-CFAB-4428-9D62-576BF978E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F019DFF8-C5AB-45D0-8A70-627BFEF9A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E548346E-CCE3-4C53-B753-ABF3C098B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C19E6868-EA25-4961-B0E5-EF4F9DD2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9BAE969-AB5B-40E1-B33B-79C2DC365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Fishes at a shore">
            <a:extLst>
              <a:ext uri="{FF2B5EF4-FFF2-40B4-BE49-F238E27FC236}">
                <a16:creationId xmlns:a16="http://schemas.microsoft.com/office/drawing/2014/main" id="{90030F7C-2196-AE81-58E7-B829723820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094" r="9091" b="87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3" name="Freeform 13">
            <a:extLst>
              <a:ext uri="{FF2B5EF4-FFF2-40B4-BE49-F238E27FC236}">
                <a16:creationId xmlns:a16="http://schemas.microsoft.com/office/drawing/2014/main" id="{B0D396E6-2FD6-49D9-946F-4FABC88B6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7340600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40600" h="6883400">
                <a:moveTo>
                  <a:pt x="5427133" y="8466"/>
                </a:moveTo>
                <a:lnTo>
                  <a:pt x="4783666" y="2573866"/>
                </a:lnTo>
                <a:lnTo>
                  <a:pt x="7340600" y="6874933"/>
                </a:lnTo>
                <a:lnTo>
                  <a:pt x="0" y="6883400"/>
                </a:lnTo>
                <a:lnTo>
                  <a:pt x="8466" y="0"/>
                </a:lnTo>
                <a:lnTo>
                  <a:pt x="5427133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08439-4EEF-6E3D-BA1B-07211C698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634067"/>
            <a:ext cx="4080932" cy="33104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>
                <a:solidFill>
                  <a:schemeClr val="bg1"/>
                </a:solidFill>
              </a:rPr>
              <a:t>Thank you so mach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A356820-4B8B-4A1F-B190-A3FF1AEB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4100" y="-4763"/>
            <a:ext cx="5014912" cy="6862763"/>
            <a:chOff x="2928938" y="-4763"/>
            <a:chExt cx="5014912" cy="6862763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6C6DBA71-9F7F-483C-A094-173525755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01948618-5E91-41FD-A5C3-CC96415CB7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0985A142-9BC7-43B2-9F46-B1DB84A9A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39EE8BB4-A150-45FB-8052-35D979A2E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89257A2A-0F80-48CF-A63A-E5A0417C0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654CBD8-A68E-461A-888C-5DC245D5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</p:spTree>
    <p:extLst>
      <p:ext uri="{BB962C8B-B14F-4D97-AF65-F5344CB8AC3E}">
        <p14:creationId xmlns:p14="http://schemas.microsoft.com/office/powerpoint/2010/main" val="2628047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A198EF-6B7D-4B36-8666-4EE5A3BC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5C042-C9AF-0A92-F126-A019E7B5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84051"/>
            <a:ext cx="2812385" cy="372383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Artificial intelligence</a:t>
            </a:r>
          </a:p>
        </p:txBody>
      </p:sp>
      <p:sp useBgFill="1">
        <p:nvSpPr>
          <p:cNvPr id="25" name="Rounded Rectangle 16">
            <a:extLst>
              <a:ext uri="{FF2B5EF4-FFF2-40B4-BE49-F238E27FC236}">
                <a16:creationId xmlns:a16="http://schemas.microsoft.com/office/drawing/2014/main" id="{17348318-06B3-4581-BDC7-8BB5ACC0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F5E82-E2E8-984B-BBD7-D6EA953D6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279" y="5883275"/>
            <a:ext cx="708417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rgbClr val="000000"/>
                </a:solidFill>
              </a:rPr>
              <a:t>
             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4EDEE4-D512-4009-8EEF-CE63D59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0D0D74DB-6C71-4213-85FF-20DD1376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4E2ECCA0-3402-41F6-B3F0-C0614487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E8D51413-DF87-4855-8485-2BD24C20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BDD05C6A-7DF1-4600-883B-B5E8D2415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47050BDD-AE45-4BCF-A4B4-E66D5499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9BFDB4D1-F713-4EE1-9802-3EC51960B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0B843-FFDF-EF21-40EF-0B160364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32656" y="5883275"/>
            <a:ext cx="11430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567195F-000C-4980-A84E-D9FADE6F4B0A}" type="datetime1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11/1/2024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89C31-18A1-EA1B-3A5F-03A06C98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151217E-3215-7BA3-B02C-2151ACAF0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682042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19139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60B48-6E60-5C8C-15D6-5A214A62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INTRODUCTION</a:t>
            </a:r>
            <a:endParaRPr lang="en-US" sz="6600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EA42D50-D487-9800-B8CD-9E1F04F6B0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2666999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7E613-B416-CAD8-8235-69B32879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04E5-1692-4D21-9883-4973E5D46F4B}" type="datetime1">
              <a:rPr lang="en-US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4633-EA66-CFAC-498E-8CEBF8D00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6C285-54EA-2199-4CB7-3370D1F9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07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847F-99C6-FEB4-C6BA-637A4514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/>
              <a:t>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C0AE-E563-BDC3-9E37-05923136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200" b="1" dirty="0">
                <a:ea typeface="+mn-lt"/>
                <a:cs typeface="+mn-lt"/>
              </a:rPr>
              <a:t>Machine Learning (ML):</a:t>
            </a:r>
            <a:endParaRPr lang="en-US" sz="3200"/>
          </a:p>
          <a:p>
            <a:pPr algn="just">
              <a:buClr>
                <a:srgbClr val="8D1515"/>
              </a:buClr>
            </a:pPr>
            <a:r>
              <a:rPr lang="en-US" sz="3200" b="1" dirty="0">
                <a:ea typeface="+mn-lt"/>
                <a:cs typeface="+mn-lt"/>
              </a:rPr>
              <a:t>Natural Language Processing (NLP):</a:t>
            </a:r>
            <a:endParaRPr lang="en-US" sz="3200" dirty="0">
              <a:ea typeface="+mn-lt"/>
              <a:cs typeface="+mn-lt"/>
            </a:endParaRPr>
          </a:p>
          <a:p>
            <a:pPr algn="just">
              <a:buClr>
                <a:srgbClr val="8D1515"/>
              </a:buClr>
            </a:pPr>
            <a:r>
              <a:rPr lang="en-US" sz="3200" b="1" dirty="0">
                <a:ea typeface="+mn-lt"/>
                <a:cs typeface="+mn-lt"/>
              </a:rPr>
              <a:t>Computer Vision:</a:t>
            </a:r>
            <a:endParaRPr lang="en-US" sz="3200" dirty="0">
              <a:ea typeface="+mn-lt"/>
              <a:cs typeface="+mn-lt"/>
            </a:endParaRPr>
          </a:p>
          <a:p>
            <a:pPr algn="just">
              <a:buClr>
                <a:srgbClr val="8D1515"/>
              </a:buClr>
            </a:pPr>
            <a:r>
              <a:rPr lang="en-US" sz="3200" b="1" dirty="0">
                <a:ea typeface="+mn-lt"/>
                <a:cs typeface="+mn-lt"/>
              </a:rPr>
              <a:t>Expert Systems</a:t>
            </a:r>
            <a:r>
              <a:rPr lang="en-US" sz="3200" dirty="0">
                <a:ea typeface="+mn-lt"/>
                <a:cs typeface="+mn-lt"/>
              </a:rPr>
              <a:t>:</a:t>
            </a:r>
            <a:endParaRPr lang="en-US" sz="3200" b="1" dirty="0">
              <a:ea typeface="+mn-lt"/>
              <a:cs typeface="+mn-lt"/>
            </a:endParaRPr>
          </a:p>
          <a:p>
            <a:pPr algn="just">
              <a:buClr>
                <a:srgbClr val="8D1515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475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F5B3-E9B6-3EAB-8F4F-3FF0080E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5C40A-D982-ACED-16E3-3C7A9821A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306260" cy="348363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b="1" dirty="0">
                <a:ea typeface="+mn-lt"/>
                <a:cs typeface="+mn-lt"/>
              </a:rPr>
              <a:t>Healthcare</a:t>
            </a:r>
            <a:r>
              <a:rPr lang="en-US" sz="2800" dirty="0">
                <a:ea typeface="+mn-lt"/>
                <a:cs typeface="+mn-lt"/>
              </a:rPr>
              <a:t>: AI assists in diagnosing diseases, personalizing treatments, and analyzing medical imaging for faster and more accurate results.</a:t>
            </a:r>
          </a:p>
          <a:p>
            <a:pPr>
              <a:buClr>
                <a:srgbClr val="8D1515"/>
              </a:buClr>
            </a:pPr>
            <a:r>
              <a:rPr lang="en-US" sz="2800" b="1" dirty="0">
                <a:ea typeface="+mn-lt"/>
                <a:cs typeface="+mn-lt"/>
              </a:rPr>
              <a:t>Finance</a:t>
            </a:r>
            <a:r>
              <a:rPr lang="en-US" sz="2800" dirty="0">
                <a:ea typeface="+mn-lt"/>
                <a:cs typeface="+mn-lt"/>
              </a:rPr>
              <a:t>: Used for fraud detection, credit scoring, algorithmic trading, and personalized financial advice.</a:t>
            </a:r>
          </a:p>
          <a:p>
            <a:pPr>
              <a:buClr>
                <a:srgbClr val="8D1515"/>
              </a:buClr>
            </a:pPr>
            <a:r>
              <a:rPr lang="en-US" sz="2800" b="1" dirty="0">
                <a:ea typeface="+mn-lt"/>
                <a:cs typeface="+mn-lt"/>
              </a:rPr>
              <a:t>Retail</a:t>
            </a:r>
            <a:r>
              <a:rPr lang="en-US" sz="2800" dirty="0">
                <a:ea typeface="+mn-lt"/>
                <a:cs typeface="+mn-lt"/>
              </a:rPr>
              <a:t>: Powers recommendation engines, inventory management, and customer service through chatbots and personalized marketing.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41382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35B5-A5CF-5134-A30E-192C7C8E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11040000" flipV="1">
            <a:off x="1484311" y="80513"/>
            <a:ext cx="10018713" cy="519023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6F37F-32D7-AC5E-DEA1-A5982F59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-7190"/>
            <a:ext cx="10018713" cy="5798390"/>
          </a:xfrm>
        </p:spPr>
        <p:txBody>
          <a:bodyPr/>
          <a:lstStyle/>
          <a:p>
            <a:r>
              <a:rPr lang="en-US" b="1" dirty="0">
                <a:ea typeface="+mn-lt"/>
                <a:cs typeface="+mn-lt"/>
              </a:rPr>
              <a:t>Retail</a:t>
            </a:r>
            <a:r>
              <a:rPr lang="en-US" dirty="0">
                <a:ea typeface="+mn-lt"/>
                <a:cs typeface="+mn-lt"/>
              </a:rPr>
              <a:t>: Powers recommendation engines, inventory management, and customer service through chatbots and personalized marketing.</a:t>
            </a:r>
          </a:p>
          <a:p>
            <a:pPr>
              <a:buClr>
                <a:srgbClr val="8D1515"/>
              </a:buClr>
            </a:pPr>
            <a:r>
              <a:rPr lang="en-US" b="1" dirty="0">
                <a:ea typeface="+mn-lt"/>
                <a:cs typeface="+mn-lt"/>
              </a:rPr>
              <a:t>Transportation</a:t>
            </a:r>
            <a:r>
              <a:rPr lang="en-US" dirty="0">
                <a:ea typeface="+mn-lt"/>
                <a:cs typeface="+mn-lt"/>
              </a:rPr>
              <a:t>: Enables self-driving vehicles, optimizes traffic management, and enhances route planning and logistics.</a:t>
            </a:r>
          </a:p>
          <a:p>
            <a:pPr>
              <a:buClr>
                <a:srgbClr val="8D1515"/>
              </a:buClr>
            </a:pPr>
            <a:r>
              <a:rPr lang="en-US" b="1" dirty="0">
                <a:ea typeface="+mn-lt"/>
                <a:cs typeface="+mn-lt"/>
              </a:rPr>
              <a:t>Agriculture</a:t>
            </a:r>
            <a:r>
              <a:rPr lang="en-US" dirty="0">
                <a:ea typeface="+mn-lt"/>
                <a:cs typeface="+mn-lt"/>
              </a:rPr>
              <a:t>: AI-driven tools support crop monitoring, soil health analysis, and predictive yield modeling for improved farming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5091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A917-DE1A-7032-0332-5D111DA9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22722-3528-723D-1F9E-5F2B1249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6705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>
                <a:ea typeface="+mn-lt"/>
                <a:cs typeface="+mn-lt"/>
              </a:rPr>
              <a:t>TensorFlow</a:t>
            </a:r>
            <a:r>
              <a:rPr lang="en-US" sz="3200">
                <a:ea typeface="+mn-lt"/>
                <a:cs typeface="+mn-lt"/>
              </a:rPr>
              <a:t>: An open-source framework by Google for building and training </a:t>
            </a:r>
            <a:r>
              <a:rPr lang="en-US" sz="3200" dirty="0">
                <a:ea typeface="+mn-lt"/>
                <a:cs typeface="+mn-lt"/>
              </a:rPr>
              <a:t>machine learning and deep learning models.</a:t>
            </a:r>
            <a:endParaRPr lang="en-US" sz="3200"/>
          </a:p>
          <a:p>
            <a:r>
              <a:rPr lang="en-US" sz="3200" b="1">
                <a:ea typeface="+mn-lt"/>
                <a:cs typeface="+mn-lt"/>
              </a:rPr>
              <a:t>PyTorch</a:t>
            </a:r>
            <a:r>
              <a:rPr lang="en-US" sz="3200">
                <a:ea typeface="+mn-lt"/>
                <a:cs typeface="+mn-lt"/>
              </a:rPr>
              <a:t>: A flexible, open-source machine learning library by Facebook, popular for deep learning research and applications.</a:t>
            </a:r>
            <a:endParaRPr lang="en-US" sz="3200"/>
          </a:p>
          <a:p>
            <a:pPr>
              <a:buClr>
                <a:srgbClr val="8D1515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3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66AC-6243-1189-1B6A-79B580DC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C5573-5947-2E72-986E-F2583EAA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084" y="682924"/>
            <a:ext cx="10018713" cy="538144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700" b="1" dirty="0"/>
          </a:p>
          <a:p>
            <a:pPr>
              <a:buClr>
                <a:srgbClr val="8D1515"/>
              </a:buClr>
            </a:pPr>
            <a:r>
              <a:rPr lang="en-US" sz="3200" b="1"/>
              <a:t>Scikit-Learn</a:t>
            </a:r>
            <a:r>
              <a:rPr lang="en-US" sz="3200"/>
              <a:t>: A Python library offering simple, efficient tools for data mining and machine learning tasks.</a:t>
            </a:r>
          </a:p>
          <a:p>
            <a:pPr>
              <a:buClr>
                <a:srgbClr val="8D1515"/>
              </a:buClr>
            </a:pPr>
            <a:r>
              <a:rPr lang="en-US" sz="3200" b="1"/>
              <a:t>IBM Watson</a:t>
            </a:r>
            <a:r>
              <a:rPr lang="en-US" sz="3200"/>
              <a:t>: A suite of AI tools for natural language processing, machine learning, and computer vision, tailored for enterprise use.</a:t>
            </a:r>
          </a:p>
          <a:p>
            <a:pPr>
              <a:buClr>
                <a:srgbClr val="8D1515"/>
              </a:buClr>
            </a:pPr>
            <a:r>
              <a:rPr lang="en-US" sz="3200" b="1"/>
              <a:t>Azure Machine Learning</a:t>
            </a:r>
            <a:r>
              <a:rPr lang="en-US" sz="3200"/>
              <a:t>: A cloud-based platform from Microsoft to develop, train, and deploy AI models.</a:t>
            </a:r>
          </a:p>
          <a:p>
            <a:pPr marL="0" indent="0">
              <a:buClr>
                <a:srgbClr val="8D1515"/>
              </a:buClr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47946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E642-F5E2-0E02-B105-9834D72D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ea typeface="+mj-lt"/>
                <a:cs typeface="+mj-lt"/>
              </a:rPr>
              <a:t>Techniques</a:t>
            </a:r>
            <a:endParaRPr 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FBBF-F977-858A-040A-C3AE11DC9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>
                <a:ea typeface="+mn-lt"/>
                <a:cs typeface="+mn-lt"/>
              </a:rPr>
              <a:t>Supervised Learning</a:t>
            </a:r>
            <a:r>
              <a:rPr lang="en-US" sz="2800">
                <a:ea typeface="+mn-lt"/>
                <a:cs typeface="+mn-lt"/>
              </a:rPr>
              <a:t>: Training models on labeled data to make predictions or classify data.</a:t>
            </a:r>
            <a:endParaRPr lang="en-US" sz="2800"/>
          </a:p>
          <a:p>
            <a:pPr>
              <a:buClr>
                <a:srgbClr val="8D1515"/>
              </a:buClr>
            </a:pPr>
            <a:r>
              <a:rPr lang="en-US" sz="2800" b="1">
                <a:ea typeface="+mn-lt"/>
                <a:cs typeface="+mn-lt"/>
              </a:rPr>
              <a:t>Unsupervised Learning</a:t>
            </a:r>
            <a:r>
              <a:rPr lang="en-US" sz="2800">
                <a:ea typeface="+mn-lt"/>
                <a:cs typeface="+mn-lt"/>
              </a:rPr>
              <a:t>: Using unlabeled data to find patterns or groupings, such as clustering and association.</a:t>
            </a:r>
            <a:endParaRPr lang="en-US" sz="2800"/>
          </a:p>
          <a:p>
            <a:pPr marL="0" indent="0">
              <a:buClr>
                <a:srgbClr val="8D1515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35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PowerPoint Presentation</vt:lpstr>
      <vt:lpstr>Artificial intelligence</vt:lpstr>
      <vt:lpstr>INTRODUCTION</vt:lpstr>
      <vt:lpstr>TECHNIQUES</vt:lpstr>
      <vt:lpstr>APPLICATION</vt:lpstr>
      <vt:lpstr>  </vt:lpstr>
      <vt:lpstr>Tools:</vt:lpstr>
      <vt:lpstr> </vt:lpstr>
      <vt:lpstr>Techniques</vt:lpstr>
      <vt:lpstr>PowerPoint Presentation</vt:lpstr>
      <vt:lpstr>Thank you so mach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201</cp:revision>
  <dcterms:created xsi:type="dcterms:W3CDTF">2024-11-01T09:49:09Z</dcterms:created>
  <dcterms:modified xsi:type="dcterms:W3CDTF">2024-11-01T11:24:25Z</dcterms:modified>
</cp:coreProperties>
</file>