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  <Relationship Id="rId1" Type="http://schemas.openxmlformats.org/officeDocument/2006/relationships/extended-properties" Target="docProps/app.xml"/>  <Relationship Id="rId2" Type="http://schemas.openxmlformats.org/package/2006/relationships/metadata/core-properties" Target="docProps/core.xml"/>  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5"/>
  </p:notesMaster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  <Relationship Id="rId1" Target="slideMasters/slideMaster1.xml" Type="http://schemas.openxmlformats.org/officeDocument/2006/relationships/slideMaster"/>  <Relationship Id="rId2" Target="slides/slide1.xml" Type="http://schemas.openxmlformats.org/officeDocument/2006/relationships/slide"/>  <Relationship Id="rId3" Target="slides/slide2.xml" Type="http://schemas.openxmlformats.org/officeDocument/2006/relationships/slide"/>  <Relationship Id="rId4" Target="slides/slide3.xml" Type="http://schemas.openxmlformats.org/officeDocument/2006/relationships/slide"/>  <Relationship Id="rId5" Target="slides/slide4.xml" Type="http://schemas.openxmlformats.org/officeDocument/2006/relationships/slide"/>  <Relationship Id="rId6" Target="slides/slide5.xml" Type="http://schemas.openxmlformats.org/officeDocument/2006/relationships/slide"/>  <Relationship Id="rId7" Target="slides/slide6.xml" Type="http://schemas.openxmlformats.org/officeDocument/2006/relationships/slide"/>  <Relationship Id="rId8" Target="slides/slide7.xml" Type="http://schemas.openxmlformats.org/officeDocument/2006/relationships/slide"/>  <Relationship Id="rId9" Target="slides/slide8.xml" Type="http://schemas.openxmlformats.org/officeDocument/2006/relationships/slide"/>  <Relationship Id="rId10" Target="slides/slide9.xml" Type="http://schemas.openxmlformats.org/officeDocument/2006/relationships/slide"/>  <Relationship Id="rId11" Type="http://schemas.openxmlformats.org/officeDocument/2006/relationships/presProps" Target="presProps.xml"/>  <Relationship Id="rId12" Type="http://schemas.openxmlformats.org/officeDocument/2006/relationships/viewProps" Target="viewProps.xml"/>  <Relationship Id="rId13" Type="http://schemas.openxmlformats.org/officeDocument/2006/relationships/theme" Target="theme/theme1.xml"/>  <Relationship Id="rId14" Type="http://schemas.openxmlformats.org/officeDocument/2006/relationships/tableStyles" Target="tableStyles.xml"/>  <Relationship Id="rId15" Type="http://schemas.openxmlformats.org/officeDocument/2006/relationships/notesMaster" Target="notesMasters/notesMaster1.xml"/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  <a:t>6/20/18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arget="../slideLayouts/slideLayout1.xml" Type="http://schemas.openxmlformats.org/officeDocument/2006/relationships/slideLayout"/><Relationship Id="rId2" Target="../theme/theme1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arget="../media/image1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1.xml" Type="http://schemas.openxmlformats.org/officeDocument/2006/relationships/notesSlide"/></Relationships>
</file>

<file path=ppt/slides/_rels/slide2.xml.rels><?xml version="1.0" encoding="UTF-8" standalone="yes"?>
<Relationships xmlns="http://schemas.openxmlformats.org/package/2006/relationships"><Relationship Id="rId1" Target="../media/image2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2.xml" Type="http://schemas.openxmlformats.org/officeDocument/2006/relationships/notesSlide"/></Relationships>
</file>

<file path=ppt/slides/_rels/slide3.xml.rels><?xml version="1.0" encoding="UTF-8" standalone="yes"?>
<Relationships xmlns="http://schemas.openxmlformats.org/package/2006/relationships"><Relationship Id="rId1" Target="../media/image3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3.xml" Type="http://schemas.openxmlformats.org/officeDocument/2006/relationships/notesSlide"/></Relationships>
</file>

<file path=ppt/slides/_rels/slide4.xml.rels><?xml version="1.0" encoding="UTF-8" standalone="yes"?>
<Relationships xmlns="http://schemas.openxmlformats.org/package/2006/relationships"><Relationship Id="rId1" Target="../media/image4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4.xml" Type="http://schemas.openxmlformats.org/officeDocument/2006/relationships/notesSlide"/></Relationships>
</file>

<file path=ppt/slides/_rels/slide5.xml.rels><?xml version="1.0" encoding="UTF-8" standalone="yes"?>
<Relationships xmlns="http://schemas.openxmlformats.org/package/2006/relationships"><Relationship Id="rId1" Target="../media/image5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5.xml" Type="http://schemas.openxmlformats.org/officeDocument/2006/relationships/notesSlide"/></Relationships>
</file>

<file path=ppt/slides/_rels/slide6.xml.rels><?xml version="1.0" encoding="UTF-8" standalone="yes"?>
<Relationships xmlns="http://schemas.openxmlformats.org/package/2006/relationships"><Relationship Id="rId1" Target="../media/image6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6.xml" Type="http://schemas.openxmlformats.org/officeDocument/2006/relationships/notesSlide"/></Relationships>
</file>

<file path=ppt/slides/_rels/slide7.xml.rels><?xml version="1.0" encoding="UTF-8" standalone="yes"?>
<Relationships xmlns="http://schemas.openxmlformats.org/package/2006/relationships"><Relationship Id="rId1" Target="../media/image7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7.xml" Type="http://schemas.openxmlformats.org/officeDocument/2006/relationships/notesSlide"/></Relationships>
</file>

<file path=ppt/slides/_rels/slide8.xml.rels><?xml version="1.0" encoding="UTF-8" standalone="yes"?>
<Relationships xmlns="http://schemas.openxmlformats.org/package/2006/relationships"><Relationship Id="rId1" Target="../media/image8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8.xml" Type="http://schemas.openxmlformats.org/officeDocument/2006/relationships/notesSlide"/></Relationships>
</file>

<file path=ppt/slides/_rels/slide9.xml.rels><?xml version="1.0" encoding="UTF-8" standalone="yes"?>
<Relationships xmlns="http://schemas.openxmlformats.org/package/2006/relationships"><Relationship Id="rId1" Target="../media/image9.jpg" Type="http://schemas.openxmlformats.org/officeDocument/2006/relationships/image"/><Relationship Id="rId2" Target="../slideLayouts/slideLayout1.xml" Type="http://schemas.openxmlformats.org/officeDocument/2006/relationships/slideLayout"/><Relationship Id="rId3" Target="../notesSlides/notesSlide9.xml" Type="http://schemas.openxmlformats.org/officeDocument/2006/relationships/notesSlide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16107bb5-2fe7-4b1a-96b4-0a36922f2e1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365e694-6dc9-480b-b1c0-1b4a81fd046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9745b601-100e-44ab-8da0-c1ab4521615b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653dba6e-481d-471f-a83c-81de92d66a59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2ad183c2-cf03-44f1-aa8a-d6d7709b8f5e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33fa01f-ad03-4680-9a8e-3962f94fab13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fda803e5-1974-469c-890a-c7ee6248fa47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8775f887-7a31-4630-b9bd-f014e381254f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/tmp/beautiful_ai_exports/b21bd41a-efde-46da-9e9e-1006f0008ac8.jp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</PresentationFormat>
  <Paragraphs>0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2025-05-18T18:46:27.891Z</dcterms:created>
  <dcterms:modified xsi:type="dcterms:W3CDTF">2025-05-18T18:46:27.891Z</dcterms:modified>
</cp:coreProperties>
</file>