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62" r:id="rId9"/>
    <p:sldId id="263" r:id="rId10"/>
    <p:sldId id="259" r:id="rId11"/>
    <p:sldId id="264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12A78B-DCC2-4D0F-BD18-AD58383E7607}" v="2" dt="2022-10-03T07:53:26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n Rongen (19075235)" userId="5c99293c-7afd-4d1f-823d-729d3d339b64" providerId="ADAL" clId="{8D12A78B-DCC2-4D0F-BD18-AD58383E7607}"/>
    <pc:docChg chg="custSel addSld modSld">
      <pc:chgData name="Manon Rongen (19075235)" userId="5c99293c-7afd-4d1f-823d-729d3d339b64" providerId="ADAL" clId="{8D12A78B-DCC2-4D0F-BD18-AD58383E7607}" dt="2022-10-03T07:53:26.312" v="67" actId="692"/>
      <pc:docMkLst>
        <pc:docMk/>
      </pc:docMkLst>
      <pc:sldChg chg="modSp">
        <pc:chgData name="Manon Rongen (19075235)" userId="5c99293c-7afd-4d1f-823d-729d3d339b64" providerId="ADAL" clId="{8D12A78B-DCC2-4D0F-BD18-AD58383E7607}" dt="2022-10-03T07:53:26.312" v="67" actId="692"/>
        <pc:sldMkLst>
          <pc:docMk/>
          <pc:sldMk cId="2792118333" sldId="256"/>
        </pc:sldMkLst>
        <pc:picChg chg="mod">
          <ac:chgData name="Manon Rongen (19075235)" userId="5c99293c-7afd-4d1f-823d-729d3d339b64" providerId="ADAL" clId="{8D12A78B-DCC2-4D0F-BD18-AD58383E7607}" dt="2022-10-03T07:53:26.312" v="67" actId="692"/>
          <ac:picMkLst>
            <pc:docMk/>
            <pc:sldMk cId="2792118333" sldId="256"/>
            <ac:picMk id="1028" creationId="{E85ACC72-CB70-4455-7B29-821B268AEE43}"/>
          </ac:picMkLst>
        </pc:picChg>
      </pc:sldChg>
      <pc:sldChg chg="modSp mod">
        <pc:chgData name="Manon Rongen (19075235)" userId="5c99293c-7afd-4d1f-823d-729d3d339b64" providerId="ADAL" clId="{8D12A78B-DCC2-4D0F-BD18-AD58383E7607}" dt="2022-10-03T07:27:54.037" v="55" actId="6549"/>
        <pc:sldMkLst>
          <pc:docMk/>
          <pc:sldMk cId="2913484870" sldId="259"/>
        </pc:sldMkLst>
        <pc:spChg chg="mod">
          <ac:chgData name="Manon Rongen (19075235)" userId="5c99293c-7afd-4d1f-823d-729d3d339b64" providerId="ADAL" clId="{8D12A78B-DCC2-4D0F-BD18-AD58383E7607}" dt="2022-10-03T07:27:54.037" v="55" actId="6549"/>
          <ac:spMkLst>
            <pc:docMk/>
            <pc:sldMk cId="2913484870" sldId="259"/>
            <ac:spMk id="3" creationId="{B9AEF8DD-ECF0-7E15-B2C6-6DB2B127C754}"/>
          </ac:spMkLst>
        </pc:spChg>
      </pc:sldChg>
      <pc:sldChg chg="modSp add mod">
        <pc:chgData name="Manon Rongen (19075235)" userId="5c99293c-7afd-4d1f-823d-729d3d339b64" providerId="ADAL" clId="{8D12A78B-DCC2-4D0F-BD18-AD58383E7607}" dt="2022-10-03T07:28:09.229" v="65" actId="20577"/>
        <pc:sldMkLst>
          <pc:docMk/>
          <pc:sldMk cId="1333550495" sldId="264"/>
        </pc:sldMkLst>
        <pc:spChg chg="mod">
          <ac:chgData name="Manon Rongen (19075235)" userId="5c99293c-7afd-4d1f-823d-729d3d339b64" providerId="ADAL" clId="{8D12A78B-DCC2-4D0F-BD18-AD58383E7607}" dt="2022-10-02T18:13:33.877" v="14" actId="20577"/>
          <ac:spMkLst>
            <pc:docMk/>
            <pc:sldMk cId="1333550495" sldId="264"/>
            <ac:spMk id="2" creationId="{578F5769-B26D-B6E6-1E48-35D3BE1ACD29}"/>
          </ac:spMkLst>
        </pc:spChg>
        <pc:spChg chg="mod">
          <ac:chgData name="Manon Rongen (19075235)" userId="5c99293c-7afd-4d1f-823d-729d3d339b64" providerId="ADAL" clId="{8D12A78B-DCC2-4D0F-BD18-AD58383E7607}" dt="2022-10-03T07:28:09.229" v="65" actId="20577"/>
          <ac:spMkLst>
            <pc:docMk/>
            <pc:sldMk cId="1333550495" sldId="264"/>
            <ac:spMk id="3" creationId="{B9AEF8DD-ECF0-7E15-B2C6-6DB2B127C75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3C67F-6CC3-05F0-EA43-F6EADDB96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B304F88-4413-0166-B9C0-E3EA0A85B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6E2F00-9598-6FD9-AB17-3561D216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60492FE-59BF-978E-C359-7CF621A4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E14761-1CF3-9BF2-B542-156732A7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335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A9529-D1B6-CD3F-9C2D-7EE41A52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8C3FC09-5884-CFA0-C3F8-164C74FC5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DAAA21-F59E-2272-92E0-9D8B71AF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F01D7C-536A-CE5F-0BC1-4A7BF9C8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B504C3-086B-3869-5453-092D3090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218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8DFF34A-ADA6-4DFD-4BDE-E67C9E05D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E6B84CD-3E82-46B6-854B-BAF0C5E79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764E36-ADE7-756B-0A78-9CEAB12A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EF257D3-B1A4-2A9C-7657-8490A595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7E3953-8095-DE52-07F3-438A0FCB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685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EF500-53AB-815D-3730-E0EC1FF5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E382DF-9D4C-EB11-6329-814FFC53C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997B87-4D5B-BE38-938E-9C5DA756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1AD510-6937-D952-39F5-943DAB80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5F65CA-B258-0EF0-E39E-89B340B1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158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93F4B-C271-B9A8-D352-6D26045F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B1127B6-696E-CDB5-92FD-DE6FF4CA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4A22CA-2682-22C4-59E5-3DC514E2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7D1D6A-58BF-08BF-DB61-4ABCB708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136E37-635E-BD87-AC31-4271CC80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927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20D80-D6E9-482F-AD45-45132E3E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0D89FF-16C4-1C41-5F32-837B33C3B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4682AFF-B88E-3CD4-13F5-E93309F90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4954A83-46B3-4AF2-531C-5657CA97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AEB12D1-2E5D-ECB5-ABC7-84969BC4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6C5D13A-D4CB-78F6-3B59-810C5D8F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83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5859AA-40FA-A844-6F94-DC33BDAD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F10841D-0007-1EF8-E9A9-B5CFE2B7B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4CAE775-A028-2464-4403-ED46517C8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89096CB-4FE4-7CE1-E2A6-295921F20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66503C8-5CDE-D3C5-4417-AB1DCBD02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A8055C-7C3E-F0EF-7353-19E3DFBB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13BD3BA-1682-A1B4-7675-A262EEC4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1BAA1B6-68D6-3DC8-5598-0D516508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266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412A1-7405-FAEE-F6B4-6FC806CA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C021B0F-4E7A-EB10-9AEC-D571C02B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85DF931-DC72-8DB3-7C7B-6DC867CA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2817962-9CE7-E54B-B3BC-6709AEA8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345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7CA138A-2A49-6D93-85E8-D4C00FA9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633A2B5-F144-EC28-9D36-0E43EE08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3B3DA5C-6B15-B1DB-E9A4-1056643C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569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6F448-B583-82E8-B617-6D50BD69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A92BF4-05FF-7F68-45B6-CF43008FC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754D5CA-5C16-9034-A812-CCFF76F2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A49705A-7F86-0CEC-8F5E-83DFFDEB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FA1310-C9ED-A336-4039-97684859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E78559B-A9F6-FE19-2907-EFC43058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387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414B7-4385-DE2E-FB34-559E97A2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2B3E068-0535-1AB6-D701-C3605F93D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D006DBA-B4FB-71B3-C9AB-88A85E4B9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68CF345-C3FB-30CF-249B-B7438B21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7AC4-8052-4DC6-9024-27600016867E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FE242A-B410-4FA9-9244-E323EE7B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ADFA431-4F0B-D3A8-35D8-032414A5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31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A33BCF1-6FA8-4133-0B86-FBBA8E09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3B1E311-3402-E704-6397-8B7C21642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BEA32B-05E4-68C6-7E2A-A77007D53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F7AC4-8052-4DC6-9024-27600016867E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8AC69F-6368-D880-126F-0C7F3FA03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AABA7A-1818-5E33-E430-CAD2E98AC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C1DCB-BF71-41C4-95BC-2A21BCE0BA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276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ight Triangle 104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63D0D6-5968-20B6-72CC-172B47EED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0209" y="1056640"/>
            <a:ext cx="5799947" cy="3494398"/>
          </a:xfrm>
        </p:spPr>
        <p:txBody>
          <a:bodyPr anchor="b">
            <a:normAutofit/>
          </a:bodyPr>
          <a:lstStyle/>
          <a:p>
            <a:pPr algn="l"/>
            <a:r>
              <a:rPr lang="nl-NL" sz="8000" dirty="0"/>
              <a:t>Interne Presentatie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51DAA26-1F50-D87F-E75C-D20FA346A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0210" y="4582814"/>
            <a:ext cx="4041454" cy="1312657"/>
          </a:xfrm>
        </p:spPr>
        <p:txBody>
          <a:bodyPr anchor="t">
            <a:normAutofit/>
          </a:bodyPr>
          <a:lstStyle/>
          <a:p>
            <a:pPr algn="l"/>
            <a:r>
              <a:rPr lang="nl-NL"/>
              <a:t>Project Foodboost</a:t>
            </a:r>
          </a:p>
          <a:p>
            <a:pPr algn="l"/>
            <a:r>
              <a:rPr lang="nl-NL"/>
              <a:t>groep 1</a:t>
            </a:r>
            <a:endParaRPr lang="nl-NL" dirty="0"/>
          </a:p>
        </p:txBody>
      </p:sp>
      <p:pic>
        <p:nvPicPr>
          <p:cNvPr id="1028" name="Picture 4" descr="7 Ways to Celebrate Valentine's Day If Food Is Your First Love">
            <a:extLst>
              <a:ext uri="{FF2B5EF4-FFF2-40B4-BE49-F238E27FC236}">
                <a16:creationId xmlns:a16="http://schemas.microsoft.com/office/drawing/2014/main" id="{E85ACC72-CB70-4455-7B29-821B268AEE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2" r="40471"/>
          <a:stretch/>
        </p:blipFill>
        <p:spPr bwMode="auto">
          <a:xfrm>
            <a:off x="415771" y="623275"/>
            <a:ext cx="4133448" cy="5607882"/>
          </a:xfrm>
          <a:prstGeom prst="rect">
            <a:avLst/>
          </a:prstGeom>
          <a:noFill/>
          <a:ln w="1587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11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271837-294A-75C1-349E-7B382789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nl-NL" sz="7200" dirty="0"/>
              <a:t>Afgelopen sprint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01574A-2D88-144E-78CB-8E7B332F3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nl-NL" sz="2400" dirty="0"/>
              <a:t>Simpele </a:t>
            </a:r>
            <a:r>
              <a:rPr lang="nl-NL" sz="2400" dirty="0" err="1"/>
              <a:t>classifiers</a:t>
            </a:r>
            <a:r>
              <a:rPr lang="nl-NL" sz="2400" dirty="0"/>
              <a:t> fitten</a:t>
            </a:r>
          </a:p>
          <a:p>
            <a:r>
              <a:rPr lang="nl-NL" sz="2400" dirty="0" err="1"/>
              <a:t>Leave</a:t>
            </a:r>
            <a:r>
              <a:rPr lang="nl-NL" sz="2400" dirty="0"/>
              <a:t> </a:t>
            </a:r>
            <a:r>
              <a:rPr lang="nl-NL" sz="2400" dirty="0" err="1"/>
              <a:t>One</a:t>
            </a:r>
            <a:r>
              <a:rPr lang="nl-NL" sz="2400" dirty="0"/>
              <a:t> Out</a:t>
            </a:r>
          </a:p>
          <a:p>
            <a:r>
              <a:rPr lang="nl-NL" sz="2400" dirty="0"/>
              <a:t>Voorspellen of favoriet recept</a:t>
            </a:r>
          </a:p>
          <a:p>
            <a:r>
              <a:rPr lang="nl-NL" sz="2400" dirty="0" err="1"/>
              <a:t>Simulated</a:t>
            </a:r>
            <a:r>
              <a:rPr lang="nl-NL" sz="2400" dirty="0"/>
              <a:t> Users</a:t>
            </a:r>
          </a:p>
          <a:p>
            <a:r>
              <a:rPr lang="nl-NL" sz="2400" dirty="0"/>
              <a:t>Programma modellen</a:t>
            </a:r>
          </a:p>
        </p:txBody>
      </p:sp>
    </p:spTree>
    <p:extLst>
      <p:ext uri="{BB962C8B-B14F-4D97-AF65-F5344CB8AC3E}">
        <p14:creationId xmlns:p14="http://schemas.microsoft.com/office/powerpoint/2010/main" val="169485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0B9151-A5BB-2738-D816-56D7605C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nl-NL" sz="7200" dirty="0"/>
              <a:t>Data en </a:t>
            </a:r>
            <a:r>
              <a:rPr lang="nl-NL" sz="7200" dirty="0" err="1"/>
              <a:t>trainset</a:t>
            </a:r>
            <a:endParaRPr lang="nl-NL" sz="72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220D59-B6D0-2428-BAB5-F989B750F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nl-NL" sz="2400" dirty="0"/>
              <a:t>Experimenteren </a:t>
            </a:r>
            <a:r>
              <a:rPr lang="nl-NL" sz="2400" dirty="0" err="1"/>
              <a:t>dataform</a:t>
            </a:r>
            <a:endParaRPr lang="nl-NL" sz="2400" dirty="0"/>
          </a:p>
          <a:p>
            <a:r>
              <a:rPr lang="nl-NL" sz="2400" dirty="0"/>
              <a:t>Matrix</a:t>
            </a:r>
          </a:p>
          <a:p>
            <a:r>
              <a:rPr lang="nl-NL" sz="2400" dirty="0"/>
              <a:t>Tags</a:t>
            </a:r>
          </a:p>
          <a:p>
            <a:r>
              <a:rPr lang="nl-NL" sz="2400" dirty="0" err="1"/>
              <a:t>Leave</a:t>
            </a:r>
            <a:r>
              <a:rPr lang="nl-NL" sz="2400" dirty="0"/>
              <a:t> </a:t>
            </a:r>
            <a:r>
              <a:rPr lang="nl-NL" sz="2400" dirty="0" err="1"/>
              <a:t>One</a:t>
            </a:r>
            <a:r>
              <a:rPr lang="nl-NL" sz="2400" dirty="0"/>
              <a:t> Out</a:t>
            </a:r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75445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0B9151-A5BB-2738-D816-56D7605C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nl-NL" sz="7200" dirty="0" err="1"/>
              <a:t>Leave</a:t>
            </a:r>
            <a:r>
              <a:rPr lang="nl-NL" sz="7200" dirty="0"/>
              <a:t> </a:t>
            </a:r>
            <a:r>
              <a:rPr lang="nl-NL" sz="7200" dirty="0" err="1"/>
              <a:t>One</a:t>
            </a:r>
            <a:r>
              <a:rPr lang="nl-NL" sz="7200" dirty="0"/>
              <a:t> Out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220D59-B6D0-2428-BAB5-F989B750F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nl-NL" sz="2400" dirty="0"/>
              <a:t>10 favorieten</a:t>
            </a:r>
          </a:p>
          <a:p>
            <a:r>
              <a:rPr lang="nl-NL" sz="2400" dirty="0" err="1"/>
              <a:t>test_size</a:t>
            </a:r>
            <a:r>
              <a:rPr lang="nl-NL" sz="2400" dirty="0"/>
              <a:t> = 0.2</a:t>
            </a:r>
          </a:p>
          <a:p>
            <a:r>
              <a:rPr lang="nl-NL" sz="2400" dirty="0"/>
              <a:t>L.O.O. op 8 favorieten</a:t>
            </a:r>
          </a:p>
        </p:txBody>
      </p:sp>
    </p:spTree>
    <p:extLst>
      <p:ext uri="{BB962C8B-B14F-4D97-AF65-F5344CB8AC3E}">
        <p14:creationId xmlns:p14="http://schemas.microsoft.com/office/powerpoint/2010/main" val="380726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51B328D-44F0-3A44-181A-77C54F5C2A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9000"/>
          </a:blip>
          <a:stretch>
            <a:fillRect/>
          </a:stretch>
        </p:blipFill>
        <p:spPr>
          <a:xfrm>
            <a:off x="1239872" y="953299"/>
            <a:ext cx="9712256" cy="495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1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3FAC6EA-8F39-665B-DF8D-695C4838AE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9000"/>
          </a:blip>
          <a:stretch>
            <a:fillRect/>
          </a:stretch>
        </p:blipFill>
        <p:spPr>
          <a:xfrm>
            <a:off x="907257" y="982518"/>
            <a:ext cx="10374086" cy="470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7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8F5769-B26D-B6E6-1E48-35D3BE1A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nl-NL" sz="7200" dirty="0"/>
              <a:t>Model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AEF8DD-ECF0-7E15-B2C6-6DB2B127C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nl-NL" sz="2400" dirty="0" err="1"/>
              <a:t>Simulated</a:t>
            </a:r>
            <a:r>
              <a:rPr lang="nl-NL" sz="2400" dirty="0"/>
              <a:t> Users</a:t>
            </a:r>
          </a:p>
          <a:p>
            <a:r>
              <a:rPr lang="nl-NL" sz="2400" dirty="0" err="1"/>
              <a:t>Grid</a:t>
            </a:r>
            <a:r>
              <a:rPr lang="nl-NL" sz="2400" dirty="0"/>
              <a:t> Search</a:t>
            </a:r>
          </a:p>
          <a:p>
            <a:r>
              <a:rPr lang="nl-NL" sz="2400" dirty="0" err="1"/>
              <a:t>Logistic</a:t>
            </a:r>
            <a:r>
              <a:rPr lang="nl-NL" sz="2400" dirty="0"/>
              <a:t> </a:t>
            </a:r>
            <a:r>
              <a:rPr lang="nl-NL" sz="2400" dirty="0" err="1"/>
              <a:t>Regression</a:t>
            </a:r>
            <a:r>
              <a:rPr lang="nl-NL" sz="2400" dirty="0"/>
              <a:t>, KNN, SVM vergelijken</a:t>
            </a:r>
          </a:p>
          <a:p>
            <a:r>
              <a:rPr lang="nl-NL" sz="2400" dirty="0" err="1"/>
              <a:t>Jupyter</a:t>
            </a:r>
            <a:r>
              <a:rPr lang="nl-NL" sz="2400" dirty="0"/>
              <a:t> demo</a:t>
            </a:r>
          </a:p>
          <a:p>
            <a:endParaRPr lang="nl-NL" sz="2400" dirty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91348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8F5769-B26D-B6E6-1E48-35D3BE1A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nl-NL" sz="7200" dirty="0"/>
              <a:t>Onzekerheden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AEF8DD-ECF0-7E15-B2C6-6DB2B127C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nl-NL" sz="2400" dirty="0"/>
              <a:t>Splits train test</a:t>
            </a:r>
          </a:p>
          <a:p>
            <a:r>
              <a:rPr lang="nl-NL" sz="2400" dirty="0"/>
              <a:t>Grote data</a:t>
            </a:r>
          </a:p>
          <a:p>
            <a:endParaRPr lang="nl-NL" sz="2400" dirty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33355049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77E488C0CA9F4FBA94FE9A68CBF82E" ma:contentTypeVersion="6" ma:contentTypeDescription="Een nieuw document maken." ma:contentTypeScope="" ma:versionID="611f3c2c13cff2c68bc175e4afad3b49">
  <xsd:schema xmlns:xsd="http://www.w3.org/2001/XMLSchema" xmlns:xs="http://www.w3.org/2001/XMLSchema" xmlns:p="http://schemas.microsoft.com/office/2006/metadata/properties" xmlns:ns2="bf859818-9a60-4bb8-a6eb-eec9378ca3a9" targetNamespace="http://schemas.microsoft.com/office/2006/metadata/properties" ma:root="true" ma:fieldsID="e988d8f387202ad77c8e94ed2ecbbc66" ns2:_="">
    <xsd:import namespace="bf859818-9a60-4bb8-a6eb-eec9378ca3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859818-9a60-4bb8-a6eb-eec9378ca3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93B100-910D-4CC7-8EBF-F2E82D892D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8B6A90-87A9-4C84-9738-1958B28BC994}">
  <ds:schemaRefs>
    <ds:schemaRef ds:uri="bf859818-9a60-4bb8-a6eb-eec9378ca3a9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88B1DC3-53B4-4213-8ECF-6CAD826730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859818-9a60-4bb8-a6eb-eec9378ca3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Breedbeeld</PresentationFormat>
  <Paragraphs>26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Interne Presentatie</vt:lpstr>
      <vt:lpstr>Afgelopen sprint</vt:lpstr>
      <vt:lpstr>Data en trainset</vt:lpstr>
      <vt:lpstr>Leave One Out</vt:lpstr>
      <vt:lpstr>PowerPoint-presentatie</vt:lpstr>
      <vt:lpstr>PowerPoint-presentatie</vt:lpstr>
      <vt:lpstr>Model</vt:lpstr>
      <vt:lpstr>Onzekerheden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 Presentatie</dc:title>
  <dc:creator>Manon Rongen (19075235)</dc:creator>
  <cp:lastModifiedBy>Manon Rongen (19075235)</cp:lastModifiedBy>
  <cp:revision>3</cp:revision>
  <dcterms:created xsi:type="dcterms:W3CDTF">2022-09-05T07:01:29Z</dcterms:created>
  <dcterms:modified xsi:type="dcterms:W3CDTF">2022-10-03T07:53:35Z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0x0101002077E488C0CA9F4FBA94FE9A68CBF82E</vt:lpwstr>
  </property>
</Properties>
</file>