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1" r:id="rId7"/>
    <p:sldId id="258" r:id="rId8"/>
    <p:sldId id="265" r:id="rId9"/>
    <p:sldId id="270" r:id="rId10"/>
    <p:sldId id="269" r:id="rId11"/>
    <p:sldId id="273" r:id="rId12"/>
    <p:sldId id="272" r:id="rId13"/>
    <p:sldId id="274" r:id="rId14"/>
    <p:sldId id="264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DD3A8-279C-4C71-BC82-A66341A3C7F9}" v="11" dt="2022-10-07T11:21:12.357"/>
    <p1510:client id="{43C0915C-ABC3-4914-A8CB-D0567589CAA0}" v="27" dt="2022-10-06T20:10:02.112"/>
    <p1510:client id="{5348F111-14CE-4393-B586-BD3B018132EB}" v="10" dt="2022-10-06T20:05:39.859"/>
    <p1510:client id="{5610590B-D96C-4936-9903-EE31500569CB}" v="341" dt="2022-10-06T19:42:53.446"/>
    <p1510:client id="{7B0C994F-F3FE-4487-BD77-DDE88E185CF5}" v="1" dt="2022-10-06T11:53:13.220"/>
    <p1510:client id="{8DCC56EF-0FA1-2E41-9329-D6EB20FF6B76}" v="3" dt="2022-10-07T11:52:24.877"/>
    <p1510:client id="{B8D30FD6-175F-439A-B6E7-802FC09A6E6D}" v="22" dt="2022-10-07T11:45:07.704"/>
    <p1510:client id="{D1F7CE4B-1884-4389-8F37-7F1647312581}" v="2" dt="2022-10-16T20:30:22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dde Franke (19086504)" userId="S::19086504@student.hhs.nl::758c7493-eb4c-4bb2-bcf7-f0bd4ca20edc" providerId="AD" clId="Web-{B8D30FD6-175F-439A-B6E7-802FC09A6E6D}"/>
    <pc:docChg chg="modSld">
      <pc:chgData name="Hidde Franke (19086504)" userId="S::19086504@student.hhs.nl::758c7493-eb4c-4bb2-bcf7-f0bd4ca20edc" providerId="AD" clId="Web-{B8D30FD6-175F-439A-B6E7-802FC09A6E6D}" dt="2022-10-07T11:45:07.704" v="22"/>
      <pc:docMkLst>
        <pc:docMk/>
      </pc:docMkLst>
      <pc:sldChg chg="addSp delSp modSp">
        <pc:chgData name="Hidde Franke (19086504)" userId="S::19086504@student.hhs.nl::758c7493-eb4c-4bb2-bcf7-f0bd4ca20edc" providerId="AD" clId="Web-{B8D30FD6-175F-439A-B6E7-802FC09A6E6D}" dt="2022-10-07T11:45:07.704" v="22"/>
        <pc:sldMkLst>
          <pc:docMk/>
          <pc:sldMk cId="3488025346" sldId="264"/>
        </pc:sldMkLst>
        <pc:spChg chg="mod">
          <ac:chgData name="Hidde Franke (19086504)" userId="S::19086504@student.hhs.nl::758c7493-eb4c-4bb2-bcf7-f0bd4ca20edc" providerId="AD" clId="Web-{B8D30FD6-175F-439A-B6E7-802FC09A6E6D}" dt="2022-10-07T11:44:43.907" v="13" actId="20577"/>
          <ac:spMkLst>
            <pc:docMk/>
            <pc:sldMk cId="3488025346" sldId="264"/>
            <ac:spMk id="2" creationId="{578F5769-B26D-B6E6-1E48-35D3BE1ACD29}"/>
          </ac:spMkLst>
        </pc:spChg>
        <pc:spChg chg="del mod">
          <ac:chgData name="Hidde Franke (19086504)" userId="S::19086504@student.hhs.nl::758c7493-eb4c-4bb2-bcf7-f0bd4ca20edc" providerId="AD" clId="Web-{B8D30FD6-175F-439A-B6E7-802FC09A6E6D}" dt="2022-10-07T11:45:07.704" v="22"/>
          <ac:spMkLst>
            <pc:docMk/>
            <pc:sldMk cId="3488025346" sldId="264"/>
            <ac:spMk id="3" creationId="{B9AEF8DD-ECF0-7E15-B2C6-6DB2B127C754}"/>
          </ac:spMkLst>
        </pc:spChg>
        <pc:spChg chg="add mod">
          <ac:chgData name="Hidde Franke (19086504)" userId="S::19086504@student.hhs.nl::758c7493-eb4c-4bb2-bcf7-f0bd4ca20edc" providerId="AD" clId="Web-{B8D30FD6-175F-439A-B6E7-802FC09A6E6D}" dt="2022-10-07T11:45:07.704" v="22"/>
          <ac:spMkLst>
            <pc:docMk/>
            <pc:sldMk cId="3488025346" sldId="264"/>
            <ac:spMk id="5" creationId="{B7CAF352-1671-1E7B-7C26-A344E110F4E0}"/>
          </ac:spMkLst>
        </pc:spChg>
      </pc:sldChg>
      <pc:sldChg chg="modSp">
        <pc:chgData name="Hidde Franke (19086504)" userId="S::19086504@student.hhs.nl::758c7493-eb4c-4bb2-bcf7-f0bd4ca20edc" providerId="AD" clId="Web-{B8D30FD6-175F-439A-B6E7-802FC09A6E6D}" dt="2022-10-07T11:44:33.531" v="3" actId="20577"/>
        <pc:sldMkLst>
          <pc:docMk/>
          <pc:sldMk cId="4026503978" sldId="272"/>
        </pc:sldMkLst>
        <pc:spChg chg="mod">
          <ac:chgData name="Hidde Franke (19086504)" userId="S::19086504@student.hhs.nl::758c7493-eb4c-4bb2-bcf7-f0bd4ca20edc" providerId="AD" clId="Web-{B8D30FD6-175F-439A-B6E7-802FC09A6E6D}" dt="2022-10-07T11:44:33.531" v="3" actId="20577"/>
          <ac:spMkLst>
            <pc:docMk/>
            <pc:sldMk cId="4026503978" sldId="272"/>
            <ac:spMk id="3" creationId="{B9AEF8DD-ECF0-7E15-B2C6-6DB2B127C754}"/>
          </ac:spMkLst>
        </pc:spChg>
      </pc:sldChg>
    </pc:docChg>
  </pc:docChgLst>
  <pc:docChgLst>
    <pc:chgData name="Hidde Franke (19086504)" userId="S::19086504@student.hhs.nl::758c7493-eb4c-4bb2-bcf7-f0bd4ca20edc" providerId="AD" clId="Web-{5348F111-14CE-4393-B586-BD3B018132EB}"/>
    <pc:docChg chg="modSld">
      <pc:chgData name="Hidde Franke (19086504)" userId="S::19086504@student.hhs.nl::758c7493-eb4c-4bb2-bcf7-f0bd4ca20edc" providerId="AD" clId="Web-{5348F111-14CE-4393-B586-BD3B018132EB}" dt="2022-10-06T20:05:39.859" v="7" actId="14100"/>
      <pc:docMkLst>
        <pc:docMk/>
      </pc:docMkLst>
      <pc:sldChg chg="addSp modSp">
        <pc:chgData name="Hidde Franke (19086504)" userId="S::19086504@student.hhs.nl::758c7493-eb4c-4bb2-bcf7-f0bd4ca20edc" providerId="AD" clId="Web-{5348F111-14CE-4393-B586-BD3B018132EB}" dt="2022-10-06T20:05:39.859" v="7" actId="14100"/>
        <pc:sldMkLst>
          <pc:docMk/>
          <pc:sldMk cId="250600540" sldId="274"/>
        </pc:sldMkLst>
        <pc:spChg chg="mod">
          <ac:chgData name="Hidde Franke (19086504)" userId="S::19086504@student.hhs.nl::758c7493-eb4c-4bb2-bcf7-f0bd4ca20edc" providerId="AD" clId="Web-{5348F111-14CE-4393-B586-BD3B018132EB}" dt="2022-10-06T20:00:02.219" v="6" actId="20577"/>
          <ac:spMkLst>
            <pc:docMk/>
            <pc:sldMk cId="250600540" sldId="274"/>
            <ac:spMk id="3" creationId="{B9AEF8DD-ECF0-7E15-B2C6-6DB2B127C754}"/>
          </ac:spMkLst>
        </pc:spChg>
        <pc:picChg chg="add mod">
          <ac:chgData name="Hidde Franke (19086504)" userId="S::19086504@student.hhs.nl::758c7493-eb4c-4bb2-bcf7-f0bd4ca20edc" providerId="AD" clId="Web-{5348F111-14CE-4393-B586-BD3B018132EB}" dt="2022-10-06T20:05:39.859" v="7" actId="14100"/>
          <ac:picMkLst>
            <pc:docMk/>
            <pc:sldMk cId="250600540" sldId="274"/>
            <ac:picMk id="4" creationId="{C05FE648-D9A5-DB58-9676-E01F361F0D05}"/>
          </ac:picMkLst>
        </pc:picChg>
      </pc:sldChg>
    </pc:docChg>
  </pc:docChgLst>
  <pc:docChgLst>
    <pc:chgData name="Hidde Franke (19086504)" userId="S::19086504@student.hhs.nl::758c7493-eb4c-4bb2-bcf7-f0bd4ca20edc" providerId="AD" clId="Web-{43C0915C-ABC3-4914-A8CB-D0567589CAA0}"/>
    <pc:docChg chg="modSld">
      <pc:chgData name="Hidde Franke (19086504)" userId="S::19086504@student.hhs.nl::758c7493-eb4c-4bb2-bcf7-f0bd4ca20edc" providerId="AD" clId="Web-{43C0915C-ABC3-4914-A8CB-D0567589CAA0}" dt="2022-10-06T20:10:02.112" v="26" actId="14100"/>
      <pc:docMkLst>
        <pc:docMk/>
      </pc:docMkLst>
      <pc:sldChg chg="addSp modSp">
        <pc:chgData name="Hidde Franke (19086504)" userId="S::19086504@student.hhs.nl::758c7493-eb4c-4bb2-bcf7-f0bd4ca20edc" providerId="AD" clId="Web-{43C0915C-ABC3-4914-A8CB-D0567589CAA0}" dt="2022-10-06T20:10:02.112" v="26" actId="14100"/>
        <pc:sldMkLst>
          <pc:docMk/>
          <pc:sldMk cId="250600540" sldId="274"/>
        </pc:sldMkLst>
        <pc:picChg chg="mod">
          <ac:chgData name="Hidde Franke (19086504)" userId="S::19086504@student.hhs.nl::758c7493-eb4c-4bb2-bcf7-f0bd4ca20edc" providerId="AD" clId="Web-{43C0915C-ABC3-4914-A8CB-D0567589CAA0}" dt="2022-10-06T20:10:02.112" v="26" actId="14100"/>
          <ac:picMkLst>
            <pc:docMk/>
            <pc:sldMk cId="250600540" sldId="274"/>
            <ac:picMk id="4" creationId="{C05FE648-D9A5-DB58-9676-E01F361F0D05}"/>
          </ac:picMkLst>
        </pc:picChg>
        <pc:picChg chg="add mod">
          <ac:chgData name="Hidde Franke (19086504)" userId="S::19086504@student.hhs.nl::758c7493-eb4c-4bb2-bcf7-f0bd4ca20edc" providerId="AD" clId="Web-{43C0915C-ABC3-4914-A8CB-D0567589CAA0}" dt="2022-10-06T20:09:29.797" v="18" actId="1076"/>
          <ac:picMkLst>
            <pc:docMk/>
            <pc:sldMk cId="250600540" sldId="274"/>
            <ac:picMk id="5" creationId="{84C757EB-9B4D-EEB0-98CB-AA745EE45716}"/>
          </ac:picMkLst>
        </pc:picChg>
      </pc:sldChg>
    </pc:docChg>
  </pc:docChgLst>
  <pc:docChgLst>
    <pc:chgData name="Michael Broer (20105533)" userId="S::20105533@student.hhs.nl::987d4212-5fac-4a2a-8431-36045b040961" providerId="AD" clId="Web-{A5892212-7A49-4104-94EA-E7255B92F24C}"/>
    <pc:docChg chg="modSld">
      <pc:chgData name="Michael Broer (20105533)" userId="S::20105533@student.hhs.nl::987d4212-5fac-4a2a-8431-36045b040961" providerId="AD" clId="Web-{A5892212-7A49-4104-94EA-E7255B92F24C}" dt="2022-10-05T11:32:38.818" v="10" actId="20577"/>
      <pc:docMkLst>
        <pc:docMk/>
      </pc:docMkLst>
      <pc:sldChg chg="modSp">
        <pc:chgData name="Michael Broer (20105533)" userId="S::20105533@student.hhs.nl::987d4212-5fac-4a2a-8431-36045b040961" providerId="AD" clId="Web-{A5892212-7A49-4104-94EA-E7255B92F24C}" dt="2022-10-05T11:32:38.818" v="10" actId="20577"/>
        <pc:sldMkLst>
          <pc:docMk/>
          <pc:sldMk cId="1694855976" sldId="257"/>
        </pc:sldMkLst>
        <pc:spChg chg="mod">
          <ac:chgData name="Michael Broer (20105533)" userId="S::20105533@student.hhs.nl::987d4212-5fac-4a2a-8431-36045b040961" providerId="AD" clId="Web-{A5892212-7A49-4104-94EA-E7255B92F24C}" dt="2022-10-05T11:32:38.818" v="10" actId="20577"/>
          <ac:spMkLst>
            <pc:docMk/>
            <pc:sldMk cId="1694855976" sldId="257"/>
            <ac:spMk id="3" creationId="{4D01574A-2D88-144E-78CB-8E7B332F3F17}"/>
          </ac:spMkLst>
        </pc:spChg>
      </pc:sldChg>
      <pc:sldChg chg="modSp">
        <pc:chgData name="Michael Broer (20105533)" userId="S::20105533@student.hhs.nl::987d4212-5fac-4a2a-8431-36045b040961" providerId="AD" clId="Web-{A5892212-7A49-4104-94EA-E7255B92F24C}" dt="2022-10-05T11:32:05.317" v="6" actId="20577"/>
        <pc:sldMkLst>
          <pc:docMk/>
          <pc:sldMk cId="3488025346" sldId="264"/>
        </pc:sldMkLst>
        <pc:spChg chg="mod">
          <ac:chgData name="Michael Broer (20105533)" userId="S::20105533@student.hhs.nl::987d4212-5fac-4a2a-8431-36045b040961" providerId="AD" clId="Web-{A5892212-7A49-4104-94EA-E7255B92F24C}" dt="2022-10-05T11:32:05.317" v="6" actId="20577"/>
          <ac:spMkLst>
            <pc:docMk/>
            <pc:sldMk cId="3488025346" sldId="264"/>
            <ac:spMk id="3" creationId="{B9AEF8DD-ECF0-7E15-B2C6-6DB2B127C754}"/>
          </ac:spMkLst>
        </pc:spChg>
      </pc:sldChg>
    </pc:docChg>
  </pc:docChgLst>
  <pc:docChgLst>
    <pc:chgData name="Michael Broer (20105533)" userId="S::20105533@student.hhs.nl::987d4212-5fac-4a2a-8431-36045b040961" providerId="AD" clId="Web-{4BB79A35-EEB0-4FB8-8C1D-61F57BE14296}"/>
    <pc:docChg chg="modSld sldOrd">
      <pc:chgData name="Michael Broer (20105533)" userId="S::20105533@student.hhs.nl::987d4212-5fac-4a2a-8431-36045b040961" providerId="AD" clId="Web-{4BB79A35-EEB0-4FB8-8C1D-61F57BE14296}" dt="2022-10-05T13:15:14.327" v="24" actId="20577"/>
      <pc:docMkLst>
        <pc:docMk/>
      </pc:docMkLst>
      <pc:sldChg chg="modSp">
        <pc:chgData name="Michael Broer (20105533)" userId="S::20105533@student.hhs.nl::987d4212-5fac-4a2a-8431-36045b040961" providerId="AD" clId="Web-{4BB79A35-EEB0-4FB8-8C1D-61F57BE14296}" dt="2022-10-05T13:11:28.444" v="0" actId="20577"/>
        <pc:sldMkLst>
          <pc:docMk/>
          <pc:sldMk cId="2792118333" sldId="256"/>
        </pc:sldMkLst>
        <pc:spChg chg="mod">
          <ac:chgData name="Michael Broer (20105533)" userId="S::20105533@student.hhs.nl::987d4212-5fac-4a2a-8431-36045b040961" providerId="AD" clId="Web-{4BB79A35-EEB0-4FB8-8C1D-61F57BE14296}" dt="2022-10-05T13:11:28.444" v="0" actId="20577"/>
          <ac:spMkLst>
            <pc:docMk/>
            <pc:sldMk cId="2792118333" sldId="256"/>
            <ac:spMk id="3" creationId="{D51DAA26-1F50-D87F-E75C-D20FA346AC0A}"/>
          </ac:spMkLst>
        </pc:spChg>
      </pc:sldChg>
      <pc:sldChg chg="modSp">
        <pc:chgData name="Michael Broer (20105533)" userId="S::20105533@student.hhs.nl::987d4212-5fac-4a2a-8431-36045b040961" providerId="AD" clId="Web-{4BB79A35-EEB0-4FB8-8C1D-61F57BE14296}" dt="2022-10-05T13:15:14.327" v="24" actId="20577"/>
        <pc:sldMkLst>
          <pc:docMk/>
          <pc:sldMk cId="2754457084" sldId="258"/>
        </pc:sldMkLst>
        <pc:spChg chg="mod">
          <ac:chgData name="Michael Broer (20105533)" userId="S::20105533@student.hhs.nl::987d4212-5fac-4a2a-8431-36045b040961" providerId="AD" clId="Web-{4BB79A35-EEB0-4FB8-8C1D-61F57BE14296}" dt="2022-10-05T13:15:14.327" v="24" actId="20577"/>
          <ac:spMkLst>
            <pc:docMk/>
            <pc:sldMk cId="2754457084" sldId="258"/>
            <ac:spMk id="3" creationId="{F2220D59-B6D0-2428-BAB5-F989B750FB1C}"/>
          </ac:spMkLst>
        </pc:spChg>
      </pc:sldChg>
      <pc:sldChg chg="ord">
        <pc:chgData name="Michael Broer (20105533)" userId="S::20105533@student.hhs.nl::987d4212-5fac-4a2a-8431-36045b040961" providerId="AD" clId="Web-{4BB79A35-EEB0-4FB8-8C1D-61F57BE14296}" dt="2022-10-05T13:12:16.837" v="1"/>
        <pc:sldMkLst>
          <pc:docMk/>
          <pc:sldMk cId="3488025346" sldId="264"/>
        </pc:sldMkLst>
      </pc:sldChg>
    </pc:docChg>
  </pc:docChgLst>
  <pc:docChgLst>
    <pc:chgData name="Joeri Meijers (20123558)" userId="S::20123558@student.hhs.nl::22a80550-1533-4cdf-b1cf-a49427ce452e" providerId="AD" clId="Web-{20CDD3A8-279C-4C71-BC82-A66341A3C7F9}"/>
    <pc:docChg chg="modSld">
      <pc:chgData name="Joeri Meijers (20123558)" userId="S::20123558@student.hhs.nl::22a80550-1533-4cdf-b1cf-a49427ce452e" providerId="AD" clId="Web-{20CDD3A8-279C-4C71-BC82-A66341A3C7F9}" dt="2022-10-07T11:21:12.357" v="9" actId="1076"/>
      <pc:docMkLst>
        <pc:docMk/>
      </pc:docMkLst>
      <pc:sldChg chg="modSp">
        <pc:chgData name="Joeri Meijers (20123558)" userId="S::20123558@student.hhs.nl::22a80550-1533-4cdf-b1cf-a49427ce452e" providerId="AD" clId="Web-{20CDD3A8-279C-4C71-BC82-A66341A3C7F9}" dt="2022-10-07T10:29:40.351" v="3" actId="20577"/>
        <pc:sldMkLst>
          <pc:docMk/>
          <pc:sldMk cId="1694855976" sldId="257"/>
        </pc:sldMkLst>
        <pc:spChg chg="mod">
          <ac:chgData name="Joeri Meijers (20123558)" userId="S::20123558@student.hhs.nl::22a80550-1533-4cdf-b1cf-a49427ce452e" providerId="AD" clId="Web-{20CDD3A8-279C-4C71-BC82-A66341A3C7F9}" dt="2022-10-07T10:29:40.351" v="3" actId="20577"/>
          <ac:spMkLst>
            <pc:docMk/>
            <pc:sldMk cId="1694855976" sldId="257"/>
            <ac:spMk id="3" creationId="{4D01574A-2D88-144E-78CB-8E7B332F3F17}"/>
          </ac:spMkLst>
        </pc:spChg>
      </pc:sldChg>
      <pc:sldChg chg="modSp">
        <pc:chgData name="Joeri Meijers (20123558)" userId="S::20123558@student.hhs.nl::22a80550-1533-4cdf-b1cf-a49427ce452e" providerId="AD" clId="Web-{20CDD3A8-279C-4C71-BC82-A66341A3C7F9}" dt="2022-10-07T11:21:12.357" v="9" actId="1076"/>
        <pc:sldMkLst>
          <pc:docMk/>
          <pc:sldMk cId="2754457084" sldId="258"/>
        </pc:sldMkLst>
        <pc:spChg chg="mod">
          <ac:chgData name="Joeri Meijers (20123558)" userId="S::20123558@student.hhs.nl::22a80550-1533-4cdf-b1cf-a49427ce452e" providerId="AD" clId="Web-{20CDD3A8-279C-4C71-BC82-A66341A3C7F9}" dt="2022-10-07T11:21:10.811" v="8" actId="20577"/>
          <ac:spMkLst>
            <pc:docMk/>
            <pc:sldMk cId="2754457084" sldId="258"/>
            <ac:spMk id="3" creationId="{F2220D59-B6D0-2428-BAB5-F989B750FB1C}"/>
          </ac:spMkLst>
        </pc:spChg>
        <pc:picChg chg="mod">
          <ac:chgData name="Joeri Meijers (20123558)" userId="S::20123558@student.hhs.nl::22a80550-1533-4cdf-b1cf-a49427ce452e" providerId="AD" clId="Web-{20CDD3A8-279C-4C71-BC82-A66341A3C7F9}" dt="2022-10-07T11:21:12.357" v="9" actId="1076"/>
          <ac:picMkLst>
            <pc:docMk/>
            <pc:sldMk cId="2754457084" sldId="258"/>
            <ac:picMk id="4" creationId="{953A210A-9185-B556-3A9E-20EEE22634C0}"/>
          </ac:picMkLst>
        </pc:picChg>
      </pc:sldChg>
    </pc:docChg>
  </pc:docChgLst>
  <pc:docChgLst>
    <pc:chgData name="Hidde Franke (19086504)" userId="S::19086504@student.hhs.nl::758c7493-eb4c-4bb2-bcf7-f0bd4ca20edc" providerId="AD" clId="Web-{5610590B-D96C-4936-9903-EE31500569CB}"/>
    <pc:docChg chg="addSld delSld modSld">
      <pc:chgData name="Hidde Franke (19086504)" userId="S::19086504@student.hhs.nl::758c7493-eb4c-4bb2-bcf7-f0bd4ca20edc" providerId="AD" clId="Web-{5610590B-D96C-4936-9903-EE31500569CB}" dt="2022-10-06T19:42:53.446" v="290" actId="20577"/>
      <pc:docMkLst>
        <pc:docMk/>
      </pc:docMkLst>
      <pc:sldChg chg="modSp">
        <pc:chgData name="Hidde Franke (19086504)" userId="S::19086504@student.hhs.nl::758c7493-eb4c-4bb2-bcf7-f0bd4ca20edc" providerId="AD" clId="Web-{5610590B-D96C-4936-9903-EE31500569CB}" dt="2022-10-06T19:42:53.446" v="290" actId="20577"/>
        <pc:sldMkLst>
          <pc:docMk/>
          <pc:sldMk cId="3488025346" sldId="264"/>
        </pc:sldMkLst>
        <pc:spChg chg="mod">
          <ac:chgData name="Hidde Franke (19086504)" userId="S::19086504@student.hhs.nl::758c7493-eb4c-4bb2-bcf7-f0bd4ca20edc" providerId="AD" clId="Web-{5610590B-D96C-4936-9903-EE31500569CB}" dt="2022-10-06T19:42:53.446" v="290" actId="20577"/>
          <ac:spMkLst>
            <pc:docMk/>
            <pc:sldMk cId="3488025346" sldId="264"/>
            <ac:spMk id="3" creationId="{B9AEF8DD-ECF0-7E15-B2C6-6DB2B127C754}"/>
          </ac:spMkLst>
        </pc:spChg>
      </pc:sldChg>
      <pc:sldChg chg="addSp modSp del">
        <pc:chgData name="Hidde Franke (19086504)" userId="S::19086504@student.hhs.nl::758c7493-eb4c-4bb2-bcf7-f0bd4ca20edc" providerId="AD" clId="Web-{5610590B-D96C-4936-9903-EE31500569CB}" dt="2022-10-06T18:20:30.155" v="78"/>
        <pc:sldMkLst>
          <pc:docMk/>
          <pc:sldMk cId="3322134895" sldId="267"/>
        </pc:sldMkLst>
        <pc:spChg chg="mod">
          <ac:chgData name="Hidde Franke (19086504)" userId="S::19086504@student.hhs.nl::758c7493-eb4c-4bb2-bcf7-f0bd4ca20edc" providerId="AD" clId="Web-{5610590B-D96C-4936-9903-EE31500569CB}" dt="2022-10-06T18:00:52.960" v="11" actId="20577"/>
          <ac:spMkLst>
            <pc:docMk/>
            <pc:sldMk cId="3322134895" sldId="267"/>
            <ac:spMk id="2" creationId="{578F5769-B26D-B6E6-1E48-35D3BE1ACD29}"/>
          </ac:spMkLst>
        </pc:spChg>
        <pc:spChg chg="mod">
          <ac:chgData name="Hidde Franke (19086504)" userId="S::19086504@student.hhs.nl::758c7493-eb4c-4bb2-bcf7-f0bd4ca20edc" providerId="AD" clId="Web-{5610590B-D96C-4936-9903-EE31500569CB}" dt="2022-10-06T18:00:56.741" v="17" actId="20577"/>
          <ac:spMkLst>
            <pc:docMk/>
            <pc:sldMk cId="3322134895" sldId="267"/>
            <ac:spMk id="3" creationId="{B9AEF8DD-ECF0-7E15-B2C6-6DB2B127C754}"/>
          </ac:spMkLst>
        </pc:spChg>
        <pc:spChg chg="add mod">
          <ac:chgData name="Hidde Franke (19086504)" userId="S::19086504@student.hhs.nl::758c7493-eb4c-4bb2-bcf7-f0bd4ca20edc" providerId="AD" clId="Web-{5610590B-D96C-4936-9903-EE31500569CB}" dt="2022-10-06T18:05:09.421" v="34" actId="20577"/>
          <ac:spMkLst>
            <pc:docMk/>
            <pc:sldMk cId="3322134895" sldId="267"/>
            <ac:spMk id="7" creationId="{F9ABE5AA-42A6-21EB-FA67-92AC5D3F4F13}"/>
          </ac:spMkLst>
        </pc:spChg>
        <pc:spChg chg="add mod">
          <ac:chgData name="Hidde Franke (19086504)" userId="S::19086504@student.hhs.nl::758c7493-eb4c-4bb2-bcf7-f0bd4ca20edc" providerId="AD" clId="Web-{5610590B-D96C-4936-9903-EE31500569CB}" dt="2022-10-06T18:04:24.857" v="29" actId="1076"/>
          <ac:spMkLst>
            <pc:docMk/>
            <pc:sldMk cId="3322134895" sldId="267"/>
            <ac:spMk id="11" creationId="{885AF3DB-B64A-5F55-1F79-61176B649142}"/>
          </ac:spMkLst>
        </pc:spChg>
        <pc:spChg chg="add mod">
          <ac:chgData name="Hidde Franke (19086504)" userId="S::19086504@student.hhs.nl::758c7493-eb4c-4bb2-bcf7-f0bd4ca20edc" providerId="AD" clId="Web-{5610590B-D96C-4936-9903-EE31500569CB}" dt="2022-10-06T18:04:48.514" v="33" actId="14100"/>
          <ac:spMkLst>
            <pc:docMk/>
            <pc:sldMk cId="3322134895" sldId="267"/>
            <ac:spMk id="13" creationId="{F44B0D6D-6143-3727-5EB5-3407109BB3B9}"/>
          </ac:spMkLst>
        </pc:spChg>
        <pc:graphicFrameChg chg="add">
          <ac:chgData name="Hidde Franke (19086504)" userId="S::19086504@student.hhs.nl::758c7493-eb4c-4bb2-bcf7-f0bd4ca20edc" providerId="AD" clId="Web-{5610590B-D96C-4936-9903-EE31500569CB}" dt="2022-10-06T18:01:09.945" v="18"/>
          <ac:graphicFrameMkLst>
            <pc:docMk/>
            <pc:sldMk cId="3322134895" sldId="267"/>
            <ac:graphicFrameMk id="5" creationId="{AD0F4593-D073-8D46-5BCA-9F2C01D6F08A}"/>
          </ac:graphicFrameMkLst>
        </pc:graphicFrameChg>
      </pc:sldChg>
      <pc:sldChg chg="del">
        <pc:chgData name="Hidde Franke (19086504)" userId="S::19086504@student.hhs.nl::758c7493-eb4c-4bb2-bcf7-f0bd4ca20edc" providerId="AD" clId="Web-{5610590B-D96C-4936-9903-EE31500569CB}" dt="2022-10-06T19:24:01.672" v="287"/>
        <pc:sldMkLst>
          <pc:docMk/>
          <pc:sldMk cId="683691789" sldId="268"/>
        </pc:sldMkLst>
      </pc:sldChg>
      <pc:sldChg chg="addSp delSp modSp add replId">
        <pc:chgData name="Hidde Franke (19086504)" userId="S::19086504@student.hhs.nl::758c7493-eb4c-4bb2-bcf7-f0bd4ca20edc" providerId="AD" clId="Web-{5610590B-D96C-4936-9903-EE31500569CB}" dt="2022-10-06T18:41:45.281" v="234" actId="20577"/>
        <pc:sldMkLst>
          <pc:docMk/>
          <pc:sldMk cId="4026503978" sldId="272"/>
        </pc:sldMkLst>
        <pc:spChg chg="mod">
          <ac:chgData name="Hidde Franke (19086504)" userId="S::19086504@student.hhs.nl::758c7493-eb4c-4bb2-bcf7-f0bd4ca20edc" providerId="AD" clId="Web-{5610590B-D96C-4936-9903-EE31500569CB}" dt="2022-10-06T18:30:47.055" v="82" actId="20577"/>
          <ac:spMkLst>
            <pc:docMk/>
            <pc:sldMk cId="4026503978" sldId="272"/>
            <ac:spMk id="2" creationId="{578F5769-B26D-B6E6-1E48-35D3BE1ACD29}"/>
          </ac:spMkLst>
        </pc:spChg>
        <pc:spChg chg="mod">
          <ac:chgData name="Hidde Franke (19086504)" userId="S::19086504@student.hhs.nl::758c7493-eb4c-4bb2-bcf7-f0bd4ca20edc" providerId="AD" clId="Web-{5610590B-D96C-4936-9903-EE31500569CB}" dt="2022-10-06T18:41:45.281" v="234" actId="20577"/>
          <ac:spMkLst>
            <pc:docMk/>
            <pc:sldMk cId="4026503978" sldId="272"/>
            <ac:spMk id="3" creationId="{B9AEF8DD-ECF0-7E15-B2C6-6DB2B127C754}"/>
          </ac:spMkLst>
        </pc:spChg>
        <pc:spChg chg="add del mod">
          <ac:chgData name="Hidde Franke (19086504)" userId="S::19086504@student.hhs.nl::758c7493-eb4c-4bb2-bcf7-f0bd4ca20edc" providerId="AD" clId="Web-{5610590B-D96C-4936-9903-EE31500569CB}" dt="2022-10-06T18:39:02.602" v="198"/>
          <ac:spMkLst>
            <pc:docMk/>
            <pc:sldMk cId="4026503978" sldId="272"/>
            <ac:spMk id="6" creationId="{014B8992-C374-0BA0-FA8D-E44FA733A013}"/>
          </ac:spMkLst>
        </pc:spChg>
        <pc:spChg chg="add mod">
          <ac:chgData name="Hidde Franke (19086504)" userId="S::19086504@student.hhs.nl::758c7493-eb4c-4bb2-bcf7-f0bd4ca20edc" providerId="AD" clId="Web-{5610590B-D96C-4936-9903-EE31500569CB}" dt="2022-10-06T18:38:02.600" v="182" actId="1076"/>
          <ac:spMkLst>
            <pc:docMk/>
            <pc:sldMk cId="4026503978" sldId="272"/>
            <ac:spMk id="13" creationId="{C0ED71CF-8D02-C485-327E-2102E56E5B82}"/>
          </ac:spMkLst>
        </pc:spChg>
        <pc:spChg chg="add del mod">
          <ac:chgData name="Hidde Franke (19086504)" userId="S::19086504@student.hhs.nl::758c7493-eb4c-4bb2-bcf7-f0bd4ca20edc" providerId="AD" clId="Web-{5610590B-D96C-4936-9903-EE31500569CB}" dt="2022-10-06T18:38:15.960" v="187"/>
          <ac:spMkLst>
            <pc:docMk/>
            <pc:sldMk cId="4026503978" sldId="272"/>
            <ac:spMk id="14" creationId="{D16C9BF4-0942-6621-7199-745771E1E16E}"/>
          </ac:spMkLst>
        </pc:spChg>
        <pc:spChg chg="add mod">
          <ac:chgData name="Hidde Franke (19086504)" userId="S::19086504@student.hhs.nl::758c7493-eb4c-4bb2-bcf7-f0bd4ca20edc" providerId="AD" clId="Web-{5610590B-D96C-4936-9903-EE31500569CB}" dt="2022-10-06T18:38:56.680" v="197" actId="1076"/>
          <ac:spMkLst>
            <pc:docMk/>
            <pc:sldMk cId="4026503978" sldId="272"/>
            <ac:spMk id="16" creationId="{652905B9-F64F-FF31-BE78-F4C10E285C6F}"/>
          </ac:spMkLst>
        </pc:spChg>
        <pc:spChg chg="add mod">
          <ac:chgData name="Hidde Franke (19086504)" userId="S::19086504@student.hhs.nl::758c7493-eb4c-4bb2-bcf7-f0bd4ca20edc" providerId="AD" clId="Web-{5610590B-D96C-4936-9903-EE31500569CB}" dt="2022-10-06T18:40:01.166" v="205" actId="1076"/>
          <ac:spMkLst>
            <pc:docMk/>
            <pc:sldMk cId="4026503978" sldId="272"/>
            <ac:spMk id="17" creationId="{7127C566-1251-6118-8EBA-C6B619A047BB}"/>
          </ac:spMkLst>
        </pc:spChg>
        <pc:spChg chg="add mod">
          <ac:chgData name="Hidde Franke (19086504)" userId="S::19086504@student.hhs.nl::758c7493-eb4c-4bb2-bcf7-f0bd4ca20edc" providerId="AD" clId="Web-{5610590B-D96C-4936-9903-EE31500569CB}" dt="2022-10-06T18:40:42.138" v="219" actId="1076"/>
          <ac:spMkLst>
            <pc:docMk/>
            <pc:sldMk cId="4026503978" sldId="272"/>
            <ac:spMk id="18" creationId="{D2849169-019E-E770-4C16-CEE7BEB1EB58}"/>
          </ac:spMkLst>
        </pc:spChg>
        <pc:picChg chg="add del mod">
          <ac:chgData name="Hidde Franke (19086504)" userId="S::19086504@student.hhs.nl::758c7493-eb4c-4bb2-bcf7-f0bd4ca20edc" providerId="AD" clId="Web-{5610590B-D96C-4936-9903-EE31500569CB}" dt="2022-10-06T18:36:18.206" v="162"/>
          <ac:picMkLst>
            <pc:docMk/>
            <pc:sldMk cId="4026503978" sldId="272"/>
            <ac:picMk id="4" creationId="{B7828C90-1FF7-70DC-2CBF-63DF39E7959D}"/>
          </ac:picMkLst>
        </pc:picChg>
        <pc:picChg chg="add del mod">
          <ac:chgData name="Hidde Franke (19086504)" userId="S::19086504@student.hhs.nl::758c7493-eb4c-4bb2-bcf7-f0bd4ca20edc" providerId="AD" clId="Web-{5610590B-D96C-4936-9903-EE31500569CB}" dt="2022-10-06T18:34:22.875" v="132"/>
          <ac:picMkLst>
            <pc:docMk/>
            <pc:sldMk cId="4026503978" sldId="272"/>
            <ac:picMk id="5" creationId="{84CD5861-3A75-D449-BAF0-62EFF6CC3AD3}"/>
          </ac:picMkLst>
        </pc:picChg>
        <pc:picChg chg="add del mod">
          <ac:chgData name="Hidde Franke (19086504)" userId="S::19086504@student.hhs.nl::758c7493-eb4c-4bb2-bcf7-f0bd4ca20edc" providerId="AD" clId="Web-{5610590B-D96C-4936-9903-EE31500569CB}" dt="2022-10-06T18:35:14.548" v="158"/>
          <ac:picMkLst>
            <pc:docMk/>
            <pc:sldMk cId="4026503978" sldId="272"/>
            <ac:picMk id="7" creationId="{08D448D5-7DB9-35C1-DDFB-469A8F94B509}"/>
          </ac:picMkLst>
        </pc:picChg>
        <pc:picChg chg="add mod">
          <ac:chgData name="Hidde Franke (19086504)" userId="S::19086504@student.hhs.nl::758c7493-eb4c-4bb2-bcf7-f0bd4ca20edc" providerId="AD" clId="Web-{5610590B-D96C-4936-9903-EE31500569CB}" dt="2022-10-06T18:36:29.800" v="167" actId="1076"/>
          <ac:picMkLst>
            <pc:docMk/>
            <pc:sldMk cId="4026503978" sldId="272"/>
            <ac:picMk id="9" creationId="{545CA556-EF84-30FF-BEED-807650CBDB3B}"/>
          </ac:picMkLst>
        </pc:picChg>
        <pc:picChg chg="add mod">
          <ac:chgData name="Hidde Franke (19086504)" userId="S::19086504@student.hhs.nl::758c7493-eb4c-4bb2-bcf7-f0bd4ca20edc" providerId="AD" clId="Web-{5610590B-D96C-4936-9903-EE31500569CB}" dt="2022-10-06T18:37:37.459" v="177" actId="1076"/>
          <ac:picMkLst>
            <pc:docMk/>
            <pc:sldMk cId="4026503978" sldId="272"/>
            <ac:picMk id="11" creationId="{E4556079-EE2A-BC66-5902-915224E60717}"/>
          </ac:picMkLst>
        </pc:picChg>
        <pc:picChg chg="add mod">
          <ac:chgData name="Hidde Franke (19086504)" userId="S::19086504@student.hhs.nl::758c7493-eb4c-4bb2-bcf7-f0bd4ca20edc" providerId="AD" clId="Web-{5610590B-D96C-4936-9903-EE31500569CB}" dt="2022-10-06T18:38:35.242" v="189" actId="1076"/>
          <ac:picMkLst>
            <pc:docMk/>
            <pc:sldMk cId="4026503978" sldId="272"/>
            <ac:picMk id="15" creationId="{658086BD-1DAE-E60E-DC5C-6A7AD8A4E137}"/>
          </ac:picMkLst>
        </pc:picChg>
      </pc:sldChg>
      <pc:sldChg chg="addSp delSp modSp add replId">
        <pc:chgData name="Hidde Franke (19086504)" userId="S::19086504@student.hhs.nl::758c7493-eb4c-4bb2-bcf7-f0bd4ca20edc" providerId="AD" clId="Web-{5610590B-D96C-4936-9903-EE31500569CB}" dt="2022-10-06T18:17:31.337" v="77"/>
        <pc:sldMkLst>
          <pc:docMk/>
          <pc:sldMk cId="3293594083" sldId="273"/>
        </pc:sldMkLst>
        <pc:spChg chg="add del">
          <ac:chgData name="Hidde Franke (19086504)" userId="S::19086504@student.hhs.nl::758c7493-eb4c-4bb2-bcf7-f0bd4ca20edc" providerId="AD" clId="Web-{5610590B-D96C-4936-9903-EE31500569CB}" dt="2022-10-06T18:12:06.483" v="48"/>
          <ac:spMkLst>
            <pc:docMk/>
            <pc:sldMk cId="3293594083" sldId="273"/>
            <ac:spMk id="2" creationId="{578F5769-B26D-B6E6-1E48-35D3BE1ACD29}"/>
          </ac:spMkLst>
        </pc:spChg>
        <pc:spChg chg="add del">
          <ac:chgData name="Hidde Franke (19086504)" userId="S::19086504@student.hhs.nl::758c7493-eb4c-4bb2-bcf7-f0bd4ca20edc" providerId="AD" clId="Web-{5610590B-D96C-4936-9903-EE31500569CB}" dt="2022-10-06T18:12:06.483" v="49"/>
          <ac:spMkLst>
            <pc:docMk/>
            <pc:sldMk cId="3293594083" sldId="273"/>
            <ac:spMk id="3" creationId="{B9AEF8DD-ECF0-7E15-B2C6-6DB2B127C754}"/>
          </ac:spMkLst>
        </pc:spChg>
        <pc:spChg chg="add del mod">
          <ac:chgData name="Hidde Franke (19086504)" userId="S::19086504@student.hhs.nl::758c7493-eb4c-4bb2-bcf7-f0bd4ca20edc" providerId="AD" clId="Web-{5610590B-D96C-4936-9903-EE31500569CB}" dt="2022-10-06T18:12:06.483" v="49"/>
          <ac:spMkLst>
            <pc:docMk/>
            <pc:sldMk cId="3293594083" sldId="273"/>
            <ac:spMk id="6" creationId="{254E6716-1EDF-D841-E347-314DDA0711D8}"/>
          </ac:spMkLst>
        </pc:spChg>
        <pc:spChg chg="add del mod">
          <ac:chgData name="Hidde Franke (19086504)" userId="S::19086504@student.hhs.nl::758c7493-eb4c-4bb2-bcf7-f0bd4ca20edc" providerId="AD" clId="Web-{5610590B-D96C-4936-9903-EE31500569CB}" dt="2022-10-06T18:17:17.602" v="76"/>
          <ac:spMkLst>
            <pc:docMk/>
            <pc:sldMk cId="3293594083" sldId="273"/>
            <ac:spMk id="7" creationId="{F9ABE5AA-42A6-21EB-FA67-92AC5D3F4F13}"/>
          </ac:spMkLst>
        </pc:spChg>
        <pc:spChg chg="add del">
          <ac:chgData name="Hidde Franke (19086504)" userId="S::19086504@student.hhs.nl::758c7493-eb4c-4bb2-bcf7-f0bd4ca20edc" providerId="AD" clId="Web-{5610590B-D96C-4936-9903-EE31500569CB}" dt="2022-10-06T18:12:06.483" v="45"/>
          <ac:spMkLst>
            <pc:docMk/>
            <pc:sldMk cId="3293594083" sldId="273"/>
            <ac:spMk id="8" creationId="{081EA652-8C6A-4E69-BEB9-170809474553}"/>
          </ac:spMkLst>
        </pc:spChg>
        <pc:spChg chg="add del">
          <ac:chgData name="Hidde Franke (19086504)" userId="S::19086504@student.hhs.nl::758c7493-eb4c-4bb2-bcf7-f0bd4ca20edc" providerId="AD" clId="Web-{5610590B-D96C-4936-9903-EE31500569CB}" dt="2022-10-06T18:12:06.483" v="46"/>
          <ac:spMkLst>
            <pc:docMk/>
            <pc:sldMk cId="3293594083" sldId="273"/>
            <ac:spMk id="10" creationId="{5298780A-33B9-4EA2-8F67-DE68AD62841B}"/>
          </ac:spMkLst>
        </pc:spChg>
        <pc:spChg chg="add del">
          <ac:chgData name="Hidde Franke (19086504)" userId="S::19086504@student.hhs.nl::758c7493-eb4c-4bb2-bcf7-f0bd4ca20edc" providerId="AD" clId="Web-{5610590B-D96C-4936-9903-EE31500569CB}" dt="2022-10-06T18:12:06.483" v="52"/>
          <ac:spMkLst>
            <pc:docMk/>
            <pc:sldMk cId="3293594083" sldId="273"/>
            <ac:spMk id="11" creationId="{885AF3DB-B64A-5F55-1F79-61176B649142}"/>
          </ac:spMkLst>
        </pc:spChg>
        <pc:spChg chg="add del">
          <ac:chgData name="Hidde Franke (19086504)" userId="S::19086504@student.hhs.nl::758c7493-eb4c-4bb2-bcf7-f0bd4ca20edc" providerId="AD" clId="Web-{5610590B-D96C-4936-9903-EE31500569CB}" dt="2022-10-06T18:12:06.483" v="47"/>
          <ac:spMkLst>
            <pc:docMk/>
            <pc:sldMk cId="3293594083" sldId="273"/>
            <ac:spMk id="12" creationId="{7F488E8B-4E1E-4402-8935-D4E6C02615C7}"/>
          </ac:spMkLst>
        </pc:spChg>
        <pc:spChg chg="add del mod">
          <ac:chgData name="Hidde Franke (19086504)" userId="S::19086504@student.hhs.nl::758c7493-eb4c-4bb2-bcf7-f0bd4ca20edc" providerId="AD" clId="Web-{5610590B-D96C-4936-9903-EE31500569CB}" dt="2022-10-06T18:17:31.337" v="77"/>
          <ac:spMkLst>
            <pc:docMk/>
            <pc:sldMk cId="3293594083" sldId="273"/>
            <ac:spMk id="13" creationId="{F44B0D6D-6143-3727-5EB5-3407109BB3B9}"/>
          </ac:spMkLst>
        </pc:spChg>
        <pc:spChg chg="add del mod">
          <ac:chgData name="Hidde Franke (19086504)" userId="S::19086504@student.hhs.nl::758c7493-eb4c-4bb2-bcf7-f0bd4ca20edc" providerId="AD" clId="Web-{5610590B-D96C-4936-9903-EE31500569CB}" dt="2022-10-06T18:12:06.483" v="48"/>
          <ac:spMkLst>
            <pc:docMk/>
            <pc:sldMk cId="3293594083" sldId="273"/>
            <ac:spMk id="14" creationId="{6B823D91-DA61-AC54-55D6-E6BF56EF0DC1}"/>
          </ac:spMkLst>
        </pc:spChg>
        <pc:spChg chg="add mod">
          <ac:chgData name="Hidde Franke (19086504)" userId="S::19086504@student.hhs.nl::758c7493-eb4c-4bb2-bcf7-f0bd4ca20edc" providerId="AD" clId="Web-{5610590B-D96C-4936-9903-EE31500569CB}" dt="2022-10-06T18:14:32.816" v="73" actId="1076"/>
          <ac:spMkLst>
            <pc:docMk/>
            <pc:sldMk cId="3293594083" sldId="273"/>
            <ac:spMk id="16" creationId="{608F909F-D1B1-71C6-8880-870FD5C1A787}"/>
          </ac:spMkLst>
        </pc:spChg>
        <pc:graphicFrameChg chg="add del mod modGraphic">
          <ac:chgData name="Hidde Franke (19086504)" userId="S::19086504@student.hhs.nl::758c7493-eb4c-4bb2-bcf7-f0bd4ca20edc" providerId="AD" clId="Web-{5610590B-D96C-4936-9903-EE31500569CB}" dt="2022-10-06T18:14:20.222" v="71"/>
          <ac:graphicFrameMkLst>
            <pc:docMk/>
            <pc:sldMk cId="3293594083" sldId="273"/>
            <ac:graphicFrameMk id="5" creationId="{AD0F4593-D073-8D46-5BCA-9F2C01D6F08A}"/>
          </ac:graphicFrameMkLst>
        </pc:graphicFrameChg>
        <pc:picChg chg="add del mod">
          <ac:chgData name="Hidde Franke (19086504)" userId="S::19086504@student.hhs.nl::758c7493-eb4c-4bb2-bcf7-f0bd4ca20edc" providerId="AD" clId="Web-{5610590B-D96C-4936-9903-EE31500569CB}" dt="2022-10-06T18:12:38.781" v="57"/>
          <ac:picMkLst>
            <pc:docMk/>
            <pc:sldMk cId="3293594083" sldId="273"/>
            <ac:picMk id="15" creationId="{BB489152-CD03-D8B7-0611-E6AE6347D5F0}"/>
          </ac:picMkLst>
        </pc:picChg>
      </pc:sldChg>
      <pc:sldChg chg="delSp modSp add replId">
        <pc:chgData name="Hidde Franke (19086504)" userId="S::19086504@student.hhs.nl::758c7493-eb4c-4bb2-bcf7-f0bd4ca20edc" providerId="AD" clId="Web-{5610590B-D96C-4936-9903-EE31500569CB}" dt="2022-10-06T19:23:16.747" v="286" actId="20577"/>
        <pc:sldMkLst>
          <pc:docMk/>
          <pc:sldMk cId="250600540" sldId="274"/>
        </pc:sldMkLst>
        <pc:spChg chg="mod">
          <ac:chgData name="Hidde Franke (19086504)" userId="S::19086504@student.hhs.nl::758c7493-eb4c-4bb2-bcf7-f0bd4ca20edc" providerId="AD" clId="Web-{5610590B-D96C-4936-9903-EE31500569CB}" dt="2022-10-06T19:23:16.747" v="286" actId="20577"/>
          <ac:spMkLst>
            <pc:docMk/>
            <pc:sldMk cId="250600540" sldId="274"/>
            <ac:spMk id="2" creationId="{578F5769-B26D-B6E6-1E48-35D3BE1ACD29}"/>
          </ac:spMkLst>
        </pc:spChg>
        <pc:spChg chg="mod">
          <ac:chgData name="Hidde Franke (19086504)" userId="S::19086504@student.hhs.nl::758c7493-eb4c-4bb2-bcf7-f0bd4ca20edc" providerId="AD" clId="Web-{5610590B-D96C-4936-9903-EE31500569CB}" dt="2022-10-06T19:04:31.294" v="282" actId="20577"/>
          <ac:spMkLst>
            <pc:docMk/>
            <pc:sldMk cId="250600540" sldId="274"/>
            <ac:spMk id="3" creationId="{B9AEF8DD-ECF0-7E15-B2C6-6DB2B127C754}"/>
          </ac:spMkLst>
        </pc:spChg>
        <pc:spChg chg="del mod">
          <ac:chgData name="Hidde Franke (19086504)" userId="S::19086504@student.hhs.nl::758c7493-eb4c-4bb2-bcf7-f0bd4ca20edc" providerId="AD" clId="Web-{5610590B-D96C-4936-9903-EE31500569CB}" dt="2022-10-06T18:48:41.997" v="241"/>
          <ac:spMkLst>
            <pc:docMk/>
            <pc:sldMk cId="250600540" sldId="274"/>
            <ac:spMk id="13" creationId="{C0ED71CF-8D02-C485-327E-2102E56E5B82}"/>
          </ac:spMkLst>
        </pc:spChg>
        <pc:spChg chg="del">
          <ac:chgData name="Hidde Franke (19086504)" userId="S::19086504@student.hhs.nl::758c7493-eb4c-4bb2-bcf7-f0bd4ca20edc" providerId="AD" clId="Web-{5610590B-D96C-4936-9903-EE31500569CB}" dt="2022-10-06T18:48:54.591" v="246"/>
          <ac:spMkLst>
            <pc:docMk/>
            <pc:sldMk cId="250600540" sldId="274"/>
            <ac:spMk id="16" creationId="{652905B9-F64F-FF31-BE78-F4C10E285C6F}"/>
          </ac:spMkLst>
        </pc:spChg>
        <pc:spChg chg="del">
          <ac:chgData name="Hidde Franke (19086504)" userId="S::19086504@student.hhs.nl::758c7493-eb4c-4bb2-bcf7-f0bd4ca20edc" providerId="AD" clId="Web-{5610590B-D96C-4936-9903-EE31500569CB}" dt="2022-10-06T18:49:02.826" v="249"/>
          <ac:spMkLst>
            <pc:docMk/>
            <pc:sldMk cId="250600540" sldId="274"/>
            <ac:spMk id="17" creationId="{7127C566-1251-6118-8EBA-C6B619A047BB}"/>
          </ac:spMkLst>
        </pc:spChg>
        <pc:spChg chg="del">
          <ac:chgData name="Hidde Franke (19086504)" userId="S::19086504@student.hhs.nl::758c7493-eb4c-4bb2-bcf7-f0bd4ca20edc" providerId="AD" clId="Web-{5610590B-D96C-4936-9903-EE31500569CB}" dt="2022-10-06T18:48:59.717" v="248"/>
          <ac:spMkLst>
            <pc:docMk/>
            <pc:sldMk cId="250600540" sldId="274"/>
            <ac:spMk id="18" creationId="{D2849169-019E-E770-4C16-CEE7BEB1EB58}"/>
          </ac:spMkLst>
        </pc:spChg>
        <pc:picChg chg="del">
          <ac:chgData name="Hidde Franke (19086504)" userId="S::19086504@student.hhs.nl::758c7493-eb4c-4bb2-bcf7-f0bd4ca20edc" providerId="AD" clId="Web-{5610590B-D96C-4936-9903-EE31500569CB}" dt="2022-10-06T18:48:32.778" v="237"/>
          <ac:picMkLst>
            <pc:docMk/>
            <pc:sldMk cId="250600540" sldId="274"/>
            <ac:picMk id="9" creationId="{545CA556-EF84-30FF-BEED-807650CBDB3B}"/>
          </ac:picMkLst>
        </pc:picChg>
        <pc:picChg chg="del">
          <ac:chgData name="Hidde Franke (19086504)" userId="S::19086504@student.hhs.nl::758c7493-eb4c-4bb2-bcf7-f0bd4ca20edc" providerId="AD" clId="Web-{5610590B-D96C-4936-9903-EE31500569CB}" dt="2022-10-06T18:48:56.904" v="247"/>
          <ac:picMkLst>
            <pc:docMk/>
            <pc:sldMk cId="250600540" sldId="274"/>
            <ac:picMk id="15" creationId="{658086BD-1DAE-E60E-DC5C-6A7AD8A4E137}"/>
          </ac:picMkLst>
        </pc:picChg>
      </pc:sldChg>
    </pc:docChg>
  </pc:docChgLst>
  <pc:docChgLst>
    <pc:chgData name="Michael Broer (20105533)" userId="S::20105533@student.hhs.nl::987d4212-5fac-4a2a-8431-36045b040961" providerId="AD" clId="Web-{D1F7CE4B-1884-4389-8F37-7F1647312581}"/>
    <pc:docChg chg="modSld">
      <pc:chgData name="Michael Broer (20105533)" userId="S::20105533@student.hhs.nl::987d4212-5fac-4a2a-8431-36045b040961" providerId="AD" clId="Web-{D1F7CE4B-1884-4389-8F37-7F1647312581}" dt="2022-10-16T20:30:22.112" v="1" actId="1076"/>
      <pc:docMkLst>
        <pc:docMk/>
      </pc:docMkLst>
      <pc:sldChg chg="modSp">
        <pc:chgData name="Michael Broer (20105533)" userId="S::20105533@student.hhs.nl::987d4212-5fac-4a2a-8431-36045b040961" providerId="AD" clId="Web-{D1F7CE4B-1884-4389-8F37-7F1647312581}" dt="2022-10-16T20:30:22.112" v="1" actId="1076"/>
        <pc:sldMkLst>
          <pc:docMk/>
          <pc:sldMk cId="3488025346" sldId="264"/>
        </pc:sldMkLst>
        <pc:spChg chg="mod">
          <ac:chgData name="Michael Broer (20105533)" userId="S::20105533@student.hhs.nl::987d4212-5fac-4a2a-8431-36045b040961" providerId="AD" clId="Web-{D1F7CE4B-1884-4389-8F37-7F1647312581}" dt="2022-10-16T20:30:22.112" v="1" actId="1076"/>
          <ac:spMkLst>
            <pc:docMk/>
            <pc:sldMk cId="3488025346" sldId="264"/>
            <ac:spMk id="5" creationId="{B7CAF352-1671-1E7B-7C26-A344E110F4E0}"/>
          </ac:spMkLst>
        </pc:spChg>
      </pc:sldChg>
    </pc:docChg>
  </pc:docChgLst>
  <pc:docChgLst>
    <pc:chgData name="Joeri Meijers (20123558)" userId="S::20123558@student.hhs.nl::22a80550-1533-4cdf-b1cf-a49427ce452e" providerId="AD" clId="Web-{EDC02EB0-0BA0-4524-96D6-B028C05A891F}"/>
    <pc:docChg chg="delSld modSld">
      <pc:chgData name="Joeri Meijers (20123558)" userId="S::20123558@student.hhs.nl::22a80550-1533-4cdf-b1cf-a49427ce452e" providerId="AD" clId="Web-{EDC02EB0-0BA0-4524-96D6-B028C05A891F}" dt="2022-10-06T11:46:46.758" v="293"/>
      <pc:docMkLst>
        <pc:docMk/>
      </pc:docMkLst>
      <pc:sldChg chg="addSp modSp">
        <pc:chgData name="Joeri Meijers (20123558)" userId="S::20123558@student.hhs.nl::22a80550-1533-4cdf-b1cf-a49427ce452e" providerId="AD" clId="Web-{EDC02EB0-0BA0-4524-96D6-B028C05A891F}" dt="2022-10-06T11:22:33.619" v="39" actId="20577"/>
        <pc:sldMkLst>
          <pc:docMk/>
          <pc:sldMk cId="2754457084" sldId="258"/>
        </pc:sldMkLst>
        <pc:spChg chg="mod">
          <ac:chgData name="Joeri Meijers (20123558)" userId="S::20123558@student.hhs.nl::22a80550-1533-4cdf-b1cf-a49427ce452e" providerId="AD" clId="Web-{EDC02EB0-0BA0-4524-96D6-B028C05A891F}" dt="2022-10-06T11:22:33.619" v="39" actId="20577"/>
          <ac:spMkLst>
            <pc:docMk/>
            <pc:sldMk cId="2754457084" sldId="258"/>
            <ac:spMk id="2" creationId="{540B9151-A5BB-2738-D816-56D7605CCEDE}"/>
          </ac:spMkLst>
        </pc:spChg>
        <pc:spChg chg="mod">
          <ac:chgData name="Joeri Meijers (20123558)" userId="S::20123558@student.hhs.nl::22a80550-1533-4cdf-b1cf-a49427ce452e" providerId="AD" clId="Web-{EDC02EB0-0BA0-4524-96D6-B028C05A891F}" dt="2022-10-06T11:22:27.790" v="38" actId="20577"/>
          <ac:spMkLst>
            <pc:docMk/>
            <pc:sldMk cId="2754457084" sldId="258"/>
            <ac:spMk id="3" creationId="{F2220D59-B6D0-2428-BAB5-F989B750FB1C}"/>
          </ac:spMkLst>
        </pc:spChg>
        <pc:picChg chg="add mod">
          <ac:chgData name="Joeri Meijers (20123558)" userId="S::20123558@student.hhs.nl::22a80550-1533-4cdf-b1cf-a49427ce452e" providerId="AD" clId="Web-{EDC02EB0-0BA0-4524-96D6-B028C05A891F}" dt="2022-10-06T11:21:40.771" v="26" actId="14100"/>
          <ac:picMkLst>
            <pc:docMk/>
            <pc:sldMk cId="2754457084" sldId="258"/>
            <ac:picMk id="4" creationId="{953A210A-9185-B556-3A9E-20EEE22634C0}"/>
          </ac:picMkLst>
        </pc:picChg>
      </pc:sldChg>
      <pc:sldChg chg="del">
        <pc:chgData name="Joeri Meijers (20123558)" userId="S::20123558@student.hhs.nl::22a80550-1533-4cdf-b1cf-a49427ce452e" providerId="AD" clId="Web-{EDC02EB0-0BA0-4524-96D6-B028C05A891F}" dt="2022-10-06T11:40:27.433" v="245"/>
        <pc:sldMkLst>
          <pc:docMk/>
          <pc:sldMk cId="2913484870" sldId="259"/>
        </pc:sldMkLst>
      </pc:sldChg>
      <pc:sldChg chg="del">
        <pc:chgData name="Joeri Meijers (20123558)" userId="S::20123558@student.hhs.nl::22a80550-1533-4cdf-b1cf-a49427ce452e" providerId="AD" clId="Web-{EDC02EB0-0BA0-4524-96D6-B028C05A891F}" dt="2022-10-06T11:40:30.183" v="246"/>
        <pc:sldMkLst>
          <pc:docMk/>
          <pc:sldMk cId="3807260985" sldId="261"/>
        </pc:sldMkLst>
      </pc:sldChg>
      <pc:sldChg chg="modSp">
        <pc:chgData name="Joeri Meijers (20123558)" userId="S::20123558@student.hhs.nl::22a80550-1533-4cdf-b1cf-a49427ce452e" providerId="AD" clId="Web-{EDC02EB0-0BA0-4524-96D6-B028C05A891F}" dt="2022-10-06T11:40:13.432" v="244"/>
        <pc:sldMkLst>
          <pc:docMk/>
          <pc:sldMk cId="2484479726" sldId="265"/>
        </pc:sldMkLst>
        <pc:graphicFrameChg chg="mod modGraphic">
          <ac:chgData name="Joeri Meijers (20123558)" userId="S::20123558@student.hhs.nl::22a80550-1533-4cdf-b1cf-a49427ce452e" providerId="AD" clId="Web-{EDC02EB0-0BA0-4524-96D6-B028C05A891F}" dt="2022-10-06T11:40:13.432" v="244"/>
          <ac:graphicFrameMkLst>
            <pc:docMk/>
            <pc:sldMk cId="2484479726" sldId="265"/>
            <ac:graphicFrameMk id="4" creationId="{BB506E9A-F726-F268-63CA-9F3BB23CD234}"/>
          </ac:graphicFrameMkLst>
        </pc:graphicFrameChg>
      </pc:sldChg>
      <pc:sldChg chg="modSp">
        <pc:chgData name="Joeri Meijers (20123558)" userId="S::20123558@student.hhs.nl::22a80550-1533-4cdf-b1cf-a49427ce452e" providerId="AD" clId="Web-{EDC02EB0-0BA0-4524-96D6-B028C05A891F}" dt="2022-10-06T11:43:29.462" v="250" actId="20577"/>
        <pc:sldMkLst>
          <pc:docMk/>
          <pc:sldMk cId="970481713" sldId="269"/>
        </pc:sldMkLst>
        <pc:spChg chg="mod">
          <ac:chgData name="Joeri Meijers (20123558)" userId="S::20123558@student.hhs.nl::22a80550-1533-4cdf-b1cf-a49427ce452e" providerId="AD" clId="Web-{EDC02EB0-0BA0-4524-96D6-B028C05A891F}" dt="2022-10-06T11:43:29.462" v="250" actId="20577"/>
          <ac:spMkLst>
            <pc:docMk/>
            <pc:sldMk cId="970481713" sldId="269"/>
            <ac:spMk id="3" creationId="{B9AEF8DD-ECF0-7E15-B2C6-6DB2B127C754}"/>
          </ac:spMkLst>
        </pc:spChg>
      </pc:sldChg>
      <pc:sldChg chg="modSp">
        <pc:chgData name="Joeri Meijers (20123558)" userId="S::20123558@student.hhs.nl::22a80550-1533-4cdf-b1cf-a49427ce452e" providerId="AD" clId="Web-{EDC02EB0-0BA0-4524-96D6-B028C05A891F}" dt="2022-10-06T11:45:28.768" v="281" actId="1076"/>
        <pc:sldMkLst>
          <pc:docMk/>
          <pc:sldMk cId="3674668431" sldId="270"/>
        </pc:sldMkLst>
        <pc:spChg chg="mod">
          <ac:chgData name="Joeri Meijers (20123558)" userId="S::20123558@student.hhs.nl::22a80550-1533-4cdf-b1cf-a49427ce452e" providerId="AD" clId="Web-{EDC02EB0-0BA0-4524-96D6-B028C05A891F}" dt="2022-10-06T11:45:24.111" v="280" actId="14100"/>
          <ac:spMkLst>
            <pc:docMk/>
            <pc:sldMk cId="3674668431" sldId="270"/>
            <ac:spMk id="5" creationId="{DE668CEA-E781-D852-4934-05EEE0C1EC7C}"/>
          </ac:spMkLst>
        </pc:spChg>
        <pc:spChg chg="mod">
          <ac:chgData name="Joeri Meijers (20123558)" userId="S::20123558@student.hhs.nl::22a80550-1533-4cdf-b1cf-a49427ce452e" providerId="AD" clId="Web-{EDC02EB0-0BA0-4524-96D6-B028C05A891F}" dt="2022-10-06T11:44:58.062" v="275" actId="14100"/>
          <ac:spMkLst>
            <pc:docMk/>
            <pc:sldMk cId="3674668431" sldId="270"/>
            <ac:spMk id="6" creationId="{496D6F4B-84D2-DB1B-6EE7-B58171955BD7}"/>
          </ac:spMkLst>
        </pc:spChg>
        <pc:spChg chg="mod">
          <ac:chgData name="Joeri Meijers (20123558)" userId="S::20123558@student.hhs.nl::22a80550-1533-4cdf-b1cf-a49427ce452e" providerId="AD" clId="Web-{EDC02EB0-0BA0-4524-96D6-B028C05A891F}" dt="2022-10-06T11:45:28.768" v="281" actId="1076"/>
          <ac:spMkLst>
            <pc:docMk/>
            <pc:sldMk cId="3674668431" sldId="270"/>
            <ac:spMk id="7" creationId="{2F5CE363-E152-1CD7-C40D-14078D2F0A71}"/>
          </ac:spMkLst>
        </pc:spChg>
        <pc:spChg chg="mod">
          <ac:chgData name="Joeri Meijers (20123558)" userId="S::20123558@student.hhs.nl::22a80550-1533-4cdf-b1cf-a49427ce452e" providerId="AD" clId="Web-{EDC02EB0-0BA0-4524-96D6-B028C05A891F}" dt="2022-10-06T11:45:10.532" v="278" actId="1076"/>
          <ac:spMkLst>
            <pc:docMk/>
            <pc:sldMk cId="3674668431" sldId="270"/>
            <ac:spMk id="9" creationId="{2DFF88EC-113E-2056-216B-D0CDA098F255}"/>
          </ac:spMkLst>
        </pc:spChg>
        <pc:graphicFrameChg chg="mod modGraphic">
          <ac:chgData name="Joeri Meijers (20123558)" userId="S::20123558@student.hhs.nl::22a80550-1533-4cdf-b1cf-a49427ce452e" providerId="AD" clId="Web-{EDC02EB0-0BA0-4524-96D6-B028C05A891F}" dt="2022-10-06T11:44:12.668" v="269" actId="1076"/>
          <ac:graphicFrameMkLst>
            <pc:docMk/>
            <pc:sldMk cId="3674668431" sldId="270"/>
            <ac:graphicFrameMk id="4" creationId="{BB506E9A-F726-F268-63CA-9F3BB23CD234}"/>
          </ac:graphicFrameMkLst>
        </pc:graphicFrameChg>
      </pc:sldChg>
      <pc:sldChg chg="addSp modSp">
        <pc:chgData name="Joeri Meijers (20123558)" userId="S::20123558@student.hhs.nl::22a80550-1533-4cdf-b1cf-a49427ce452e" providerId="AD" clId="Web-{EDC02EB0-0BA0-4524-96D6-B028C05A891F}" dt="2022-10-06T11:46:46.758" v="293"/>
        <pc:sldMkLst>
          <pc:docMk/>
          <pc:sldMk cId="2542348231" sldId="271"/>
        </pc:sldMkLst>
        <pc:spChg chg="mod">
          <ac:chgData name="Joeri Meijers (20123558)" userId="S::20123558@student.hhs.nl::22a80550-1533-4cdf-b1cf-a49427ce452e" providerId="AD" clId="Web-{EDC02EB0-0BA0-4524-96D6-B028C05A891F}" dt="2022-10-06T11:03:29.752" v="4" actId="20577"/>
          <ac:spMkLst>
            <pc:docMk/>
            <pc:sldMk cId="2542348231" sldId="271"/>
            <ac:spMk id="3" creationId="{4D01574A-2D88-144E-78CB-8E7B332F3F17}"/>
          </ac:spMkLst>
        </pc:spChg>
        <pc:picChg chg="add mod modCrop">
          <ac:chgData name="Joeri Meijers (20123558)" userId="S::20123558@student.hhs.nl::22a80550-1533-4cdf-b1cf-a49427ce452e" providerId="AD" clId="Web-{EDC02EB0-0BA0-4524-96D6-B028C05A891F}" dt="2022-10-06T11:46:46.758" v="293"/>
          <ac:picMkLst>
            <pc:docMk/>
            <pc:sldMk cId="2542348231" sldId="271"/>
            <ac:picMk id="4" creationId="{E3CA6898-3DEC-D41F-39AB-A6C216C7385B}"/>
          </ac:picMkLst>
        </pc:picChg>
      </pc:sldChg>
    </pc:docChg>
  </pc:docChgLst>
  <pc:docChgLst>
    <pc:chgData clId="Web-{7A300C75-F38F-40FA-8369-6FE8A38C6CE3}"/>
    <pc:docChg chg="modSld">
      <pc:chgData name="" userId="" providerId="" clId="Web-{7A300C75-F38F-40FA-8369-6FE8A38C6CE3}" dt="2022-10-05T12:23:41.796" v="12" actId="20577"/>
      <pc:docMkLst>
        <pc:docMk/>
      </pc:docMkLst>
      <pc:sldChg chg="modSp">
        <pc:chgData name="" userId="" providerId="" clId="Web-{7A300C75-F38F-40FA-8369-6FE8A38C6CE3}" dt="2022-10-05T12:23:41.796" v="12" actId="20577"/>
        <pc:sldMkLst>
          <pc:docMk/>
          <pc:sldMk cId="3488025346" sldId="264"/>
        </pc:sldMkLst>
        <pc:spChg chg="mod">
          <ac:chgData name="" userId="" providerId="" clId="Web-{7A300C75-F38F-40FA-8369-6FE8A38C6CE3}" dt="2022-10-05T12:23:41.796" v="12" actId="20577"/>
          <ac:spMkLst>
            <pc:docMk/>
            <pc:sldMk cId="3488025346" sldId="264"/>
            <ac:spMk id="3" creationId="{B9AEF8DD-ECF0-7E15-B2C6-6DB2B127C754}"/>
          </ac:spMkLst>
        </pc:spChg>
      </pc:sldChg>
    </pc:docChg>
  </pc:docChgLst>
  <pc:docChgLst>
    <pc:chgData name="Manon Rongen (19075235)" userId="S::19075235@student.hhs.nl::5c99293c-7afd-4d1f-823d-729d3d339b64" providerId="AD" clId="Web-{7A300C75-F38F-40FA-8369-6FE8A38C6CE3}"/>
    <pc:docChg chg="addSld modSld">
      <pc:chgData name="Manon Rongen (19075235)" userId="S::19075235@student.hhs.nl::5c99293c-7afd-4d1f-823d-729d3d339b64" providerId="AD" clId="Web-{7A300C75-F38F-40FA-8369-6FE8A38C6CE3}" dt="2022-10-05T12:39:31.681" v="108" actId="20577"/>
      <pc:docMkLst>
        <pc:docMk/>
      </pc:docMkLst>
      <pc:sldChg chg="modSp">
        <pc:chgData name="Manon Rongen (19075235)" userId="S::19075235@student.hhs.nl::5c99293c-7afd-4d1f-823d-729d3d339b64" providerId="AD" clId="Web-{7A300C75-F38F-40FA-8369-6FE8A38C6CE3}" dt="2022-10-05T12:37:08.724" v="25" actId="20577"/>
        <pc:sldMkLst>
          <pc:docMk/>
          <pc:sldMk cId="1694855976" sldId="257"/>
        </pc:sldMkLst>
        <pc:spChg chg="mod">
          <ac:chgData name="Manon Rongen (19075235)" userId="S::19075235@student.hhs.nl::5c99293c-7afd-4d1f-823d-729d3d339b64" providerId="AD" clId="Web-{7A300C75-F38F-40FA-8369-6FE8A38C6CE3}" dt="2022-10-05T12:37:08.724" v="25" actId="20577"/>
          <ac:spMkLst>
            <pc:docMk/>
            <pc:sldMk cId="1694855976" sldId="257"/>
            <ac:spMk id="3" creationId="{4D01574A-2D88-144E-78CB-8E7B332F3F17}"/>
          </ac:spMkLst>
        </pc:spChg>
      </pc:sldChg>
      <pc:sldChg chg="modSp">
        <pc:chgData name="Manon Rongen (19075235)" userId="S::19075235@student.hhs.nl::5c99293c-7afd-4d1f-823d-729d3d339b64" providerId="AD" clId="Web-{7A300C75-F38F-40FA-8369-6FE8A38C6CE3}" dt="2022-10-05T12:29:15.617" v="11" actId="20577"/>
        <pc:sldMkLst>
          <pc:docMk/>
          <pc:sldMk cId="3488025346" sldId="264"/>
        </pc:sldMkLst>
        <pc:spChg chg="mod">
          <ac:chgData name="Manon Rongen (19075235)" userId="S::19075235@student.hhs.nl::5c99293c-7afd-4d1f-823d-729d3d339b64" providerId="AD" clId="Web-{7A300C75-F38F-40FA-8369-6FE8A38C6CE3}" dt="2022-10-05T12:29:15.617" v="11" actId="20577"/>
          <ac:spMkLst>
            <pc:docMk/>
            <pc:sldMk cId="3488025346" sldId="264"/>
            <ac:spMk id="3" creationId="{B9AEF8DD-ECF0-7E15-B2C6-6DB2B127C754}"/>
          </ac:spMkLst>
        </pc:spChg>
      </pc:sldChg>
      <pc:sldChg chg="modSp add replId">
        <pc:chgData name="Manon Rongen (19075235)" userId="S::19075235@student.hhs.nl::5c99293c-7afd-4d1f-823d-729d3d339b64" providerId="AD" clId="Web-{7A300C75-F38F-40FA-8369-6FE8A38C6CE3}" dt="2022-10-05T12:39:31.681" v="108" actId="20577"/>
        <pc:sldMkLst>
          <pc:docMk/>
          <pc:sldMk cId="2542348231" sldId="271"/>
        </pc:sldMkLst>
        <pc:spChg chg="mod">
          <ac:chgData name="Manon Rongen (19075235)" userId="S::19075235@student.hhs.nl::5c99293c-7afd-4d1f-823d-729d3d339b64" providerId="AD" clId="Web-{7A300C75-F38F-40FA-8369-6FE8A38C6CE3}" dt="2022-10-05T12:37:15.990" v="30" actId="20577"/>
          <ac:spMkLst>
            <pc:docMk/>
            <pc:sldMk cId="2542348231" sldId="271"/>
            <ac:spMk id="2" creationId="{16271837-294A-75C1-349E-7B382789783F}"/>
          </ac:spMkLst>
        </pc:spChg>
        <pc:spChg chg="mod">
          <ac:chgData name="Manon Rongen (19075235)" userId="S::19075235@student.hhs.nl::5c99293c-7afd-4d1f-823d-729d3d339b64" providerId="AD" clId="Web-{7A300C75-F38F-40FA-8369-6FE8A38C6CE3}" dt="2022-10-05T12:39:31.681" v="108" actId="20577"/>
          <ac:spMkLst>
            <pc:docMk/>
            <pc:sldMk cId="2542348231" sldId="271"/>
            <ac:spMk id="3" creationId="{4D01574A-2D88-144E-78CB-8E7B332F3F17}"/>
          </ac:spMkLst>
        </pc:spChg>
      </pc:sldChg>
    </pc:docChg>
  </pc:docChgLst>
  <pc:docChgLst>
    <pc:chgData name="Joeri Meijers (20123558)" userId="22a80550-1533-4cdf-b1cf-a49427ce452e" providerId="ADAL" clId="{8DCC56EF-0FA1-2E41-9329-D6EB20FF6B76}"/>
    <pc:docChg chg="modShowInfo">
      <pc:chgData name="Joeri Meijers (20123558)" userId="22a80550-1533-4cdf-b1cf-a49427ce452e" providerId="ADAL" clId="{8DCC56EF-0FA1-2E41-9329-D6EB20FF6B76}" dt="2022-10-07T11:52:24.877" v="0" actId="2744"/>
      <pc:docMkLst>
        <pc:docMk/>
      </pc:docMkLst>
    </pc:docChg>
  </pc:docChgLst>
  <pc:docChgLst>
    <pc:chgData name="Manon Rongen (19075235)" userId="S::19075235@student.hhs.nl::5c99293c-7afd-4d1f-823d-729d3d339b64" providerId="AD" clId="Web-{7B0C994F-F3FE-4487-BD77-DDE88E185CF5}"/>
    <pc:docChg chg="modSld">
      <pc:chgData name="Manon Rongen (19075235)" userId="S::19075235@student.hhs.nl::5c99293c-7afd-4d1f-823d-729d3d339b64" providerId="AD" clId="Web-{7B0C994F-F3FE-4487-BD77-DDE88E185CF5}" dt="2022-10-06T11:53:13.220" v="0" actId="1076"/>
      <pc:docMkLst>
        <pc:docMk/>
      </pc:docMkLst>
      <pc:sldChg chg="modSp">
        <pc:chgData name="Manon Rongen (19075235)" userId="S::19075235@student.hhs.nl::5c99293c-7afd-4d1f-823d-729d3d339b64" providerId="AD" clId="Web-{7B0C994F-F3FE-4487-BD77-DDE88E185CF5}" dt="2022-10-06T11:53:13.220" v="0" actId="1076"/>
        <pc:sldMkLst>
          <pc:docMk/>
          <pc:sldMk cId="2754457084" sldId="258"/>
        </pc:sldMkLst>
        <pc:picChg chg="mod">
          <ac:chgData name="Manon Rongen (19075235)" userId="S::19075235@student.hhs.nl::5c99293c-7afd-4d1f-823d-729d3d339b64" providerId="AD" clId="Web-{7B0C994F-F3FE-4487-BD77-DDE88E185CF5}" dt="2022-10-06T11:53:13.220" v="0" actId="1076"/>
          <ac:picMkLst>
            <pc:docMk/>
            <pc:sldMk cId="2754457084" sldId="258"/>
            <ac:picMk id="4" creationId="{953A210A-9185-B556-3A9E-20EEE22634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C67F-6CC3-05F0-EA43-F6EADDB9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304F88-4413-0166-B9C0-E3EA0A85B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6E2F00-9598-6FD9-AB17-3561D216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0492FE-59BF-978E-C359-7CF621A4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E14761-1CF3-9BF2-B542-156732A7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335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A9529-D1B6-CD3F-9C2D-7EE41A5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C3FC09-5884-CFA0-C3F8-164C74FC5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DAAA21-F59E-2272-92E0-9D8B71AF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F01D7C-536A-CE5F-0BC1-4A7BF9C8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B504C3-086B-3869-5453-092D3090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18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8DFF34A-ADA6-4DFD-4BDE-E67C9E05D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6B84CD-3E82-46B6-854B-BAF0C5E79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764E36-ADE7-756B-0A78-9CEAB12A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F257D3-B1A4-2A9C-7657-8490A595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E3953-8095-DE52-07F3-438A0FC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85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F500-53AB-815D-3730-E0EC1FF5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E382DF-9D4C-EB11-6329-814FFC53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997B87-4D5B-BE38-938E-9C5DA756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1AD510-6937-D952-39F5-943DAB8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5F65CA-B258-0EF0-E39E-89B340B1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15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93F4B-C271-B9A8-D352-6D26045F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1127B6-696E-CDB5-92FD-DE6FF4CA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4A22CA-2682-22C4-59E5-3DC514E2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7D1D6A-58BF-08BF-DB61-4ABCB708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36E37-635E-BD87-AC31-4271CC80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27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20D80-D6E9-482F-AD45-45132E3E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0D89FF-16C4-1C41-5F32-837B33C3B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682AFF-B88E-3CD4-13F5-E93309F9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954A83-46B3-4AF2-531C-5657CA97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EB12D1-2E5D-ECB5-ABC7-84969BC4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C5D13A-D4CB-78F6-3B59-810C5D8F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3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859AA-40FA-A844-6F94-DC33BDAD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10841D-0007-1EF8-E9A9-B5CFE2B7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4CAE775-A028-2464-4403-ED46517C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89096CB-4FE4-7CE1-E2A6-295921F20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66503C8-5CDE-D3C5-4417-AB1DCBD02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A8055C-7C3E-F0EF-7353-19E3DFBB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16-10-2022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13BD3BA-1682-A1B4-7675-A262EEC4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1BAA1B6-68D6-3DC8-5598-0D516508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66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412A1-7405-FAEE-F6B4-6FC806CA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021B0F-4E7A-EB10-9AEC-D571C02B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16-10-2022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5DF931-DC72-8DB3-7C7B-6DC867CA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817962-9CE7-E54B-B3BC-6709AEA8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7CA138A-2A49-6D93-85E8-D4C00FA9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16-10-2022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33A2B5-F144-EC28-9D36-0E43EE08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B3DA5C-6B15-B1DB-E9A4-1056643C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6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6F448-B583-82E8-B617-6D50BD69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A92BF4-05FF-7F68-45B6-CF43008F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54D5CA-5C16-9034-A812-CCFF76F2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49705A-7F86-0CEC-8F5E-83DFFDEB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FA1310-C9ED-A336-4039-97684859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E78559B-A9F6-FE19-2907-EFC43058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8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414B7-4385-DE2E-FB34-559E97A2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2B3E068-0535-1AB6-D701-C3605F93D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006DBA-B4FB-71B3-C9AB-88A85E4B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8CF345-C3FB-30CF-249B-B7438B21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16-10-2022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FE242A-B410-4FA9-9244-E323EE7B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DFA431-4F0B-D3A8-35D8-032414A5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1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33BCF1-6FA8-4133-0B86-FBBA8E09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B1E311-3402-E704-6397-8B7C2164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BEA32B-05E4-68C6-7E2A-A77007D53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7AC4-8052-4DC6-9024-27600016867E}" type="datetimeFigureOut">
              <a:rPr lang="nl-NL" smtClean="0"/>
              <a:t>16-10-2022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AC69F-6368-D880-126F-0C7F3FA0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AABA7A-1818-5E33-E430-CAD2E98AC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1DCB-BF71-41C4-95BC-2A21BCE0BA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27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ight Triangle 104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63D0D6-5968-20B6-72CC-172B47EE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3494398"/>
          </a:xfrm>
        </p:spPr>
        <p:txBody>
          <a:bodyPr anchor="b">
            <a:normAutofit/>
          </a:bodyPr>
          <a:lstStyle/>
          <a:p>
            <a:pPr algn="l"/>
            <a:r>
              <a:rPr lang="nl-NL" sz="9600"/>
              <a:t>Foodboost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51DAA26-1F50-D87F-E75C-D20FA346A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210" y="4582814"/>
            <a:ext cx="4041454" cy="1312657"/>
          </a:xfrm>
        </p:spPr>
        <p:txBody>
          <a:bodyPr anchor="t">
            <a:normAutofit/>
          </a:bodyPr>
          <a:lstStyle/>
          <a:p>
            <a:pPr algn="l"/>
            <a:r>
              <a:rPr lang="nl-NL"/>
              <a:t>Externe presentatie</a:t>
            </a:r>
          </a:p>
          <a:p>
            <a:pPr algn="l"/>
            <a:r>
              <a:rPr lang="nl-NL"/>
              <a:t>Groep 1</a:t>
            </a:r>
            <a:endParaRPr lang="nl-NL">
              <a:cs typeface="Calibri"/>
            </a:endParaRPr>
          </a:p>
        </p:txBody>
      </p:sp>
      <p:pic>
        <p:nvPicPr>
          <p:cNvPr id="1028" name="Picture 4" descr="7 Ways to Celebrate Valentine's Day If Food Is Your First Love">
            <a:extLst>
              <a:ext uri="{FF2B5EF4-FFF2-40B4-BE49-F238E27FC236}">
                <a16:creationId xmlns:a16="http://schemas.microsoft.com/office/drawing/2014/main" id="{E85ACC72-CB70-4455-7B29-821B268AE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r="40471"/>
          <a:stretch/>
        </p:blipFill>
        <p:spPr bwMode="auto">
          <a:xfrm>
            <a:off x="415771" y="623275"/>
            <a:ext cx="4133448" cy="5607882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F5769-B26D-B6E6-1E48-35D3BE1A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>
                <a:cs typeface="Calibri Light"/>
              </a:rPr>
              <a:t>Testen &amp; Validatie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AEF8DD-ECF0-7E15-B2C6-6DB2B127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>
                <a:cs typeface="Calibri"/>
              </a:rPr>
              <a:t>K-</a:t>
            </a:r>
            <a:r>
              <a:rPr lang="nl-NL" err="1">
                <a:cs typeface="Calibri"/>
              </a:rPr>
              <a:t>NearestNeighbors</a:t>
            </a:r>
          </a:p>
          <a:p>
            <a:r>
              <a:rPr lang="nl-NL">
                <a:ea typeface="+mn-lt"/>
                <a:cs typeface="+mn-lt"/>
              </a:rPr>
              <a:t>7 </a:t>
            </a:r>
            <a:r>
              <a:rPr lang="nl-NL" err="1">
                <a:ea typeface="+mn-lt"/>
                <a:cs typeface="+mn-lt"/>
              </a:rPr>
              <a:t>Neighbors</a:t>
            </a:r>
            <a:endParaRPr lang="nl-NL">
              <a:ea typeface="+mn-lt"/>
              <a:cs typeface="+mn-lt"/>
            </a:endParaRPr>
          </a:p>
          <a:p>
            <a:r>
              <a:rPr lang="nl-NL">
                <a:ea typeface="+mn-lt"/>
                <a:cs typeface="+mn-lt"/>
              </a:rPr>
              <a:t>79.1%</a:t>
            </a:r>
            <a:endParaRPr lang="nl-NL">
              <a:cs typeface="Calibri"/>
            </a:endParaRPr>
          </a:p>
          <a:p>
            <a:endParaRPr lang="nl-NL" sz="2400">
              <a:cs typeface="Calibri"/>
            </a:endParaRPr>
          </a:p>
          <a:p>
            <a:endParaRPr lang="nl-NL" sz="2400">
              <a:cs typeface="Calibri"/>
            </a:endParaRPr>
          </a:p>
          <a:p>
            <a:endParaRPr lang="nl-NL" sz="2400">
              <a:cs typeface="Calibri"/>
            </a:endParaRPr>
          </a:p>
          <a:p>
            <a:endParaRPr lang="nl-NL" sz="2400">
              <a:cs typeface="Calibri"/>
            </a:endParaRPr>
          </a:p>
          <a:p>
            <a:pPr marL="0" indent="0">
              <a:buNone/>
            </a:pPr>
            <a:endParaRPr lang="nl-NL" sz="2400">
              <a:cs typeface="Calibri"/>
            </a:endParaRPr>
          </a:p>
        </p:txBody>
      </p:sp>
      <p:pic>
        <p:nvPicPr>
          <p:cNvPr id="11" name="Afbeelding 12">
            <a:extLst>
              <a:ext uri="{FF2B5EF4-FFF2-40B4-BE49-F238E27FC236}">
                <a16:creationId xmlns:a16="http://schemas.microsoft.com/office/drawing/2014/main" id="{E4556079-EE2A-BC66-5902-915224E6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6492875" y="3846513"/>
            <a:ext cx="1403350" cy="257175"/>
          </a:xfrm>
          <a:prstGeom prst="rect">
            <a:avLst/>
          </a:prstGeom>
        </p:spPr>
      </p:pic>
      <p:pic>
        <p:nvPicPr>
          <p:cNvPr id="4" name="Afbeelding 4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C05FE648-D9A5-DB58-9676-E01F361F0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044" y="3601384"/>
            <a:ext cx="3816215" cy="2168306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84C757EB-9B4D-EEB0-98CB-AA745EE45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783" y="3390072"/>
            <a:ext cx="3718111" cy="27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F5769-B26D-B6E6-1E48-35D3BE1A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1050595"/>
            <a:ext cx="9741989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Discussie &amp; Vragen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7CAF352-1671-1E7B-7C26-A344E110F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971" y="1883682"/>
            <a:ext cx="10515600" cy="4351338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802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271837-294A-75C1-349E-7B382789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01574A-2D88-144E-78CB-8E7B332F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>
                <a:cs typeface="Calibri"/>
              </a:rPr>
              <a:t>Intro project</a:t>
            </a:r>
          </a:p>
          <a:p>
            <a:r>
              <a:rPr lang="nl-NL" sz="2400" err="1"/>
              <a:t>Simulated</a:t>
            </a:r>
            <a:r>
              <a:rPr lang="nl-NL" sz="2400"/>
              <a:t> Users</a:t>
            </a:r>
            <a:endParaRPr lang="nl-NL"/>
          </a:p>
          <a:p>
            <a:r>
              <a:rPr lang="nl-NL" sz="2400"/>
              <a:t>Train set, </a:t>
            </a:r>
            <a:r>
              <a:rPr lang="nl-NL" sz="2400" err="1"/>
              <a:t>Leave</a:t>
            </a:r>
            <a:r>
              <a:rPr lang="nl-NL" sz="2400"/>
              <a:t>-</a:t>
            </a:r>
            <a:r>
              <a:rPr lang="nl-NL" sz="2400" err="1"/>
              <a:t>One</a:t>
            </a:r>
            <a:r>
              <a:rPr lang="nl-NL" sz="2400"/>
              <a:t>-Out</a:t>
            </a:r>
            <a:endParaRPr lang="nl-NL" sz="2400">
              <a:cs typeface="Calibri"/>
            </a:endParaRPr>
          </a:p>
          <a:p>
            <a:r>
              <a:rPr lang="nl-NL" sz="2400"/>
              <a:t>Test set</a:t>
            </a:r>
          </a:p>
          <a:p>
            <a:r>
              <a:rPr lang="nl-NL" sz="2400"/>
              <a:t>Model en Validatie</a:t>
            </a:r>
          </a:p>
          <a:p>
            <a:r>
              <a:rPr lang="nl-NL" sz="2400"/>
              <a:t>Evaluatie resultaten</a:t>
            </a:r>
          </a:p>
          <a:p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169485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271837-294A-75C1-349E-7B382789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01574A-2D88-144E-78CB-8E7B332F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>
                <a:cs typeface="Calibri"/>
              </a:rPr>
              <a:t>Data</a:t>
            </a:r>
            <a:endParaRPr lang="nl-NL" sz="2400" err="1">
              <a:cs typeface="Calibri"/>
            </a:endParaRPr>
          </a:p>
          <a:p>
            <a:r>
              <a:rPr lang="nl-NL" sz="2400">
                <a:cs typeface="Calibri"/>
              </a:rPr>
              <a:t>Onze doelstelling</a:t>
            </a:r>
          </a:p>
          <a:p>
            <a:r>
              <a:rPr lang="nl-NL" sz="2400">
                <a:cs typeface="Calibri"/>
              </a:rPr>
              <a:t>Favorieten voorspellen</a:t>
            </a:r>
          </a:p>
          <a:p>
            <a:pPr marL="0" indent="0">
              <a:buNone/>
            </a:pPr>
            <a:endParaRPr lang="nl-NL" sz="2400">
              <a:cs typeface="Calibri"/>
            </a:endParaRP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E3CA6898-3DEC-D41F-39AB-A6C216C73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6" t="-2210" r="36223" b="2762"/>
          <a:stretch/>
        </p:blipFill>
        <p:spPr>
          <a:xfrm>
            <a:off x="4557131" y="3090746"/>
            <a:ext cx="6810690" cy="30182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234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Simulated User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220D59-B6D0-2428-BAB5-F989B750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62" y="2811493"/>
            <a:ext cx="8074815" cy="2800395"/>
          </a:xfrm>
        </p:spPr>
        <p:txBody>
          <a:bodyPr anchor="t">
            <a:normAutofit/>
          </a:bodyPr>
          <a:lstStyle/>
          <a:p>
            <a:pPr marL="342900" indent="-342900"/>
            <a:r>
              <a:rPr lang="nl-NL" sz="2400"/>
              <a:t>Eén tag</a:t>
            </a:r>
            <a:endParaRPr lang="en-US">
              <a:cs typeface="Calibri"/>
            </a:endParaRPr>
          </a:p>
          <a:p>
            <a:pPr marL="342900" indent="-342900"/>
            <a:r>
              <a:rPr lang="nl-NL" sz="2400"/>
              <a:t>Random 10 favorieten</a:t>
            </a:r>
          </a:p>
          <a:p>
            <a:endParaRPr lang="nl-NL" sz="2400">
              <a:cs typeface="Calibri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953A210A-9185-B556-3A9E-20EEE226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08" y="4212050"/>
            <a:ext cx="10790663" cy="17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5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 err="1"/>
              <a:t>Trainset</a:t>
            </a:r>
            <a:r>
              <a:rPr lang="nl-NL" sz="7200"/>
              <a:t>: </a:t>
            </a:r>
            <a:r>
              <a:rPr lang="nl-NL" sz="3000"/>
              <a:t>Tag = ‘</a:t>
            </a:r>
            <a:r>
              <a:rPr lang="nl-NL" sz="3000" err="1"/>
              <a:t>italiaans</a:t>
            </a:r>
            <a:r>
              <a:rPr lang="nl-NL" sz="3000"/>
              <a:t>’</a:t>
            </a:r>
            <a:endParaRPr lang="nl-NL" sz="72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220D59-B6D0-2428-BAB5-F989B750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1" y="2966301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/>
              <a:t>Plaatje…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BB506E9A-F726-F268-63CA-9F3BB23CD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7934"/>
              </p:ext>
            </p:extLst>
          </p:nvPr>
        </p:nvGraphicFramePr>
        <p:xfrm>
          <a:off x="914164" y="2567991"/>
          <a:ext cx="10363671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172">
                  <a:extLst>
                    <a:ext uri="{9D8B030D-6E8A-4147-A177-3AD203B41FA5}">
                      <a16:colId xmlns:a16="http://schemas.microsoft.com/office/drawing/2014/main" val="1772164744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831890183"/>
                    </a:ext>
                  </a:extLst>
                </a:gridCol>
                <a:gridCol w="821906">
                  <a:extLst>
                    <a:ext uri="{9D8B030D-6E8A-4147-A177-3AD203B41FA5}">
                      <a16:colId xmlns:a16="http://schemas.microsoft.com/office/drawing/2014/main" val="361043310"/>
                    </a:ext>
                  </a:extLst>
                </a:gridCol>
                <a:gridCol w="1023258">
                  <a:extLst>
                    <a:ext uri="{9D8B030D-6E8A-4147-A177-3AD203B41FA5}">
                      <a16:colId xmlns:a16="http://schemas.microsoft.com/office/drawing/2014/main" val="16400204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83070254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3154176482"/>
                    </a:ext>
                  </a:extLst>
                </a:gridCol>
                <a:gridCol w="989203">
                  <a:extLst>
                    <a:ext uri="{9D8B030D-6E8A-4147-A177-3AD203B41FA5}">
                      <a16:colId xmlns:a16="http://schemas.microsoft.com/office/drawing/2014/main" val="98018357"/>
                    </a:ext>
                  </a:extLst>
                </a:gridCol>
                <a:gridCol w="1164908">
                  <a:extLst>
                    <a:ext uri="{9D8B030D-6E8A-4147-A177-3AD203B41FA5}">
                      <a16:colId xmlns:a16="http://schemas.microsoft.com/office/drawing/2014/main" val="1826828089"/>
                    </a:ext>
                  </a:extLst>
                </a:gridCol>
                <a:gridCol w="1151636">
                  <a:extLst>
                    <a:ext uri="{9D8B030D-6E8A-4147-A177-3AD203B41FA5}">
                      <a16:colId xmlns:a16="http://schemas.microsoft.com/office/drawing/2014/main" val="1976917208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1432923479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780509668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152124883"/>
                    </a:ext>
                  </a:extLst>
                </a:gridCol>
                <a:gridCol w="911170">
                  <a:extLst>
                    <a:ext uri="{9D8B030D-6E8A-4147-A177-3AD203B41FA5}">
                      <a16:colId xmlns:a16="http://schemas.microsoft.com/office/drawing/2014/main" val="409218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71463" indent="0"/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err="1"/>
                        <a:t>italiaans</a:t>
                      </a:r>
                      <a:endParaRPr lang="nl-NL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sinterklaas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avondeten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2-italiaans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2-sinterklaas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2-avondeten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err="1"/>
                        <a:t>One</a:t>
                      </a:r>
                      <a:r>
                        <a:rPr lang="nl-NL" sz="1400"/>
                        <a:t>-out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4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52538" algn="l"/>
                        </a:tabLst>
                      </a:pPr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52538" algn="l"/>
                        </a:tabLst>
                      </a:pPr>
                      <a:r>
                        <a:rPr lang="nl-NL" err="1"/>
                        <a:t>NaN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1252538" algn="l"/>
                        </a:tabLst>
                      </a:pPr>
                      <a:r>
                        <a:rPr lang="nl-NL"/>
                        <a:t>Rec1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rndm1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4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  <a:endParaRPr lang="nl-NL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NaN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7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rndm2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6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NaN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3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rndm3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31593"/>
                  </a:ext>
                </a:extLst>
              </a:tr>
            </a:tbl>
          </a:graphicData>
        </a:graphic>
      </p:graphicFrame>
      <p:sp>
        <p:nvSpPr>
          <p:cNvPr id="5" name="Rechteraccolade 4">
            <a:extLst>
              <a:ext uri="{FF2B5EF4-FFF2-40B4-BE49-F238E27FC236}">
                <a16:creationId xmlns:a16="http://schemas.microsoft.com/office/drawing/2014/main" id="{DE668CEA-E781-D852-4934-05EEE0C1EC7C}"/>
              </a:ext>
            </a:extLst>
          </p:cNvPr>
          <p:cNvSpPr/>
          <p:nvPr/>
        </p:nvSpPr>
        <p:spPr>
          <a:xfrm rot="5400000">
            <a:off x="3677954" y="4140141"/>
            <a:ext cx="269854" cy="3212564"/>
          </a:xfrm>
          <a:prstGeom prst="rightBrace">
            <a:avLst>
              <a:gd name="adj1" fmla="val 8333"/>
              <a:gd name="adj2" fmla="val 49661"/>
            </a:avLst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eraccolade 5">
            <a:extLst>
              <a:ext uri="{FF2B5EF4-FFF2-40B4-BE49-F238E27FC236}">
                <a16:creationId xmlns:a16="http://schemas.microsoft.com/office/drawing/2014/main" id="{496D6F4B-84D2-DB1B-6EE7-B58171955BD7}"/>
              </a:ext>
            </a:extLst>
          </p:cNvPr>
          <p:cNvSpPr/>
          <p:nvPr/>
        </p:nvSpPr>
        <p:spPr>
          <a:xfrm rot="5400000">
            <a:off x="7168731" y="3916358"/>
            <a:ext cx="269857" cy="3660133"/>
          </a:xfrm>
          <a:prstGeom prst="rightBrace">
            <a:avLst>
              <a:gd name="adj1" fmla="val 0"/>
              <a:gd name="adj2" fmla="val 49661"/>
            </a:avLst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F5CE363-E152-1CD7-C40D-14078D2F0A71}"/>
              </a:ext>
            </a:extLst>
          </p:cNvPr>
          <p:cNvSpPr txBox="1"/>
          <p:nvPr/>
        </p:nvSpPr>
        <p:spPr>
          <a:xfrm>
            <a:off x="2827155" y="5881350"/>
            <a:ext cx="197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/>
              <a:t>Tags van 7 favorieten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DFF88EC-113E-2056-216B-D0CDA098F255}"/>
              </a:ext>
            </a:extLst>
          </p:cNvPr>
          <p:cNvSpPr txBox="1"/>
          <p:nvPr/>
        </p:nvSpPr>
        <p:spPr>
          <a:xfrm>
            <a:off x="5964585" y="5881350"/>
            <a:ext cx="267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/>
              <a:t>Van L.O.O. of Random recept</a:t>
            </a:r>
          </a:p>
        </p:txBody>
      </p:sp>
    </p:spTree>
    <p:extLst>
      <p:ext uri="{BB962C8B-B14F-4D97-AF65-F5344CB8AC3E}">
        <p14:creationId xmlns:p14="http://schemas.microsoft.com/office/powerpoint/2010/main" val="248447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 err="1"/>
              <a:t>Testset</a:t>
            </a:r>
            <a:r>
              <a:rPr lang="nl-NL" sz="7200"/>
              <a:t>: </a:t>
            </a:r>
            <a:r>
              <a:rPr lang="nl-NL" sz="3000"/>
              <a:t>Tag = ‘</a:t>
            </a:r>
            <a:r>
              <a:rPr lang="nl-NL" sz="3000" err="1"/>
              <a:t>italiaans</a:t>
            </a:r>
            <a:r>
              <a:rPr lang="nl-NL" sz="3000"/>
              <a:t>’</a:t>
            </a:r>
            <a:endParaRPr lang="nl-NL" sz="72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220D59-B6D0-2428-BAB5-F989B750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1" y="2966301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/>
              <a:t>Plaatje…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BB506E9A-F726-F268-63CA-9F3BB23CD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66289"/>
              </p:ext>
            </p:extLst>
          </p:nvPr>
        </p:nvGraphicFramePr>
        <p:xfrm>
          <a:off x="914164" y="2567991"/>
          <a:ext cx="9583333" cy="18541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6433">
                  <a:extLst>
                    <a:ext uri="{9D8B030D-6E8A-4147-A177-3AD203B41FA5}">
                      <a16:colId xmlns:a16="http://schemas.microsoft.com/office/drawing/2014/main" val="1772164744"/>
                    </a:ext>
                  </a:extLst>
                </a:gridCol>
                <a:gridCol w="869132">
                  <a:extLst>
                    <a:ext uri="{9D8B030D-6E8A-4147-A177-3AD203B41FA5}">
                      <a16:colId xmlns:a16="http://schemas.microsoft.com/office/drawing/2014/main" val="1831890183"/>
                    </a:ext>
                  </a:extLst>
                </a:gridCol>
                <a:gridCol w="916085">
                  <a:extLst>
                    <a:ext uri="{9D8B030D-6E8A-4147-A177-3AD203B41FA5}">
                      <a16:colId xmlns:a16="http://schemas.microsoft.com/office/drawing/2014/main" val="361043310"/>
                    </a:ext>
                  </a:extLst>
                </a:gridCol>
                <a:gridCol w="1140509">
                  <a:extLst>
                    <a:ext uri="{9D8B030D-6E8A-4147-A177-3AD203B41FA5}">
                      <a16:colId xmlns:a16="http://schemas.microsoft.com/office/drawing/2014/main" val="164002042"/>
                    </a:ext>
                  </a:extLst>
                </a:gridCol>
                <a:gridCol w="1104109">
                  <a:extLst>
                    <a:ext uri="{9D8B030D-6E8A-4147-A177-3AD203B41FA5}">
                      <a16:colId xmlns:a16="http://schemas.microsoft.com/office/drawing/2014/main" val="1383070254"/>
                    </a:ext>
                  </a:extLst>
                </a:gridCol>
                <a:gridCol w="436788">
                  <a:extLst>
                    <a:ext uri="{9D8B030D-6E8A-4147-A177-3AD203B41FA5}">
                      <a16:colId xmlns:a16="http://schemas.microsoft.com/office/drawing/2014/main" val="3154176482"/>
                    </a:ext>
                  </a:extLst>
                </a:gridCol>
                <a:gridCol w="1102552">
                  <a:extLst>
                    <a:ext uri="{9D8B030D-6E8A-4147-A177-3AD203B41FA5}">
                      <a16:colId xmlns:a16="http://schemas.microsoft.com/office/drawing/2014/main" val="98018357"/>
                    </a:ext>
                  </a:extLst>
                </a:gridCol>
                <a:gridCol w="1298391">
                  <a:extLst>
                    <a:ext uri="{9D8B030D-6E8A-4147-A177-3AD203B41FA5}">
                      <a16:colId xmlns:a16="http://schemas.microsoft.com/office/drawing/2014/main" val="1826828089"/>
                    </a:ext>
                  </a:extLst>
                </a:gridCol>
                <a:gridCol w="1283598">
                  <a:extLst>
                    <a:ext uri="{9D8B030D-6E8A-4147-A177-3AD203B41FA5}">
                      <a16:colId xmlns:a16="http://schemas.microsoft.com/office/drawing/2014/main" val="1976917208"/>
                    </a:ext>
                  </a:extLst>
                </a:gridCol>
                <a:gridCol w="473190">
                  <a:extLst>
                    <a:ext uri="{9D8B030D-6E8A-4147-A177-3AD203B41FA5}">
                      <a16:colId xmlns:a16="http://schemas.microsoft.com/office/drawing/2014/main" val="1432923479"/>
                    </a:ext>
                  </a:extLst>
                </a:gridCol>
                <a:gridCol w="382546">
                  <a:extLst>
                    <a:ext uri="{9D8B030D-6E8A-4147-A177-3AD203B41FA5}">
                      <a16:colId xmlns:a16="http://schemas.microsoft.com/office/drawing/2014/main" val="78050966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271463" indent="0"/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err="1"/>
                        <a:t>italiaans</a:t>
                      </a:r>
                      <a:endParaRPr lang="nl-NL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sinterklaas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avondeten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2-italiaans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2-sinterklaas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2-avondeten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174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52538" algn="l"/>
                        </a:tabLst>
                      </a:pPr>
                      <a:r>
                        <a:rPr lang="nl-NL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773638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User1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...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-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...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  <a:tabLst>
                          <a:tab pos="1252538" algn="l"/>
                        </a:tabLst>
                      </a:pPr>
                      <a:r>
                        <a:rPr lang="nl-NL"/>
                        <a:t>?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98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75412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User1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...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-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...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/>
                        <a:t>?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4756613"/>
                  </a:ext>
                </a:extLst>
              </a:tr>
            </a:tbl>
          </a:graphicData>
        </a:graphic>
      </p:graphicFrame>
      <p:sp>
        <p:nvSpPr>
          <p:cNvPr id="5" name="Rechteraccolade 4">
            <a:extLst>
              <a:ext uri="{FF2B5EF4-FFF2-40B4-BE49-F238E27FC236}">
                <a16:creationId xmlns:a16="http://schemas.microsoft.com/office/drawing/2014/main" id="{DE668CEA-E781-D852-4934-05EEE0C1EC7C}"/>
              </a:ext>
            </a:extLst>
          </p:cNvPr>
          <p:cNvSpPr/>
          <p:nvPr/>
        </p:nvSpPr>
        <p:spPr>
          <a:xfrm rot="5400000">
            <a:off x="4012020" y="2722390"/>
            <a:ext cx="260562" cy="3565685"/>
          </a:xfrm>
          <a:prstGeom prst="rightBrace">
            <a:avLst>
              <a:gd name="adj1" fmla="val 8333"/>
              <a:gd name="adj2" fmla="val 49661"/>
            </a:avLst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eraccolade 5">
            <a:extLst>
              <a:ext uri="{FF2B5EF4-FFF2-40B4-BE49-F238E27FC236}">
                <a16:creationId xmlns:a16="http://schemas.microsoft.com/office/drawing/2014/main" id="{496D6F4B-84D2-DB1B-6EE7-B58171955BD7}"/>
              </a:ext>
            </a:extLst>
          </p:cNvPr>
          <p:cNvSpPr/>
          <p:nvPr/>
        </p:nvSpPr>
        <p:spPr>
          <a:xfrm rot="5400000">
            <a:off x="7902381" y="2433558"/>
            <a:ext cx="288442" cy="4152645"/>
          </a:xfrm>
          <a:prstGeom prst="rightBrace">
            <a:avLst>
              <a:gd name="adj1" fmla="val 0"/>
              <a:gd name="adj2" fmla="val 49661"/>
            </a:avLst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F5CE363-E152-1CD7-C40D-14078D2F0A71}"/>
              </a:ext>
            </a:extLst>
          </p:cNvPr>
          <p:cNvSpPr txBox="1"/>
          <p:nvPr/>
        </p:nvSpPr>
        <p:spPr>
          <a:xfrm>
            <a:off x="3156574" y="4635513"/>
            <a:ext cx="197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/>
              <a:t>Tags van 8 favorieten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DFF88EC-113E-2056-216B-D0CDA098F255}"/>
              </a:ext>
            </a:extLst>
          </p:cNvPr>
          <p:cNvSpPr txBox="1"/>
          <p:nvPr/>
        </p:nvSpPr>
        <p:spPr>
          <a:xfrm>
            <a:off x="6972371" y="4654098"/>
            <a:ext cx="2139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/>
              <a:t>De andere 2 favorieten</a:t>
            </a:r>
          </a:p>
        </p:txBody>
      </p:sp>
    </p:spTree>
    <p:extLst>
      <p:ext uri="{BB962C8B-B14F-4D97-AF65-F5344CB8AC3E}">
        <p14:creationId xmlns:p14="http://schemas.microsoft.com/office/powerpoint/2010/main" val="367466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F5769-B26D-B6E6-1E48-35D3BE1A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Uitbreiding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AEF8DD-ECF0-7E15-B2C6-6DB2B127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/>
              <a:t>Meer favoriete recepten</a:t>
            </a:r>
          </a:p>
          <a:p>
            <a:r>
              <a:rPr lang="nl-NL" sz="2400"/>
              <a:t>Meer Users onder elkaar</a:t>
            </a:r>
          </a:p>
          <a:p>
            <a:pPr marL="0" indent="0">
              <a:buNone/>
            </a:pPr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97048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F5769-B26D-B6E6-1E48-35D3BE1A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Train, </a:t>
            </a:r>
            <a:r>
              <a:rPr lang="nl-NL" sz="7200" err="1"/>
              <a:t>Validate</a:t>
            </a:r>
            <a:r>
              <a:rPr lang="nl-NL" sz="7200"/>
              <a:t>, Test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AEF8DD-ECF0-7E15-B2C6-6DB2B127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nl-NL" sz="2400">
              <a:cs typeface="Calibri"/>
            </a:endParaRPr>
          </a:p>
          <a:p>
            <a:endParaRPr lang="nl-NL" sz="2400"/>
          </a:p>
          <a:p>
            <a:pPr marL="0" indent="0">
              <a:buNone/>
            </a:pPr>
            <a:endParaRPr lang="nl-NL" sz="240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AD0F4593-D073-8D46-5BCA-9F2C01D6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94764"/>
              </p:ext>
            </p:extLst>
          </p:nvPr>
        </p:nvGraphicFramePr>
        <p:xfrm>
          <a:off x="914164" y="2567991"/>
          <a:ext cx="10363671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7172">
                  <a:extLst>
                    <a:ext uri="{9D8B030D-6E8A-4147-A177-3AD203B41FA5}">
                      <a16:colId xmlns:a16="http://schemas.microsoft.com/office/drawing/2014/main" val="1772164744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831890183"/>
                    </a:ext>
                  </a:extLst>
                </a:gridCol>
                <a:gridCol w="821906">
                  <a:extLst>
                    <a:ext uri="{9D8B030D-6E8A-4147-A177-3AD203B41FA5}">
                      <a16:colId xmlns:a16="http://schemas.microsoft.com/office/drawing/2014/main" val="361043310"/>
                    </a:ext>
                  </a:extLst>
                </a:gridCol>
                <a:gridCol w="1023258">
                  <a:extLst>
                    <a:ext uri="{9D8B030D-6E8A-4147-A177-3AD203B41FA5}">
                      <a16:colId xmlns:a16="http://schemas.microsoft.com/office/drawing/2014/main" val="16400204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83070254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3154176482"/>
                    </a:ext>
                  </a:extLst>
                </a:gridCol>
                <a:gridCol w="989203">
                  <a:extLst>
                    <a:ext uri="{9D8B030D-6E8A-4147-A177-3AD203B41FA5}">
                      <a16:colId xmlns:a16="http://schemas.microsoft.com/office/drawing/2014/main" val="98018357"/>
                    </a:ext>
                  </a:extLst>
                </a:gridCol>
                <a:gridCol w="1164908">
                  <a:extLst>
                    <a:ext uri="{9D8B030D-6E8A-4147-A177-3AD203B41FA5}">
                      <a16:colId xmlns:a16="http://schemas.microsoft.com/office/drawing/2014/main" val="1826828089"/>
                    </a:ext>
                  </a:extLst>
                </a:gridCol>
                <a:gridCol w="1151636">
                  <a:extLst>
                    <a:ext uri="{9D8B030D-6E8A-4147-A177-3AD203B41FA5}">
                      <a16:colId xmlns:a16="http://schemas.microsoft.com/office/drawing/2014/main" val="1976917208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1432923479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780509668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152124883"/>
                    </a:ext>
                  </a:extLst>
                </a:gridCol>
                <a:gridCol w="911170">
                  <a:extLst>
                    <a:ext uri="{9D8B030D-6E8A-4147-A177-3AD203B41FA5}">
                      <a16:colId xmlns:a16="http://schemas.microsoft.com/office/drawing/2014/main" val="409218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71463" indent="0"/>
                      <a:endParaRPr lang="nl-N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err="1"/>
                        <a:t>italiaans</a:t>
                      </a:r>
                      <a:endParaRPr lang="nl-NL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sinterklaas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avondeten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2-italiaans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2-sinterklaas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2-avondeten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err="1"/>
                        <a:t>One</a:t>
                      </a:r>
                      <a:r>
                        <a:rPr lang="nl-NL" sz="1400"/>
                        <a:t>-out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4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52538" algn="l"/>
                        </a:tabLst>
                      </a:pPr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52538" algn="l"/>
                        </a:tabLst>
                      </a:pPr>
                      <a:r>
                        <a:rPr lang="nl-NL" err="1"/>
                        <a:t>NaN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1252538" algn="l"/>
                        </a:tabLst>
                      </a:pPr>
                      <a:r>
                        <a:rPr lang="nl-NL"/>
                        <a:t>Rec1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rndm1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4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  <a:endParaRPr lang="nl-NL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NaN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7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rndm2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6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NaN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3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User1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rndm3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Rec3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31593"/>
                  </a:ext>
                </a:extLst>
              </a:tr>
            </a:tbl>
          </a:graphicData>
        </a:graphic>
      </p:graphicFrame>
      <p:sp>
        <p:nvSpPr>
          <p:cNvPr id="7" name="Rechteraccolade 6">
            <a:extLst>
              <a:ext uri="{FF2B5EF4-FFF2-40B4-BE49-F238E27FC236}">
                <a16:creationId xmlns:a16="http://schemas.microsoft.com/office/drawing/2014/main" id="{F9ABE5AA-42A6-21EB-FA67-92AC5D3F4F13}"/>
              </a:ext>
            </a:extLst>
          </p:cNvPr>
          <p:cNvSpPr/>
          <p:nvPr/>
        </p:nvSpPr>
        <p:spPr>
          <a:xfrm rot="5400000">
            <a:off x="5572519" y="2170420"/>
            <a:ext cx="204533" cy="6944418"/>
          </a:xfrm>
          <a:prstGeom prst="rightBrace">
            <a:avLst>
              <a:gd name="adj1" fmla="val 8333"/>
              <a:gd name="adj2" fmla="val 49661"/>
            </a:avLst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algn="ctr"/>
            <a:endParaRPr lang="nl-NL">
              <a:highlight>
                <a:srgbClr val="00FFFF"/>
              </a:highlight>
              <a:cs typeface="Calibri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85AF3DB-B64A-5F55-1F79-61176B649142}"/>
              </a:ext>
            </a:extLst>
          </p:cNvPr>
          <p:cNvSpPr txBox="1"/>
          <p:nvPr/>
        </p:nvSpPr>
        <p:spPr>
          <a:xfrm>
            <a:off x="5551551" y="5715199"/>
            <a:ext cx="27936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1600" b="1"/>
              <a:t>X</a:t>
            </a:r>
            <a:endParaRPr lang="nl-NL"/>
          </a:p>
        </p:txBody>
      </p:sp>
      <p:sp>
        <p:nvSpPr>
          <p:cNvPr id="13" name="Rechteraccolade 12">
            <a:extLst>
              <a:ext uri="{FF2B5EF4-FFF2-40B4-BE49-F238E27FC236}">
                <a16:creationId xmlns:a16="http://schemas.microsoft.com/office/drawing/2014/main" id="{F44B0D6D-6143-3727-5EB5-3407109BB3B9}"/>
              </a:ext>
            </a:extLst>
          </p:cNvPr>
          <p:cNvSpPr/>
          <p:nvPr/>
        </p:nvSpPr>
        <p:spPr>
          <a:xfrm rot="5400000">
            <a:off x="9238950" y="5497238"/>
            <a:ext cx="204533" cy="286879"/>
          </a:xfrm>
          <a:prstGeom prst="rightBrace">
            <a:avLst>
              <a:gd name="adj1" fmla="val 8333"/>
              <a:gd name="adj2" fmla="val 49661"/>
            </a:avLst>
          </a:prstGeom>
          <a:ln w="349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08F909F-D1B1-71C6-8880-870FD5C1A787}"/>
              </a:ext>
            </a:extLst>
          </p:cNvPr>
          <p:cNvSpPr txBox="1"/>
          <p:nvPr/>
        </p:nvSpPr>
        <p:spPr>
          <a:xfrm>
            <a:off x="9203872" y="5660572"/>
            <a:ext cx="3156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y</a:t>
            </a:r>
            <a:r>
              <a:rPr lang="nl-NL">
                <a:cs typeface="Calibri"/>
              </a:rPr>
              <a:t>​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59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F5769-B26D-B6E6-1E48-35D3BE1A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/>
              <a:t>Welk model?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AEF8DD-ECF0-7E15-B2C6-6DB2B127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 b="1" err="1">
                <a:ea typeface="+mn-lt"/>
                <a:cs typeface="+mn-lt"/>
              </a:rPr>
              <a:t>GridSearch</a:t>
            </a:r>
            <a:r>
              <a:rPr lang="nl-NL" sz="2400" b="1">
                <a:ea typeface="+mn-lt"/>
                <a:cs typeface="+mn-lt"/>
              </a:rPr>
              <a:t>:</a:t>
            </a:r>
          </a:p>
          <a:p>
            <a:pPr lvl="1"/>
            <a:r>
              <a:rPr lang="nl-NL" err="1">
                <a:ea typeface="+mn-lt"/>
                <a:cs typeface="+mn-lt"/>
              </a:rPr>
              <a:t>Logistic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 err="1">
                <a:ea typeface="+mn-lt"/>
                <a:cs typeface="+mn-lt"/>
              </a:rPr>
              <a:t>Regression</a:t>
            </a:r>
            <a:endParaRPr lang="nl-NL">
              <a:cs typeface="Calibri"/>
            </a:endParaRPr>
          </a:p>
          <a:p>
            <a:pPr lvl="1"/>
            <a:r>
              <a:rPr lang="nl-NL" b="1" u="sng">
                <a:ea typeface="+mn-lt"/>
                <a:cs typeface="+mn-lt"/>
              </a:rPr>
              <a:t>K-</a:t>
            </a:r>
            <a:r>
              <a:rPr lang="nl-NL" b="1" u="sng" err="1">
                <a:ea typeface="+mn-lt"/>
                <a:cs typeface="+mn-lt"/>
              </a:rPr>
              <a:t>NearestNeighbors</a:t>
            </a:r>
            <a:endParaRPr lang="nl-NL" b="1" u="sng">
              <a:cs typeface="Calibri"/>
            </a:endParaRPr>
          </a:p>
          <a:p>
            <a:pPr lvl="1"/>
            <a:r>
              <a:rPr lang="nl-NL">
                <a:ea typeface="+mn-lt"/>
                <a:cs typeface="+mn-lt"/>
              </a:rPr>
              <a:t>Support Vector </a:t>
            </a:r>
            <a:r>
              <a:rPr lang="nl-NL" err="1">
                <a:ea typeface="+mn-lt"/>
                <a:cs typeface="+mn-lt"/>
              </a:rPr>
              <a:t>Classification</a:t>
            </a:r>
            <a:r>
              <a:rPr lang="nl-NL">
                <a:ea typeface="+mn-lt"/>
                <a:cs typeface="+mn-lt"/>
              </a:rPr>
              <a:t> (</a:t>
            </a:r>
            <a:r>
              <a:rPr lang="nl-NL">
                <a:cs typeface="Calibri"/>
              </a:rPr>
              <a:t>SCV)</a:t>
            </a:r>
          </a:p>
          <a:p>
            <a:pPr lvl="1"/>
            <a:r>
              <a:rPr lang="nl-NL">
                <a:cs typeface="Calibri"/>
              </a:rPr>
              <a:t>Random </a:t>
            </a:r>
            <a:r>
              <a:rPr lang="nl-NL" err="1">
                <a:cs typeface="Calibri"/>
              </a:rPr>
              <a:t>Forest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Classification</a:t>
            </a:r>
            <a:endParaRPr lang="nl-NL">
              <a:cs typeface="Calibri"/>
            </a:endParaRPr>
          </a:p>
          <a:p>
            <a:endParaRPr lang="nl-NL" sz="2400">
              <a:cs typeface="Calibri"/>
            </a:endParaRPr>
          </a:p>
          <a:p>
            <a:endParaRPr lang="nl-NL" sz="2400">
              <a:cs typeface="Calibri"/>
            </a:endParaRPr>
          </a:p>
          <a:p>
            <a:endParaRPr lang="nl-NL" sz="2400">
              <a:cs typeface="Calibri"/>
            </a:endParaRPr>
          </a:p>
          <a:p>
            <a:endParaRPr lang="nl-NL" sz="2400">
              <a:cs typeface="Calibri"/>
            </a:endParaRPr>
          </a:p>
          <a:p>
            <a:pPr marL="0" indent="0">
              <a:buNone/>
            </a:pPr>
            <a:endParaRPr lang="nl-NL" sz="2400">
              <a:cs typeface="Calibri"/>
            </a:endParaRPr>
          </a:p>
        </p:txBody>
      </p:sp>
      <p:pic>
        <p:nvPicPr>
          <p:cNvPr id="9" name="Afbeelding 10">
            <a:extLst>
              <a:ext uri="{FF2B5EF4-FFF2-40B4-BE49-F238E27FC236}">
                <a16:creationId xmlns:a16="http://schemas.microsoft.com/office/drawing/2014/main" id="{545CA556-EF84-30FF-BEED-807650CB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50" y="1616075"/>
            <a:ext cx="4533900" cy="4502150"/>
          </a:xfrm>
          <a:prstGeom prst="rect">
            <a:avLst/>
          </a:prstGeom>
        </p:spPr>
      </p:pic>
      <p:pic>
        <p:nvPicPr>
          <p:cNvPr id="11" name="Afbeelding 12">
            <a:extLst>
              <a:ext uri="{FF2B5EF4-FFF2-40B4-BE49-F238E27FC236}">
                <a16:creationId xmlns:a16="http://schemas.microsoft.com/office/drawing/2014/main" id="{E4556079-EE2A-BC66-5902-915224E6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6492875" y="3846513"/>
            <a:ext cx="1403350" cy="257175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C0ED71CF-8D02-C485-327E-2102E56E5B82}"/>
              </a:ext>
            </a:extLst>
          </p:cNvPr>
          <p:cNvSpPr txBox="1"/>
          <p:nvPr/>
        </p:nvSpPr>
        <p:spPr>
          <a:xfrm rot="16200000">
            <a:off x="6070600" y="3682999"/>
            <a:ext cx="2260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Calibri"/>
              </a:rPr>
              <a:t>Second</a:t>
            </a:r>
            <a:r>
              <a:rPr lang="nl-NL" b="1">
                <a:cs typeface="Calibri"/>
              </a:rPr>
              <a:t> </a:t>
            </a:r>
            <a:r>
              <a:rPr lang="nl-NL">
                <a:cs typeface="Calibri"/>
              </a:rPr>
              <a:t>Parameters</a:t>
            </a:r>
          </a:p>
        </p:txBody>
      </p:sp>
      <p:pic>
        <p:nvPicPr>
          <p:cNvPr id="15" name="Afbeelding 15">
            <a:extLst>
              <a:ext uri="{FF2B5EF4-FFF2-40B4-BE49-F238E27FC236}">
                <a16:creationId xmlns:a16="http://schemas.microsoft.com/office/drawing/2014/main" id="{658086BD-1DAE-E60E-DC5C-6A7AD8A4E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675" y="5861050"/>
            <a:ext cx="1162050" cy="266700"/>
          </a:xfrm>
          <a:prstGeom prst="rect">
            <a:avLst/>
          </a:prstGeom>
        </p:spPr>
      </p:pic>
      <p:sp>
        <p:nvSpPr>
          <p:cNvPr id="16" name="Tekstvak 1">
            <a:extLst>
              <a:ext uri="{FF2B5EF4-FFF2-40B4-BE49-F238E27FC236}">
                <a16:creationId xmlns:a16="http://schemas.microsoft.com/office/drawing/2014/main" id="{652905B9-F64F-FF31-BE78-F4C10E285C6F}"/>
              </a:ext>
            </a:extLst>
          </p:cNvPr>
          <p:cNvSpPr txBox="1"/>
          <p:nvPr/>
        </p:nvSpPr>
        <p:spPr>
          <a:xfrm>
            <a:off x="8432800" y="5753099"/>
            <a:ext cx="17907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>
                <a:cs typeface="Calibri"/>
              </a:rPr>
              <a:t>First Parameters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7127C566-1251-6118-8EBA-C6B619A047BB}"/>
              </a:ext>
            </a:extLst>
          </p:cNvPr>
          <p:cNvSpPr/>
          <p:nvPr/>
        </p:nvSpPr>
        <p:spPr>
          <a:xfrm>
            <a:off x="9736777" y="4577773"/>
            <a:ext cx="124691" cy="1169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">
            <a:extLst>
              <a:ext uri="{FF2B5EF4-FFF2-40B4-BE49-F238E27FC236}">
                <a16:creationId xmlns:a16="http://schemas.microsoft.com/office/drawing/2014/main" id="{D2849169-019E-E770-4C16-CEE7BEB1EB58}"/>
              </a:ext>
            </a:extLst>
          </p:cNvPr>
          <p:cNvSpPr txBox="1"/>
          <p:nvPr/>
        </p:nvSpPr>
        <p:spPr>
          <a:xfrm>
            <a:off x="9794081" y="4324350"/>
            <a:ext cx="1093788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>
                <a:cs typeface="Calibri"/>
              </a:rPr>
              <a:t>Best </a:t>
            </a:r>
            <a:r>
              <a:rPr lang="nl-NL" sz="1400" err="1">
                <a:cs typeface="Calibri"/>
              </a:rPr>
              <a:t>answer</a:t>
            </a:r>
            <a:endParaRPr lang="nl-NL" sz="1400" err="1"/>
          </a:p>
        </p:txBody>
      </p:sp>
    </p:spTree>
    <p:extLst>
      <p:ext uri="{BB962C8B-B14F-4D97-AF65-F5344CB8AC3E}">
        <p14:creationId xmlns:p14="http://schemas.microsoft.com/office/powerpoint/2010/main" val="40265039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77E488C0CA9F4FBA94FE9A68CBF82E" ma:contentTypeVersion="6" ma:contentTypeDescription="Een nieuw document maken." ma:contentTypeScope="" ma:versionID="611f3c2c13cff2c68bc175e4afad3b49">
  <xsd:schema xmlns:xsd="http://www.w3.org/2001/XMLSchema" xmlns:xs="http://www.w3.org/2001/XMLSchema" xmlns:p="http://schemas.microsoft.com/office/2006/metadata/properties" xmlns:ns2="bf859818-9a60-4bb8-a6eb-eec9378ca3a9" targetNamespace="http://schemas.microsoft.com/office/2006/metadata/properties" ma:root="true" ma:fieldsID="e988d8f387202ad77c8e94ed2ecbbc66" ns2:_="">
    <xsd:import namespace="bf859818-9a60-4bb8-a6eb-eec9378ca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59818-9a60-4bb8-a6eb-eec9378ca3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E2F01F-B57B-403A-8946-839B076A90C1}">
  <ds:schemaRefs>
    <ds:schemaRef ds:uri="bf859818-9a60-4bb8-a6eb-eec9378ca3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6456298-753B-4569-BB4D-CF6F87F44F6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75FD4A-AEC0-48F9-A041-D6E9F3A236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Kantoorthema</vt:lpstr>
      <vt:lpstr>Foodboost</vt:lpstr>
      <vt:lpstr>Inhoud</vt:lpstr>
      <vt:lpstr>Project</vt:lpstr>
      <vt:lpstr>Simulated User</vt:lpstr>
      <vt:lpstr>Trainset: Tag = ‘italiaans’</vt:lpstr>
      <vt:lpstr>Testset: Tag = ‘italiaans’</vt:lpstr>
      <vt:lpstr>Uitbreiding</vt:lpstr>
      <vt:lpstr>Train, Validate, Test</vt:lpstr>
      <vt:lpstr>Welk model?</vt:lpstr>
      <vt:lpstr>Testen &amp; Validatie</vt:lpstr>
      <vt:lpstr>Discussie &amp; 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Manon Rongen (19075235)</dc:creator>
  <cp:revision>3</cp:revision>
  <dcterms:created xsi:type="dcterms:W3CDTF">2022-09-05T07:01:29Z</dcterms:created>
  <dcterms:modified xsi:type="dcterms:W3CDTF">2022-10-16T20:30:24Z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0x0101002077E488C0CA9F4FBA94FE9A68CBF82E</vt:lpwstr>
  </property>
</Properties>
</file>