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005" autoAdjust="0"/>
  </p:normalViewPr>
  <p:slideViewPr>
    <p:cSldViewPr snapToGrid="0">
      <p:cViewPr varScale="1">
        <p:scale>
          <a:sx n="60" d="100"/>
          <a:sy n="60" d="100"/>
        </p:scale>
        <p:origin x="8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370588" y="868655"/>
          <a:ext cx="1072839" cy="1072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03000" y="2267146"/>
          <a:ext cx="3065254" cy="45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Learning &amp;Managing</a:t>
          </a:r>
        </a:p>
      </dsp:txBody>
      <dsp:txXfrm>
        <a:off x="403000" y="2267146"/>
        <a:ext cx="3065254" cy="459788"/>
      </dsp:txXfrm>
    </dsp:sp>
    <dsp:sp modelId="{DD091D0A-5A25-4241-91F3-18D32B0BDD4F}">
      <dsp:nvSpPr>
        <dsp:cNvPr id="0" name=""/>
        <dsp:cNvSpPr/>
      </dsp:nvSpPr>
      <dsp:spPr>
        <a:xfrm>
          <a:off x="181336" y="2878504"/>
          <a:ext cx="3861086" cy="68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 Nova"/>
              <a:ea typeface="+mn-ea"/>
              <a:cs typeface="+mn-cs"/>
              <a:sym typeface="Wingdings" panose="05000000000000000000" pitchFamily="2" charset="2"/>
            </a:rPr>
            <a:t>Learn and understand the content within your computer, summarize it, and extract key features to assign tags to it. Build a “database” with </a:t>
          </a:r>
          <a:r>
            <a:rPr lang="en-US" altLang="zh-CN" sz="17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 Nova"/>
              <a:ea typeface="+mn-ea"/>
              <a:cs typeface="+mn-cs"/>
              <a:sym typeface="Wingdings" panose="05000000000000000000" pitchFamily="2" charset="2"/>
            </a:rPr>
            <a:t>hierachy</a:t>
          </a:r>
          <a:endParaRPr lang="en-US" altLang="zh-CN" sz="17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rial Nova"/>
            <a:ea typeface="+mn-ea"/>
            <a:cs typeface="+mn-cs"/>
            <a:sym typeface="Wingdings" panose="05000000000000000000" pitchFamily="2" charset="2"/>
          </a:endParaRPr>
        </a:p>
      </dsp:txBody>
      <dsp:txXfrm>
        <a:off x="181336" y="2878504"/>
        <a:ext cx="3861086" cy="689781"/>
      </dsp:txXfrm>
    </dsp:sp>
    <dsp:sp modelId="{210823F6-AC1A-46E3-9D99-A319DF497539}">
      <dsp:nvSpPr>
        <dsp:cNvPr id="0" name=""/>
        <dsp:cNvSpPr/>
      </dsp:nvSpPr>
      <dsp:spPr>
        <a:xfrm>
          <a:off x="5434956" y="950720"/>
          <a:ext cx="1072839" cy="1072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4378804" y="2313989"/>
          <a:ext cx="3065254" cy="45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Data Searching</a:t>
          </a:r>
        </a:p>
      </dsp:txBody>
      <dsp:txXfrm>
        <a:off x="4378804" y="2313989"/>
        <a:ext cx="3065254" cy="459788"/>
      </dsp:txXfrm>
    </dsp:sp>
    <dsp:sp modelId="{7CD40649-A74C-4AD8-B9D0-2573A1955C91}">
      <dsp:nvSpPr>
        <dsp:cNvPr id="0" name=""/>
        <dsp:cNvSpPr/>
      </dsp:nvSpPr>
      <dsp:spPr>
        <a:xfrm>
          <a:off x="4409303" y="3106187"/>
          <a:ext cx="3065254" cy="12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Search for the data and the location in your computer based on your description </a:t>
          </a:r>
        </a:p>
      </dsp:txBody>
      <dsp:txXfrm>
        <a:off x="4409303" y="3106187"/>
        <a:ext cx="3065254" cy="124103"/>
      </dsp:txXfrm>
    </dsp:sp>
    <dsp:sp modelId="{8F38E82A-7690-4B18-9400-E5A10F52E6F4}">
      <dsp:nvSpPr>
        <dsp:cNvPr id="0" name=""/>
        <dsp:cNvSpPr/>
      </dsp:nvSpPr>
      <dsp:spPr>
        <a:xfrm>
          <a:off x="9007180" y="946385"/>
          <a:ext cx="1072839" cy="1072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3EFFD-4E25-46FD-A86A-119127B2A33F}">
      <dsp:nvSpPr>
        <dsp:cNvPr id="0" name=""/>
        <dsp:cNvSpPr/>
      </dsp:nvSpPr>
      <dsp:spPr>
        <a:xfrm>
          <a:off x="8016862" y="2433277"/>
          <a:ext cx="3065254" cy="459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Question Answering</a:t>
          </a:r>
        </a:p>
      </dsp:txBody>
      <dsp:txXfrm>
        <a:off x="8016862" y="2433277"/>
        <a:ext cx="3065254" cy="459788"/>
      </dsp:txXfrm>
    </dsp:sp>
    <dsp:sp modelId="{26657FF9-2DFD-446C-830C-20C9219C1B2B}">
      <dsp:nvSpPr>
        <dsp:cNvPr id="0" name=""/>
        <dsp:cNvSpPr/>
      </dsp:nvSpPr>
      <dsp:spPr>
        <a:xfrm>
          <a:off x="8034518" y="3107259"/>
          <a:ext cx="3065254" cy="424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 Nova"/>
              <a:ea typeface="+mn-ea"/>
              <a:cs typeface="+mn-cs"/>
            </a:rPr>
            <a:t>Answer questions based on the data in the computer</a:t>
          </a:r>
        </a:p>
      </dsp:txBody>
      <dsp:txXfrm>
        <a:off x="8034518" y="3107259"/>
        <a:ext cx="3065254" cy="424608"/>
      </dsp:txXfrm>
    </dsp:sp>
  </dsp:spTree>
</dsp:drawing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purl.org/dc/terms/"/>
    <ds:schemaRef ds:uri="http://schemas.microsoft.com/office/2006/metadata/properties"/>
    <ds:schemaRef ds:uri="http://purl.org/dc/elements/1.1/"/>
    <ds:schemaRef ds:uri="16c05727-aa75-4e4a-9b5f-8a80a116589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{F3B386A7-B279-4D63-A642-CBA355BEEEC1}tf11665031_win32</Template>
  <TotalTime>578</TotalTime>
  <Words>634</Words>
  <Application>Microsoft Office PowerPoint</Application>
  <PresentationFormat>宽屏</PresentationFormat>
  <Paragraphs>67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 Nova</vt:lpstr>
      <vt:lpstr>Arial Nova Light</vt:lpstr>
      <vt:lpstr>Calibri</vt:lpstr>
      <vt:lpstr>Cambria Math</vt:lpstr>
      <vt:lpstr>Wingdings 2</vt:lpstr>
      <vt:lpstr>SlateVTI</vt:lpstr>
      <vt:lpstr>Transforming the computer to knowledge database</vt:lpstr>
      <vt:lpstr>What&amp;Why</vt:lpstr>
      <vt:lpstr>Our Goal :</vt:lpstr>
      <vt:lpstr>Why is it non-trivial?</vt:lpstr>
      <vt:lpstr>Basic Ideas</vt:lpstr>
      <vt:lpstr>Resources Needed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XAI:</dc:title>
  <dc:creator>HH Z</dc:creator>
  <cp:lastModifiedBy>Zhicheng Jiang</cp:lastModifiedBy>
  <cp:revision>29</cp:revision>
  <dcterms:created xsi:type="dcterms:W3CDTF">2023-12-14T13:15:08Z</dcterms:created>
  <dcterms:modified xsi:type="dcterms:W3CDTF">2024-04-14T07:52:50Z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