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  <p:sldMasterId id="2147483771" r:id="rId2"/>
  </p:sldMasterIdLst>
  <p:notesMasterIdLst>
    <p:notesMasterId r:id="rId13"/>
  </p:notesMasterIdLst>
  <p:sldIdLst>
    <p:sldId id="256" r:id="rId3"/>
    <p:sldId id="257" r:id="rId4"/>
    <p:sldId id="268" r:id="rId5"/>
    <p:sldId id="269" r:id="rId6"/>
    <p:sldId id="260" r:id="rId7"/>
    <p:sldId id="262" r:id="rId8"/>
    <p:sldId id="270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E48FA-1401-4A28-9E4B-A16041B5456C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3A866-70BB-4854-8481-D32CA90FE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35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3A866-70BB-4854-8481-D32CA90FE60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72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880-22B3-473F-92A6-67335F8353F4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322-08BC-497F-A2EF-3E9113589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15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880-22B3-473F-92A6-67335F8353F4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322-08BC-497F-A2EF-3E9113589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32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880-22B3-473F-92A6-67335F8353F4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322-08BC-497F-A2EF-3E9113589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548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880-22B3-473F-92A6-67335F8353F4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322-08BC-497F-A2EF-3E9113589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582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880-22B3-473F-92A6-67335F8353F4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322-08BC-497F-A2EF-3E9113589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804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880-22B3-473F-92A6-67335F8353F4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322-08BC-497F-A2EF-3E9113589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729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880-22B3-473F-92A6-67335F8353F4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322-08BC-497F-A2EF-3E9113589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664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880-22B3-473F-92A6-67335F8353F4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322-08BC-497F-A2EF-3E911358941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53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880-22B3-473F-92A6-67335F8353F4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322-08BC-497F-A2EF-3E911358941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86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880-22B3-473F-92A6-67335F8353F4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322-08BC-497F-A2EF-3E9113589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7601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880-22B3-473F-92A6-67335F8353F4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322-08BC-497F-A2EF-3E9113589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39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880-22B3-473F-92A6-67335F8353F4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322-08BC-497F-A2EF-3E9113589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4184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880-22B3-473F-92A6-67335F8353F4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322-08BC-497F-A2EF-3E9113589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039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880-22B3-473F-92A6-67335F8353F4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322-08BC-497F-A2EF-3E9113589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472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880-22B3-473F-92A6-67335F8353F4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322-08BC-497F-A2EF-3E9113589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17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880-22B3-473F-92A6-67335F8353F4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322-08BC-497F-A2EF-3E9113589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78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880-22B3-473F-92A6-67335F8353F4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322-08BC-497F-A2EF-3E9113589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4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880-22B3-473F-92A6-67335F8353F4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322-08BC-497F-A2EF-3E911358941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8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880-22B3-473F-92A6-67335F8353F4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322-08BC-497F-A2EF-3E911358941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4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880-22B3-473F-92A6-67335F8353F4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322-08BC-497F-A2EF-3E9113589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16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880-22B3-473F-92A6-67335F8353F4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322-08BC-497F-A2EF-3E9113589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55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880-22B3-473F-92A6-67335F8353F4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322-08BC-497F-A2EF-3E9113589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75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F132880-22B3-473F-92A6-67335F8353F4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9322-08BC-497F-A2EF-3E9113589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05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F132880-22B3-473F-92A6-67335F8353F4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9322-08BC-497F-A2EF-3E9113589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33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1323" y="3006968"/>
            <a:ext cx="10445262" cy="2620109"/>
          </a:xfrm>
        </p:spPr>
        <p:txBody>
          <a:bodyPr>
            <a:normAutofit fontScale="90000"/>
          </a:bodyPr>
          <a:lstStyle/>
          <a:p>
            <a:r>
              <a:rPr lang="ru-RU" sz="4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Дипломная работа 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ru-RU" sz="49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тема</a:t>
            </a:r>
            <a:r>
              <a:rPr lang="en-US" sz="49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ru-RU" sz="49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ru-RU" sz="49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«Разработка информационного приложение для складского учёта сервисного центра»</a:t>
            </a:r>
            <a:r>
              <a:rPr lang="ru-RU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50759" y="5533518"/>
            <a:ext cx="8915399" cy="1126283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Студент дипломник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ru-RU" dirty="0" err="1" smtClean="0">
                <a:solidFill>
                  <a:schemeClr val="tx1"/>
                </a:solidFill>
              </a:rPr>
              <a:t>Абдрахманов</a:t>
            </a:r>
            <a:r>
              <a:rPr lang="ru-RU" dirty="0" smtClean="0">
                <a:solidFill>
                  <a:schemeClr val="tx1"/>
                </a:solidFill>
              </a:rPr>
              <a:t> Ж.З. 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Руководитель дипломного проекта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Акинчиц</a:t>
            </a:r>
            <a:r>
              <a:rPr lang="ru-RU" dirty="0" smtClean="0">
                <a:solidFill>
                  <a:schemeClr val="tx1"/>
                </a:solidFill>
              </a:rPr>
              <a:t> Т.А.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1323" y="184638"/>
            <a:ext cx="99382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ОМСКОЙ ОБЛАСТИ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бюджетное профессиональное образовательное учреждение Омской области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«ОМСКИЙ АВТОТРАНСПОРТНЫЙ КОЛЛЕДЖ»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(БПОУ «Омский АТК»)</a:t>
            </a:r>
          </a:p>
        </p:txBody>
      </p:sp>
    </p:spTree>
    <p:extLst>
      <p:ext uri="{BB962C8B-B14F-4D97-AF65-F5344CB8AC3E}">
        <p14:creationId xmlns:p14="http://schemas.microsoft.com/office/powerpoint/2010/main" val="42688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9695" y="2590188"/>
            <a:ext cx="10058400" cy="145075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553915"/>
            <a:ext cx="10058400" cy="64535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информационного приложения для складского учета сервисного центра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существующих аналогов,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написать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интерфейс приложения,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выявить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программы, на которых будет разрабатываться приложение,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базу данных,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243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системы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338" y="1691322"/>
            <a:ext cx="7809177" cy="451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1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C:\Users\Zhaslan\Desktop\ПРОТОТИПИРОВАНИЕ\Безымянный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985" y="1691322"/>
            <a:ext cx="6989884" cy="457759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системы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для создания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 приложения использовали среду разработки Microsoft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язык программирования C#, базу данных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967118" y="3083347"/>
            <a:ext cx="5091847" cy="3023253"/>
          </a:xfrm>
          <a:prstGeom prst="rect">
            <a:avLst/>
          </a:prstGeom>
        </p:spPr>
      </p:pic>
      <p:pic>
        <p:nvPicPr>
          <p:cNvPr id="5" name="Объект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80956" y="3083347"/>
            <a:ext cx="5301762" cy="30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0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127" y="603128"/>
            <a:ext cx="8996289" cy="106741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программы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приводит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повышению производительности труда. Это объясняется тем, что применение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специализированной программы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осуществления складского учета позволяет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уменьшить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на обработку информации,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увеличить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объем информации,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устранить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трудоемкие и долговременные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453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эксплуатации 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97931"/>
              </p:ext>
            </p:extLst>
          </p:nvPr>
        </p:nvGraphicFramePr>
        <p:xfrm>
          <a:off x="1169377" y="1674412"/>
          <a:ext cx="9249508" cy="4735179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631296">
                  <a:extLst>
                    <a:ext uri="{9D8B030D-6E8A-4147-A177-3AD203B41FA5}">
                      <a16:colId xmlns:a16="http://schemas.microsoft.com/office/drawing/2014/main" val="3024357821"/>
                    </a:ext>
                  </a:extLst>
                </a:gridCol>
                <a:gridCol w="3848851">
                  <a:extLst>
                    <a:ext uri="{9D8B030D-6E8A-4147-A177-3AD203B41FA5}">
                      <a16:colId xmlns:a16="http://schemas.microsoft.com/office/drawing/2014/main" val="3909010788"/>
                    </a:ext>
                  </a:extLst>
                </a:gridCol>
                <a:gridCol w="1769361">
                  <a:extLst>
                    <a:ext uri="{9D8B030D-6E8A-4147-A177-3AD203B41FA5}">
                      <a16:colId xmlns:a16="http://schemas.microsoft.com/office/drawing/2014/main" val="1431823786"/>
                    </a:ext>
                  </a:extLst>
                </a:gridCol>
              </a:tblGrid>
              <a:tr h="3429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Процессор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Intel </a:t>
                      </a:r>
                      <a:r>
                        <a:rPr lang="en-US" sz="1400">
                          <a:effectLst/>
                        </a:rPr>
                        <a:t>Core i3 2100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</a:t>
                      </a:r>
                      <a:r>
                        <a:rPr lang="ru-RU" sz="1400">
                          <a:effectLst/>
                        </a:rPr>
                        <a:t>00 руб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2340176"/>
                  </a:ext>
                </a:extLst>
              </a:tr>
              <a:tr h="44658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Материнская плата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ASUS M4A78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3000 руб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7744001"/>
                  </a:ext>
                </a:extLst>
              </a:tr>
              <a:tr h="4699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Оперативная память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DDR2 2Gb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1500 руб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145559"/>
                  </a:ext>
                </a:extLst>
              </a:tr>
              <a:tr h="4756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Видеокарта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ZOTAC GeForce 9600 GT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3000 руб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5620560"/>
                  </a:ext>
                </a:extLst>
              </a:tr>
              <a:tr h="4911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Жесткий диск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Transcend TS160GSJ25M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2000 руб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9649633"/>
                  </a:ext>
                </a:extLst>
              </a:tr>
              <a:tr h="5010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Монитор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Samsung SyncMaster 943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5500 руб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6333570"/>
                  </a:ext>
                </a:extLst>
              </a:tr>
              <a:tr h="5017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Мышка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Media-teht USB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200 руб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3520745"/>
                  </a:ext>
                </a:extLst>
              </a:tr>
              <a:tr h="6858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DVD-привод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Nec 3540A DVD±RW+CD/RW White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1500 руб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9324097"/>
                  </a:ext>
                </a:extLst>
              </a:tr>
              <a:tr h="445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Клавиатура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defender USB.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300 руб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2958867"/>
                  </a:ext>
                </a:extLst>
              </a:tr>
              <a:tr h="3751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Итого</a:t>
                      </a:r>
                      <a:r>
                        <a:rPr lang="en-US" sz="1400">
                          <a:effectLst/>
                        </a:rPr>
                        <a:t>: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22000 </a:t>
                      </a:r>
                      <a:r>
                        <a:rPr lang="ru-RU" sz="1400" dirty="0" err="1">
                          <a:effectLst/>
                        </a:rPr>
                        <a:t>руб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659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3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4188" y="2475887"/>
            <a:ext cx="10058400" cy="145075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продукта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72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дипломном проекте проделана работа по созданию программы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складского учёта сервисного центра.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поставленная в начале работы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достигнута. Программу,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считаю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завершенной,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полученный проект удовлетворяет всем требованиям, поставленным на этапе постановки задачи.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13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406</TotalTime>
  <Words>264</Words>
  <Application>Microsoft Office PowerPoint</Application>
  <PresentationFormat>Широкоэкранный</PresentationFormat>
  <Paragraphs>63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Calibri</vt:lpstr>
      <vt:lpstr>Calibri Light</vt:lpstr>
      <vt:lpstr>Times New Roman</vt:lpstr>
      <vt:lpstr>Wingdings</vt:lpstr>
      <vt:lpstr>Wingdings 2</vt:lpstr>
      <vt:lpstr>HDOfficeLightV0</vt:lpstr>
      <vt:lpstr>1_HDOfficeLightV0</vt:lpstr>
      <vt:lpstr>Дипломная работа   тема: «Разработка информационного приложение для складского учёта сервисного центра» </vt:lpstr>
      <vt:lpstr>Презентация PowerPoint</vt:lpstr>
      <vt:lpstr>Проектирование системы</vt:lpstr>
      <vt:lpstr>Проектирование системы</vt:lpstr>
      <vt:lpstr>Инструменты для создания </vt:lpstr>
      <vt:lpstr>Преимущества программы</vt:lpstr>
      <vt:lpstr>Требования к эксплуатации </vt:lpstr>
      <vt:lpstr>Демонстрация продукта</vt:lpstr>
      <vt:lpstr>Заключение 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Информационное приложение для складского учёта сервисного центра</dc:title>
  <dc:creator>Zhaslan</dc:creator>
  <cp:lastModifiedBy>Zhaslan</cp:lastModifiedBy>
  <cp:revision>38</cp:revision>
  <dcterms:created xsi:type="dcterms:W3CDTF">2019-06-05T13:01:15Z</dcterms:created>
  <dcterms:modified xsi:type="dcterms:W3CDTF">2019-06-10T17:43:00Z</dcterms:modified>
</cp:coreProperties>
</file>