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0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19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57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21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1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43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86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AF9D-AFE1-4CC2-A4A3-BF13D43AE4E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8CC12-C1DF-4BFD-A063-4126B3DD3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154" y="1799258"/>
            <a:ext cx="11602192" cy="1169575"/>
          </a:xfrm>
        </p:spPr>
        <p:txBody>
          <a:bodyPr>
            <a:noAutofit/>
          </a:bodyPr>
          <a:lstStyle/>
          <a:p>
            <a:r>
              <a:rPr lang="ru-RU" sz="4800" dirty="0" smtClean="0"/>
              <a:t>Интеллектуальный ассистент поддержки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6581" y="5620844"/>
            <a:ext cx="9144000" cy="1655762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Цветков Иван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1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Проблемы и решение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ru-RU" dirty="0" smtClean="0"/>
              <a:t>Высокая нагрузка на службу поддержки</a:t>
            </a:r>
          </a:p>
          <a:p>
            <a:r>
              <a:rPr lang="ru-RU" dirty="0" smtClean="0"/>
              <a:t>2)Длительное время ожидание ответа</a:t>
            </a:r>
          </a:p>
          <a:p>
            <a:r>
              <a:rPr lang="ru-RU" dirty="0" smtClean="0"/>
              <a:t>3)Высокие затраты на штат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ru-RU" dirty="0" smtClean="0"/>
              <a:t>Автоматизация поддержки пользователей с помощью ИИ</a:t>
            </a:r>
          </a:p>
          <a:p>
            <a:r>
              <a:rPr lang="ru-RU" dirty="0" smtClean="0"/>
              <a:t>2)Повышение точности ИИ  с помощью </a:t>
            </a:r>
            <a:r>
              <a:rPr lang="en-US" dirty="0" smtClean="0"/>
              <a:t>RAG</a:t>
            </a:r>
            <a:endParaRPr lang="ru-RU" dirty="0"/>
          </a:p>
          <a:p>
            <a:r>
              <a:rPr lang="ru-RU" dirty="0" smtClean="0"/>
              <a:t>3)Интеллектуальная маршрутизация к сотрудникам поддержки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75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 проекте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62558"/>
            <a:ext cx="4940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Основные цели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- Автоматизация ответов на типовые вопросы</a:t>
            </a:r>
          </a:p>
          <a:p>
            <a:r>
              <a:rPr lang="ru-RU" dirty="0" smtClean="0"/>
              <a:t>  - Обеспечение круглосуточной поддержки пользователей</a:t>
            </a:r>
          </a:p>
          <a:p>
            <a:r>
              <a:rPr lang="ru-RU" dirty="0" smtClean="0"/>
              <a:t>  - Снижение нагрузки на модераторов</a:t>
            </a:r>
          </a:p>
          <a:p>
            <a:r>
              <a:rPr lang="ru-RU" dirty="0" smtClean="0"/>
              <a:t>  - Улучшение качества обслуживания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948055" y="2062558"/>
            <a:ext cx="4405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Целевая аудитория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 </a:t>
            </a:r>
            <a:r>
              <a:rPr lang="ru-RU" dirty="0" smtClean="0"/>
              <a:t>- Компании, предоставляющие онлайн-услуги</a:t>
            </a:r>
          </a:p>
          <a:p>
            <a:r>
              <a:rPr lang="ru-RU" dirty="0" smtClean="0"/>
              <a:t>  - Образовательные учреждения</a:t>
            </a:r>
          </a:p>
          <a:p>
            <a:r>
              <a:rPr lang="ru-RU" dirty="0" smtClean="0"/>
              <a:t>  - Сервисы поддержки клиентов</a:t>
            </a:r>
          </a:p>
          <a:p>
            <a:r>
              <a:rPr lang="ru-RU" dirty="0" smtClean="0"/>
              <a:t>  - Сообщества и форумы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96591" y="4188754"/>
            <a:ext cx="4398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Ключевые особенности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- Интеграция с </a:t>
            </a:r>
            <a:r>
              <a:rPr lang="ru-RU" dirty="0" err="1" smtClean="0"/>
              <a:t>OpenAI</a:t>
            </a:r>
            <a:r>
              <a:rPr lang="ru-RU" dirty="0" smtClean="0"/>
              <a:t> для</a:t>
            </a:r>
            <a:r>
              <a:rPr lang="en-US" dirty="0" smtClean="0"/>
              <a:t> </a:t>
            </a:r>
            <a:r>
              <a:rPr lang="ru-RU" dirty="0" smtClean="0"/>
              <a:t>ответов</a:t>
            </a:r>
          </a:p>
          <a:p>
            <a:r>
              <a:rPr lang="ru-RU" dirty="0" smtClean="0"/>
              <a:t>  - Система </a:t>
            </a:r>
            <a:r>
              <a:rPr lang="ru-RU" dirty="0" err="1" smtClean="0"/>
              <a:t>модерации</a:t>
            </a:r>
            <a:r>
              <a:rPr lang="ru-RU" dirty="0" smtClean="0"/>
              <a:t> с очередями задач</a:t>
            </a:r>
          </a:p>
          <a:p>
            <a:r>
              <a:rPr lang="ru-RU" dirty="0" smtClean="0"/>
              <a:t>  - Контекстный диалог с памятью</a:t>
            </a:r>
          </a:p>
          <a:p>
            <a:r>
              <a:rPr lang="ru-RU" dirty="0" smtClean="0"/>
              <a:t>  - Масштабируемая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4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Архитектура и стек проекта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9" y="1683205"/>
            <a:ext cx="4150831" cy="4485355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39007"/>
              </p:ext>
            </p:extLst>
          </p:nvPr>
        </p:nvGraphicFramePr>
        <p:xfrm>
          <a:off x="4310660" y="1683205"/>
          <a:ext cx="7827182" cy="4240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7367">
                  <a:extLst>
                    <a:ext uri="{9D8B030D-6E8A-4147-A177-3AD203B41FA5}">
                      <a16:colId xmlns:a16="http://schemas.microsoft.com/office/drawing/2014/main" val="265241759"/>
                    </a:ext>
                  </a:extLst>
                </a:gridCol>
                <a:gridCol w="5639815">
                  <a:extLst>
                    <a:ext uri="{9D8B030D-6E8A-4147-A177-3AD203B41FA5}">
                      <a16:colId xmlns:a16="http://schemas.microsoft.com/office/drawing/2014/main" val="2523289915"/>
                    </a:ext>
                  </a:extLst>
                </a:gridCol>
              </a:tblGrid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Библиотека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Функции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770304630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Aiogram 3.3.0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Работа с </a:t>
                      </a:r>
                      <a:r>
                        <a:rPr lang="en-US" sz="1100" u="none" strike="noStrike">
                          <a:effectLst/>
                        </a:rPr>
                        <a:t>API telegram,</a:t>
                      </a:r>
                      <a:r>
                        <a:rPr lang="ru-RU" sz="1100" u="none" strike="noStrike">
                          <a:effectLst/>
                        </a:rPr>
                        <a:t>асинхроность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31812130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SQLAlchemy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ORM для работы с БД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484543443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Redis 5.0.1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Очереди сообщений,кэширование данных,временное хранение контекста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928348683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Celery 5.3.6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Фоновые задачи,рассылка сообщений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83414050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OpenAI API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Обработка естественного языка,анализ контекста,генерация ответов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002044546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FAIS 1.7.4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Векторный поиск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193120918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Sentence Transformers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Семантический поиск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062138271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logging+OpenTelemetry+Prometeus Client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Мониторинг и логирование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806438168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python-jose(JMT)+cryptography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Безопасность,шифрование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4217770236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aiohttp 3.9.3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Асинхронные </a:t>
                      </a:r>
                      <a:r>
                        <a:rPr lang="en-US" sz="1100" u="none" strike="noStrike">
                          <a:effectLst/>
                        </a:rPr>
                        <a:t>HTTP </a:t>
                      </a:r>
                      <a:r>
                        <a:rPr lang="ru-RU" sz="1100" u="none" strike="noStrike">
                          <a:effectLst/>
                        </a:rPr>
                        <a:t>запросы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112209197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Pydantic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Валидация данных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270041938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python-i18n 0.3.9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Интернационализация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171894089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478689248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ЯП: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Python 3.8+(основной язык)     SQL(запросы к бд)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156696275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БД: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SQLite    Redis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632851781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95543214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477146794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810978347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534568282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565584147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25419727"/>
                  </a:ext>
                </a:extLst>
              </a:tr>
              <a:tr h="147917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323793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7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Векторный поиск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478" y="1690688"/>
            <a:ext cx="54763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Компоненты:</a:t>
            </a:r>
          </a:p>
          <a:p>
            <a:endParaRPr lang="ru-RU" b="1" dirty="0" smtClean="0"/>
          </a:p>
          <a:p>
            <a:r>
              <a:rPr lang="ru-RU" dirty="0" smtClean="0"/>
              <a:t>  - FAISS 1.7.4 (</a:t>
            </a:r>
            <a:r>
              <a:rPr lang="ru-RU" dirty="0" err="1" smtClean="0"/>
              <a:t>Facebook</a:t>
            </a:r>
            <a:r>
              <a:rPr lang="ru-RU" dirty="0" smtClean="0"/>
              <a:t> AI </a:t>
            </a:r>
            <a:r>
              <a:rPr lang="ru-RU" dirty="0" err="1" smtClean="0"/>
              <a:t>Similarity</a:t>
            </a:r>
            <a:r>
              <a:rPr lang="ru-RU" dirty="0" smtClean="0"/>
              <a:t> </a:t>
            </a:r>
            <a:r>
              <a:rPr lang="ru-RU" dirty="0" err="1" smtClean="0"/>
              <a:t>Search</a:t>
            </a:r>
            <a:r>
              <a:rPr lang="ru-RU" dirty="0" smtClean="0"/>
              <a:t>):</a:t>
            </a:r>
          </a:p>
          <a:p>
            <a:r>
              <a:rPr lang="ru-RU" dirty="0" smtClean="0"/>
              <a:t>    * Эффективный поиск ближайших соседей</a:t>
            </a:r>
          </a:p>
          <a:p>
            <a:r>
              <a:rPr lang="ru-RU" dirty="0" smtClean="0"/>
              <a:t>    * Оптимизированный индекс для быстрого поиска</a:t>
            </a:r>
          </a:p>
          <a:p>
            <a:r>
              <a:rPr lang="ru-RU" dirty="0" smtClean="0"/>
              <a:t>    * Поддержка L2-расстояния</a:t>
            </a:r>
          </a:p>
          <a:p>
            <a:r>
              <a:rPr lang="ru-RU" dirty="0" smtClean="0"/>
              <a:t>    * Масштабируемость на больших наборах данных</a:t>
            </a:r>
          </a:p>
          <a:p>
            <a:endParaRPr lang="ru-RU" dirty="0" smtClean="0"/>
          </a:p>
          <a:p>
            <a:r>
              <a:rPr lang="ru-RU" dirty="0" smtClean="0"/>
              <a:t>  - </a:t>
            </a:r>
            <a:r>
              <a:rPr lang="ru-RU" dirty="0" err="1" smtClean="0"/>
              <a:t>Sentence</a:t>
            </a:r>
            <a:r>
              <a:rPr lang="ru-RU" dirty="0" smtClean="0"/>
              <a:t> </a:t>
            </a:r>
            <a:r>
              <a:rPr lang="ru-RU" dirty="0" err="1" smtClean="0"/>
              <a:t>Transformers</a:t>
            </a:r>
            <a:r>
              <a:rPr lang="ru-RU" dirty="0" smtClean="0"/>
              <a:t> 2.3.1:</a:t>
            </a:r>
          </a:p>
          <a:p>
            <a:r>
              <a:rPr lang="ru-RU" dirty="0" smtClean="0"/>
              <a:t>    * Модель all-MiniLM-L6-v2 для </a:t>
            </a:r>
            <a:r>
              <a:rPr lang="ru-RU" dirty="0" err="1" smtClean="0"/>
              <a:t>эмбеддингов</a:t>
            </a:r>
            <a:endParaRPr lang="ru-RU" dirty="0" smtClean="0"/>
          </a:p>
          <a:p>
            <a:r>
              <a:rPr lang="ru-RU" dirty="0" smtClean="0"/>
              <a:t>    * Семантическое представление текста</a:t>
            </a:r>
          </a:p>
          <a:p>
            <a:r>
              <a:rPr lang="ru-RU" dirty="0" smtClean="0"/>
              <a:t>    * Многоязычная поддержка</a:t>
            </a:r>
          </a:p>
          <a:p>
            <a:r>
              <a:rPr lang="ru-RU" dirty="0" smtClean="0"/>
              <a:t>    * Оптимизированная производительность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09448" y="1690876"/>
            <a:ext cx="4782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Процесс работы:</a:t>
            </a:r>
          </a:p>
          <a:p>
            <a:endParaRPr lang="ru-RU" b="1" dirty="0" smtClean="0"/>
          </a:p>
          <a:p>
            <a:r>
              <a:rPr lang="ru-RU" dirty="0" smtClean="0"/>
              <a:t>  1) </a:t>
            </a:r>
            <a:r>
              <a:rPr lang="ru-RU" b="1" i="1" dirty="0" smtClean="0"/>
              <a:t>Инициализация:</a:t>
            </a:r>
          </a:p>
          <a:p>
            <a:r>
              <a:rPr lang="ru-RU" dirty="0" smtClean="0"/>
              <a:t>     * Загрузка модели </a:t>
            </a:r>
            <a:r>
              <a:rPr lang="ru-RU" dirty="0" err="1" smtClean="0"/>
              <a:t>SentenceTransformer</a:t>
            </a:r>
            <a:endParaRPr lang="ru-RU" dirty="0" smtClean="0"/>
          </a:p>
          <a:p>
            <a:r>
              <a:rPr lang="ru-RU" dirty="0" smtClean="0"/>
              <a:t>     * Создание FAISS индекса</a:t>
            </a:r>
          </a:p>
          <a:p>
            <a:r>
              <a:rPr lang="ru-RU" dirty="0" smtClean="0"/>
              <a:t>     * Установка порога схожести (0.7)</a:t>
            </a:r>
          </a:p>
          <a:p>
            <a:endParaRPr lang="ru-RU" dirty="0" smtClean="0"/>
          </a:p>
          <a:p>
            <a:r>
              <a:rPr lang="ru-RU" dirty="0" smtClean="0"/>
              <a:t>  2) </a:t>
            </a:r>
            <a:r>
              <a:rPr lang="ru-RU" b="1" i="1" dirty="0" smtClean="0"/>
              <a:t>Индексация:</a:t>
            </a:r>
          </a:p>
          <a:p>
            <a:r>
              <a:rPr lang="ru-RU" dirty="0" smtClean="0"/>
              <a:t>     * Загрузка контекстных данных</a:t>
            </a:r>
          </a:p>
          <a:p>
            <a:r>
              <a:rPr lang="ru-RU" dirty="0" smtClean="0"/>
              <a:t>     * Создание векторных представлений</a:t>
            </a:r>
          </a:p>
          <a:p>
            <a:r>
              <a:rPr lang="ru-RU" dirty="0" smtClean="0"/>
              <a:t>     * Построение поискового индекса</a:t>
            </a:r>
          </a:p>
          <a:p>
            <a:endParaRPr lang="ru-RU" dirty="0" smtClean="0"/>
          </a:p>
          <a:p>
            <a:r>
              <a:rPr lang="ru-RU" dirty="0" smtClean="0"/>
              <a:t>  3) </a:t>
            </a:r>
            <a:r>
              <a:rPr lang="ru-RU" b="1" i="1" dirty="0" smtClean="0"/>
              <a:t>Поиск:</a:t>
            </a:r>
          </a:p>
          <a:p>
            <a:r>
              <a:rPr lang="ru-RU" dirty="0" smtClean="0"/>
              <a:t>     * Векторизация запроса</a:t>
            </a:r>
          </a:p>
          <a:p>
            <a:r>
              <a:rPr lang="ru-RU" dirty="0" smtClean="0"/>
              <a:t>     * Поиск ближайших соседей</a:t>
            </a:r>
          </a:p>
          <a:p>
            <a:r>
              <a:rPr lang="ru-RU" dirty="0" smtClean="0"/>
              <a:t>     * Фильтрация по порогу схожести</a:t>
            </a:r>
          </a:p>
          <a:p>
            <a:r>
              <a:rPr lang="ru-RU" dirty="0" smtClean="0"/>
              <a:t>     * Возврат релевантного контекста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98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Функциональность для пользователя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685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Команды</a:t>
            </a:r>
            <a:r>
              <a:rPr lang="en-US" sz="1600" b="1" dirty="0" smtClean="0"/>
              <a:t>:</a:t>
            </a:r>
          </a:p>
          <a:p>
            <a:endParaRPr lang="en-US" sz="1600" b="1" dirty="0" smtClean="0"/>
          </a:p>
          <a:p>
            <a:r>
              <a:rPr lang="ru-RU" sz="1600" dirty="0" smtClean="0"/>
              <a:t>/</a:t>
            </a:r>
            <a:r>
              <a:rPr lang="ru-RU" sz="1600" dirty="0" err="1" smtClean="0"/>
              <a:t>start</a:t>
            </a:r>
            <a:r>
              <a:rPr lang="ru-RU" sz="1600" dirty="0" smtClean="0"/>
              <a:t> - Регистрация:</a:t>
            </a:r>
          </a:p>
          <a:p>
            <a:r>
              <a:rPr lang="ru-RU" sz="1600" dirty="0" smtClean="0"/>
              <a:t>    * Ввод номера телефона</a:t>
            </a:r>
          </a:p>
          <a:p>
            <a:r>
              <a:rPr lang="ru-RU" sz="1600" dirty="0" smtClean="0"/>
              <a:t>    * Создание профиля</a:t>
            </a:r>
          </a:p>
          <a:p>
            <a:r>
              <a:rPr lang="ru-RU" sz="1600" dirty="0" smtClean="0"/>
              <a:t>    * Приветственное сообщение</a:t>
            </a:r>
          </a:p>
          <a:p>
            <a:r>
              <a:rPr lang="ru-RU" sz="1600" dirty="0" smtClean="0"/>
              <a:t>  </a:t>
            </a:r>
          </a:p>
          <a:p>
            <a:r>
              <a:rPr lang="ru-RU" sz="1600" dirty="0" smtClean="0"/>
              <a:t>/</a:t>
            </a:r>
            <a:r>
              <a:rPr lang="ru-RU" sz="1600" dirty="0" err="1" smtClean="0"/>
              <a:t>help</a:t>
            </a:r>
            <a:r>
              <a:rPr lang="ru-RU" sz="1600" dirty="0" smtClean="0"/>
              <a:t> - Подключение к модератору:</a:t>
            </a:r>
          </a:p>
          <a:p>
            <a:r>
              <a:rPr lang="ru-RU" sz="1600" dirty="0" smtClean="0"/>
              <a:t>    * Активация режима поддержки</a:t>
            </a:r>
          </a:p>
          <a:p>
            <a:r>
              <a:rPr lang="ru-RU" sz="1600" dirty="0" smtClean="0"/>
              <a:t>    * Уведомление модераторов</a:t>
            </a:r>
          </a:p>
          <a:p>
            <a:r>
              <a:rPr lang="ru-RU" sz="1600" dirty="0" smtClean="0"/>
              <a:t>    * Начало диалога</a:t>
            </a:r>
          </a:p>
          <a:p>
            <a:r>
              <a:rPr lang="ru-RU" sz="1600" dirty="0" smtClean="0"/>
              <a:t>  </a:t>
            </a:r>
          </a:p>
          <a:p>
            <a:r>
              <a:rPr lang="ru-RU" sz="1600" dirty="0" smtClean="0"/>
              <a:t>/</a:t>
            </a:r>
            <a:r>
              <a:rPr lang="ru-RU" sz="1600" dirty="0" err="1" smtClean="0"/>
              <a:t>end</a:t>
            </a:r>
            <a:r>
              <a:rPr lang="ru-RU" sz="1600" dirty="0" smtClean="0"/>
              <a:t> - Завершение чата:</a:t>
            </a:r>
          </a:p>
          <a:p>
            <a:r>
              <a:rPr lang="ru-RU" sz="1600" dirty="0" smtClean="0"/>
              <a:t>    * Завершение сессии</a:t>
            </a:r>
          </a:p>
          <a:p>
            <a:r>
              <a:rPr lang="ru-RU" sz="1600" dirty="0" smtClean="0"/>
              <a:t>    * Сохранение истории</a:t>
            </a:r>
          </a:p>
          <a:p>
            <a:r>
              <a:rPr lang="ru-RU" sz="1600" dirty="0" smtClean="0"/>
              <a:t>    * Возврат к боту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34" y="1690688"/>
            <a:ext cx="4251407" cy="50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9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Технические особенности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4636" y="2003258"/>
            <a:ext cx="96854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b="1" dirty="0" smtClean="0"/>
              <a:t>Асинхронная обработка:</a:t>
            </a:r>
          </a:p>
          <a:p>
            <a:r>
              <a:rPr lang="ru-RU" dirty="0" smtClean="0"/>
              <a:t>  - Мгновенный ответ</a:t>
            </a:r>
          </a:p>
          <a:p>
            <a:r>
              <a:rPr lang="ru-RU" dirty="0" smtClean="0"/>
              <a:t>  - Эффективное использование ресурсов</a:t>
            </a:r>
          </a:p>
          <a:p>
            <a:r>
              <a:rPr lang="ru-RU" dirty="0" smtClean="0"/>
              <a:t>  - Масштабируемость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b="1" dirty="0" smtClean="0"/>
              <a:t>Система ролей (RBAC):</a:t>
            </a:r>
          </a:p>
          <a:p>
            <a:r>
              <a:rPr lang="ru-RU" dirty="0" smtClean="0"/>
              <a:t>  - Пользователь</a:t>
            </a:r>
          </a:p>
          <a:p>
            <a:r>
              <a:rPr lang="ru-RU" dirty="0" smtClean="0"/>
              <a:t>  - Модератор</a:t>
            </a:r>
          </a:p>
          <a:p>
            <a:r>
              <a:rPr lang="ru-RU" dirty="0" smtClean="0"/>
              <a:t>  - Администратор</a:t>
            </a:r>
          </a:p>
          <a:p>
            <a:r>
              <a:rPr lang="ru-RU" dirty="0" smtClean="0"/>
              <a:t>  - Гибкие права доступа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b="1" dirty="0" smtClean="0"/>
              <a:t>Векторный поиск:</a:t>
            </a:r>
          </a:p>
          <a:p>
            <a:r>
              <a:rPr lang="ru-RU" dirty="0" smtClean="0"/>
              <a:t>  - Семантический анализ</a:t>
            </a:r>
          </a:p>
          <a:p>
            <a:r>
              <a:rPr lang="ru-RU" dirty="0" smtClean="0"/>
              <a:t>  - Поиск похожих вопросов</a:t>
            </a:r>
          </a:p>
          <a:p>
            <a:r>
              <a:rPr lang="ru-RU" dirty="0" smtClean="0"/>
              <a:t>  - Контекстные ответы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3937" y="2201779"/>
            <a:ext cx="39824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b="1" dirty="0" smtClean="0"/>
              <a:t>Очереди задач:</a:t>
            </a:r>
          </a:p>
          <a:p>
            <a:r>
              <a:rPr lang="ru-RU" dirty="0" smtClean="0"/>
              <a:t>  - Асинхронная обработка</a:t>
            </a:r>
          </a:p>
          <a:p>
            <a:r>
              <a:rPr lang="ru-RU" dirty="0" smtClean="0"/>
              <a:t>  - Распределение нагрузки</a:t>
            </a:r>
          </a:p>
          <a:p>
            <a:r>
              <a:rPr lang="ru-RU" dirty="0" smtClean="0"/>
              <a:t>  - Отказоустойчивость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b="1" dirty="0" smtClean="0"/>
              <a:t>Логирование:</a:t>
            </a:r>
          </a:p>
          <a:p>
            <a:r>
              <a:rPr lang="ru-RU" dirty="0" smtClean="0"/>
              <a:t>  - Детальная история действий</a:t>
            </a:r>
          </a:p>
          <a:p>
            <a:r>
              <a:rPr lang="ru-RU" dirty="0" smtClean="0"/>
              <a:t>  - Отслеживание ошибок</a:t>
            </a:r>
          </a:p>
          <a:p>
            <a:r>
              <a:rPr lang="ru-RU" dirty="0" smtClean="0"/>
              <a:t>  - Аналитика использования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544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Безопасность 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8852" y="2436395"/>
            <a:ext cx="4148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Аутентификация:</a:t>
            </a:r>
          </a:p>
          <a:p>
            <a:r>
              <a:rPr lang="ru-RU" dirty="0" smtClean="0"/>
              <a:t>  - Проверка номера телефона</a:t>
            </a:r>
          </a:p>
          <a:p>
            <a:endParaRPr lang="ru-RU" dirty="0" smtClean="0"/>
          </a:p>
          <a:p>
            <a:r>
              <a:rPr lang="ru-RU" b="1" dirty="0" smtClean="0"/>
              <a:t>Права доступа:</a:t>
            </a:r>
          </a:p>
          <a:p>
            <a:r>
              <a:rPr lang="ru-RU" dirty="0" smtClean="0"/>
              <a:t>  - Ролевая модель</a:t>
            </a:r>
          </a:p>
          <a:p>
            <a:r>
              <a:rPr lang="ru-RU" dirty="0" smtClean="0"/>
              <a:t>  - Проверка разрешений</a:t>
            </a:r>
          </a:p>
          <a:p>
            <a:r>
              <a:rPr lang="ru-RU" dirty="0" smtClean="0"/>
              <a:t>  - Защита команд</a:t>
            </a:r>
          </a:p>
          <a:p>
            <a:r>
              <a:rPr lang="ru-RU" dirty="0" smtClean="0"/>
              <a:t> 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918156" y="2436395"/>
            <a:ext cx="4102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Хранение данных:</a:t>
            </a:r>
          </a:p>
          <a:p>
            <a:r>
              <a:rPr lang="ru-RU" dirty="0" smtClean="0"/>
              <a:t>  - Шифрование</a:t>
            </a:r>
          </a:p>
          <a:p>
            <a:r>
              <a:rPr lang="ru-RU" dirty="0" smtClean="0"/>
              <a:t>  - Резервное копирование</a:t>
            </a:r>
          </a:p>
          <a:p>
            <a:endParaRPr lang="ru-RU" dirty="0" smtClean="0"/>
          </a:p>
          <a:p>
            <a:r>
              <a:rPr lang="ru-RU" b="1" dirty="0" smtClean="0"/>
              <a:t>Логирование:</a:t>
            </a:r>
          </a:p>
          <a:p>
            <a:r>
              <a:rPr lang="ru-RU" dirty="0" smtClean="0"/>
              <a:t>  - Аудит действий</a:t>
            </a:r>
          </a:p>
          <a:p>
            <a:r>
              <a:rPr lang="ru-RU" dirty="0" smtClean="0"/>
              <a:t>  - Отслеживание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262810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База данных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0279" y="1502688"/>
            <a:ext cx="30680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b="1" dirty="0" smtClean="0"/>
              <a:t>Таблицы:</a:t>
            </a:r>
          </a:p>
          <a:p>
            <a:endParaRPr lang="ru-RU" b="1" dirty="0" smtClean="0"/>
          </a:p>
          <a:p>
            <a:r>
              <a:rPr lang="ru-RU" dirty="0" smtClean="0"/>
              <a:t>  - </a:t>
            </a:r>
            <a:r>
              <a:rPr lang="ru-RU" b="1" i="1" dirty="0" err="1" smtClean="0"/>
              <a:t>users</a:t>
            </a:r>
            <a:r>
              <a:rPr lang="ru-RU" b="1" i="1" dirty="0" smtClean="0"/>
              <a:t>:</a:t>
            </a:r>
          </a:p>
          <a:p>
            <a:r>
              <a:rPr lang="ru-RU" dirty="0" smtClean="0"/>
              <a:t>    * ID пользователя</a:t>
            </a:r>
          </a:p>
          <a:p>
            <a:r>
              <a:rPr lang="ru-RU" dirty="0" smtClean="0"/>
              <a:t>    * Контактные данные      </a:t>
            </a:r>
          </a:p>
          <a:p>
            <a:r>
              <a:rPr lang="ru-RU" dirty="0" smtClean="0"/>
              <a:t>    * Роли и права</a:t>
            </a:r>
          </a:p>
          <a:p>
            <a:r>
              <a:rPr lang="ru-RU" dirty="0" smtClean="0"/>
              <a:t>    * Статус активности</a:t>
            </a:r>
          </a:p>
          <a:p>
            <a:r>
              <a:rPr lang="ru-RU" dirty="0" smtClean="0"/>
              <a:t> 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33637" y="2057400"/>
            <a:ext cx="296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</a:p>
          <a:p>
            <a:r>
              <a:rPr lang="ru-RU" dirty="0" smtClean="0"/>
              <a:t>  - </a:t>
            </a:r>
            <a:r>
              <a:rPr lang="ru-RU" b="1" i="1" dirty="0" err="1" smtClean="0"/>
              <a:t>chat_history</a:t>
            </a:r>
            <a:r>
              <a:rPr lang="ru-RU" b="1" i="1" dirty="0" smtClean="0"/>
              <a:t>:</a:t>
            </a:r>
          </a:p>
          <a:p>
            <a:r>
              <a:rPr lang="ru-RU" dirty="0" smtClean="0"/>
              <a:t>    * Сообщения</a:t>
            </a:r>
          </a:p>
          <a:p>
            <a:r>
              <a:rPr lang="ru-RU" dirty="0" smtClean="0"/>
              <a:t>    * Временные метки</a:t>
            </a:r>
          </a:p>
          <a:p>
            <a:r>
              <a:rPr lang="ru-RU" dirty="0" smtClean="0"/>
              <a:t>    * Типы сообщений</a:t>
            </a:r>
          </a:p>
          <a:p>
            <a:r>
              <a:rPr lang="ru-RU" dirty="0" smtClean="0"/>
              <a:t>    * Контекст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91137" y="2333684"/>
            <a:ext cx="378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</a:t>
            </a:r>
            <a:r>
              <a:rPr lang="ru-RU" b="1" i="1" dirty="0" err="1" smtClean="0"/>
              <a:t>roles</a:t>
            </a:r>
            <a:r>
              <a:rPr lang="ru-RU" b="1" i="1" dirty="0" smtClean="0"/>
              <a:t>:</a:t>
            </a:r>
          </a:p>
          <a:p>
            <a:r>
              <a:rPr lang="ru-RU" dirty="0" smtClean="0"/>
              <a:t>    * Уровни доступа</a:t>
            </a:r>
          </a:p>
          <a:p>
            <a:r>
              <a:rPr lang="ru-RU" dirty="0" smtClean="0"/>
              <a:t>    * Разрешения</a:t>
            </a:r>
          </a:p>
          <a:p>
            <a:r>
              <a:rPr lang="ru-RU" dirty="0" smtClean="0"/>
              <a:t>    * Назначения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22935" y="4179629"/>
            <a:ext cx="605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В боте есть возможность подключить облачную базу данных </a:t>
            </a:r>
            <a:r>
              <a:rPr lang="en-US" i="1" dirty="0" smtClean="0"/>
              <a:t>AWS.</a:t>
            </a:r>
            <a:r>
              <a:rPr lang="ru-RU" i="1" dirty="0" smtClean="0"/>
              <a:t>На текущий момент она отключена</a:t>
            </a:r>
            <a:r>
              <a:rPr lang="en-US" i="1" dirty="0" smtClean="0"/>
              <a:t>,</a:t>
            </a:r>
            <a:r>
              <a:rPr lang="ru-RU" i="1" dirty="0" smtClean="0"/>
              <a:t>все файлы для ее подключения к проекту есть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25646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618</Words>
  <Application>Microsoft Office PowerPoint</Application>
  <PresentationFormat>Широкоэкранный</PresentationFormat>
  <Paragraphs>168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Интеллектуальный ассистент поддержки</vt:lpstr>
      <vt:lpstr>Проблемы и решение</vt:lpstr>
      <vt:lpstr>О проекте</vt:lpstr>
      <vt:lpstr>Архитектура и стек проекта</vt:lpstr>
      <vt:lpstr>Векторный поиск</vt:lpstr>
      <vt:lpstr>Функциональность для пользователя</vt:lpstr>
      <vt:lpstr>Технические особенности</vt:lpstr>
      <vt:lpstr>Безопасность </vt:lpstr>
      <vt:lpstr>База данных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ассистент поддержки</dc:title>
  <dc:creator>Andrey Ts</dc:creator>
  <cp:lastModifiedBy>Andrey Ts</cp:lastModifiedBy>
  <cp:revision>13</cp:revision>
  <dcterms:created xsi:type="dcterms:W3CDTF">2025-05-26T18:24:26Z</dcterms:created>
  <dcterms:modified xsi:type="dcterms:W3CDTF">2025-05-26T21:29:35Z</dcterms:modified>
</cp:coreProperties>
</file>