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96" r:id="rId11"/>
    <p:sldId id="268" r:id="rId12"/>
    <p:sldId id="297" r:id="rId13"/>
    <p:sldId id="276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Epilogue" panose="020B060402020202020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754F98-1D5A-4800-9C81-208AE01881F7}">
  <a:tblStyle styleId="{F6754F98-1D5A-4800-9C81-208AE01881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C1C63C-1CA2-4B38-A1B4-96EFD8F7E2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>
          <a:extLst>
            <a:ext uri="{FF2B5EF4-FFF2-40B4-BE49-F238E27FC236}">
              <a16:creationId xmlns:a16="http://schemas.microsoft.com/office/drawing/2014/main" id="{EC149695-88CD-F7E2-DAB9-3F0201A8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4d99d1a72_0_15:notes">
            <a:extLst>
              <a:ext uri="{FF2B5EF4-FFF2-40B4-BE49-F238E27FC236}">
                <a16:creationId xmlns:a16="http://schemas.microsoft.com/office/drawing/2014/main" id="{25F302BE-2A31-24B6-51F0-30DEEE0D3C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84d99d1a72_0_15:notes">
            <a:extLst>
              <a:ext uri="{FF2B5EF4-FFF2-40B4-BE49-F238E27FC236}">
                <a16:creationId xmlns:a16="http://schemas.microsoft.com/office/drawing/2014/main" id="{69F343F8-8A90-E972-5166-A3A6C6BF9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693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>
          <a:extLst>
            <a:ext uri="{FF2B5EF4-FFF2-40B4-BE49-F238E27FC236}">
              <a16:creationId xmlns:a16="http://schemas.microsoft.com/office/drawing/2014/main" id="{325AEB7A-115E-DA35-BBED-25B104153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51b1a71d38_3_0:notes">
            <a:extLst>
              <a:ext uri="{FF2B5EF4-FFF2-40B4-BE49-F238E27FC236}">
                <a16:creationId xmlns:a16="http://schemas.microsoft.com/office/drawing/2014/main" id="{D1613623-F5BF-EDFD-B91C-3A55A7416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51b1a71d38_3_0:notes">
            <a:extLst>
              <a:ext uri="{FF2B5EF4-FFF2-40B4-BE49-F238E27FC236}">
                <a16:creationId xmlns:a16="http://schemas.microsoft.com/office/drawing/2014/main" id="{79EEDB66-5A26-6184-34C9-2A89B69E4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68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1000"/>
            <a:ext cx="4254300" cy="23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49" y="3506900"/>
            <a:ext cx="4254300" cy="3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8475" y="3250401"/>
            <a:ext cx="3522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908475" y="1331850"/>
            <a:ext cx="35223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1">
  <p:cSld name="TITLE_ONLY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937625" y="2125774"/>
            <a:ext cx="217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2"/>
          </p:nvPr>
        </p:nvSpPr>
        <p:spPr>
          <a:xfrm>
            <a:off x="3484347" y="2125774"/>
            <a:ext cx="217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3"/>
          </p:nvPr>
        </p:nvSpPr>
        <p:spPr>
          <a:xfrm>
            <a:off x="6031075" y="2125774"/>
            <a:ext cx="217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4"/>
          </p:nvPr>
        </p:nvSpPr>
        <p:spPr>
          <a:xfrm>
            <a:off x="937625" y="16591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5"/>
          </p:nvPr>
        </p:nvSpPr>
        <p:spPr>
          <a:xfrm>
            <a:off x="3484350" y="16591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6"/>
          </p:nvPr>
        </p:nvSpPr>
        <p:spPr>
          <a:xfrm>
            <a:off x="6031075" y="16591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1713413" y="1778250"/>
            <a:ext cx="2691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2"/>
          </p:nvPr>
        </p:nvSpPr>
        <p:spPr>
          <a:xfrm>
            <a:off x="4739284" y="1778250"/>
            <a:ext cx="2691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3"/>
          </p:nvPr>
        </p:nvSpPr>
        <p:spPr>
          <a:xfrm>
            <a:off x="1713413" y="3438825"/>
            <a:ext cx="2691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4"/>
          </p:nvPr>
        </p:nvSpPr>
        <p:spPr>
          <a:xfrm>
            <a:off x="4739284" y="3438825"/>
            <a:ext cx="2691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5"/>
          </p:nvPr>
        </p:nvSpPr>
        <p:spPr>
          <a:xfrm>
            <a:off x="1713413" y="1455550"/>
            <a:ext cx="2691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6"/>
          </p:nvPr>
        </p:nvSpPr>
        <p:spPr>
          <a:xfrm>
            <a:off x="1713413" y="3116200"/>
            <a:ext cx="2691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7"/>
          </p:nvPr>
        </p:nvSpPr>
        <p:spPr>
          <a:xfrm>
            <a:off x="4739259" y="1455550"/>
            <a:ext cx="2691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8"/>
          </p:nvPr>
        </p:nvSpPr>
        <p:spPr>
          <a:xfrm>
            <a:off x="4739259" y="3116200"/>
            <a:ext cx="2691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713213" y="1666148"/>
            <a:ext cx="1946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3122025" y="1666148"/>
            <a:ext cx="1946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3"/>
          </p:nvPr>
        </p:nvSpPr>
        <p:spPr>
          <a:xfrm>
            <a:off x="713213" y="3396430"/>
            <a:ext cx="1946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"/>
          </p:nvPr>
        </p:nvSpPr>
        <p:spPr>
          <a:xfrm>
            <a:off x="3122025" y="3396430"/>
            <a:ext cx="1946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5"/>
          </p:nvPr>
        </p:nvSpPr>
        <p:spPr>
          <a:xfrm>
            <a:off x="5530837" y="1666148"/>
            <a:ext cx="1946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6"/>
          </p:nvPr>
        </p:nvSpPr>
        <p:spPr>
          <a:xfrm>
            <a:off x="5530837" y="3396430"/>
            <a:ext cx="1946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7"/>
          </p:nvPr>
        </p:nvSpPr>
        <p:spPr>
          <a:xfrm>
            <a:off x="713213" y="1336275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8"/>
          </p:nvPr>
        </p:nvSpPr>
        <p:spPr>
          <a:xfrm>
            <a:off x="3122025" y="1336275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9"/>
          </p:nvPr>
        </p:nvSpPr>
        <p:spPr>
          <a:xfrm>
            <a:off x="5532600" y="1336275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3"/>
          </p:nvPr>
        </p:nvSpPr>
        <p:spPr>
          <a:xfrm>
            <a:off x="713213" y="3063356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14"/>
          </p:nvPr>
        </p:nvSpPr>
        <p:spPr>
          <a:xfrm>
            <a:off x="3122025" y="3063356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5"/>
          </p:nvPr>
        </p:nvSpPr>
        <p:spPr>
          <a:xfrm>
            <a:off x="5532600" y="3063356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 hasCustomPrompt="1"/>
          </p:nvPr>
        </p:nvSpPr>
        <p:spPr>
          <a:xfrm>
            <a:off x="798388" y="27769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798400" y="3597238"/>
            <a:ext cx="3492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660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3"/>
          </p:nvPr>
        </p:nvSpPr>
        <p:spPr>
          <a:xfrm>
            <a:off x="2825713" y="1892288"/>
            <a:ext cx="3492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7769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5"/>
          </p:nvPr>
        </p:nvSpPr>
        <p:spPr>
          <a:xfrm>
            <a:off x="4853025" y="3597238"/>
            <a:ext cx="3492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7080293" y="92206"/>
            <a:ext cx="1057159" cy="3452817"/>
            <a:chOff x="3542313" y="2582461"/>
            <a:chExt cx="360031" cy="1175867"/>
          </a:xfrm>
        </p:grpSpPr>
        <p:sp>
          <p:nvSpPr>
            <p:cNvPr id="131" name="Google Shape;131;p22"/>
            <p:cNvSpPr/>
            <p:nvPr/>
          </p:nvSpPr>
          <p:spPr>
            <a:xfrm>
              <a:off x="3542313" y="2813473"/>
              <a:ext cx="360031" cy="944856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2"/>
          <p:cNvGrpSpPr/>
          <p:nvPr/>
        </p:nvGrpSpPr>
        <p:grpSpPr>
          <a:xfrm>
            <a:off x="4873842" y="2593618"/>
            <a:ext cx="4059935" cy="2333194"/>
            <a:chOff x="3574822" y="2020605"/>
            <a:chExt cx="5057218" cy="2906320"/>
          </a:xfrm>
        </p:grpSpPr>
        <p:sp>
          <p:nvSpPr>
            <p:cNvPr id="135" name="Google Shape;135;p22"/>
            <p:cNvSpPr/>
            <p:nvPr/>
          </p:nvSpPr>
          <p:spPr>
            <a:xfrm flipH="1">
              <a:off x="3574822" y="4650800"/>
              <a:ext cx="5057218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22"/>
            <p:cNvGrpSpPr/>
            <p:nvPr/>
          </p:nvGrpSpPr>
          <p:grpSpPr>
            <a:xfrm>
              <a:off x="4141940" y="2020605"/>
              <a:ext cx="3921994" cy="2829009"/>
              <a:chOff x="4141940" y="2020605"/>
              <a:chExt cx="3921994" cy="2829009"/>
            </a:xfrm>
          </p:grpSpPr>
          <p:grpSp>
            <p:nvGrpSpPr>
              <p:cNvPr id="137" name="Google Shape;137;p22"/>
              <p:cNvGrpSpPr/>
              <p:nvPr/>
            </p:nvGrpSpPr>
            <p:grpSpPr>
              <a:xfrm>
                <a:off x="6057305" y="2620367"/>
                <a:ext cx="1702735" cy="2229248"/>
                <a:chOff x="2892671" y="2685043"/>
                <a:chExt cx="1465727" cy="1918953"/>
              </a:xfrm>
            </p:grpSpPr>
            <p:sp>
              <p:nvSpPr>
                <p:cNvPr id="138" name="Google Shape;138;p22"/>
                <p:cNvSpPr/>
                <p:nvPr/>
              </p:nvSpPr>
              <p:spPr>
                <a:xfrm>
                  <a:off x="3612622" y="4204652"/>
                  <a:ext cx="220477" cy="333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2068" extrusionOk="0">
                      <a:moveTo>
                        <a:pt x="317" y="0"/>
                      </a:moveTo>
                      <a:cubicBezTo>
                        <a:pt x="237" y="0"/>
                        <a:pt x="160" y="30"/>
                        <a:pt x="99" y="91"/>
                      </a:cubicBezTo>
                      <a:cubicBezTo>
                        <a:pt x="1" y="208"/>
                        <a:pt x="1" y="404"/>
                        <a:pt x="117" y="559"/>
                      </a:cubicBezTo>
                      <a:cubicBezTo>
                        <a:pt x="155" y="619"/>
                        <a:pt x="197" y="657"/>
                        <a:pt x="216" y="718"/>
                      </a:cubicBezTo>
                      <a:cubicBezTo>
                        <a:pt x="314" y="853"/>
                        <a:pt x="370" y="970"/>
                        <a:pt x="351" y="1162"/>
                      </a:cubicBezTo>
                      <a:cubicBezTo>
                        <a:pt x="314" y="1438"/>
                        <a:pt x="99" y="1611"/>
                        <a:pt x="38" y="1887"/>
                      </a:cubicBezTo>
                      <a:cubicBezTo>
                        <a:pt x="38" y="1906"/>
                        <a:pt x="19" y="1925"/>
                        <a:pt x="38" y="1962"/>
                      </a:cubicBezTo>
                      <a:cubicBezTo>
                        <a:pt x="38" y="2004"/>
                        <a:pt x="99" y="2042"/>
                        <a:pt x="136" y="2060"/>
                      </a:cubicBezTo>
                      <a:cubicBezTo>
                        <a:pt x="157" y="2065"/>
                        <a:pt x="177" y="2067"/>
                        <a:pt x="196" y="2067"/>
                      </a:cubicBezTo>
                      <a:cubicBezTo>
                        <a:pt x="443" y="2067"/>
                        <a:pt x="635" y="1736"/>
                        <a:pt x="782" y="1593"/>
                      </a:cubicBezTo>
                      <a:cubicBezTo>
                        <a:pt x="955" y="1419"/>
                        <a:pt x="1133" y="1242"/>
                        <a:pt x="1325" y="1045"/>
                      </a:cubicBezTo>
                      <a:cubicBezTo>
                        <a:pt x="1367" y="1008"/>
                        <a:pt x="1367" y="909"/>
                        <a:pt x="1306" y="853"/>
                      </a:cubicBezTo>
                      <a:lnTo>
                        <a:pt x="702" y="208"/>
                      </a:lnTo>
                      <a:lnTo>
                        <a:pt x="604" y="133"/>
                      </a:lnTo>
                      <a:cubicBezTo>
                        <a:pt x="519" y="45"/>
                        <a:pt x="415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2"/>
                <p:cNvSpPr/>
                <p:nvPr/>
              </p:nvSpPr>
              <p:spPr>
                <a:xfrm>
                  <a:off x="3977113" y="3908214"/>
                  <a:ext cx="22741" cy="48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3001" extrusionOk="0">
                      <a:moveTo>
                        <a:pt x="0" y="1"/>
                      </a:moveTo>
                      <a:lnTo>
                        <a:pt x="0" y="3000"/>
                      </a:lnTo>
                      <a:lnTo>
                        <a:pt x="141" y="3000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2"/>
                <p:cNvSpPr/>
                <p:nvPr/>
              </p:nvSpPr>
              <p:spPr>
                <a:xfrm>
                  <a:off x="3788417" y="4379967"/>
                  <a:ext cx="406116" cy="113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8" h="703" extrusionOk="0">
                      <a:moveTo>
                        <a:pt x="1250" y="0"/>
                      </a:moveTo>
                      <a:cubicBezTo>
                        <a:pt x="1016" y="0"/>
                        <a:pt x="703" y="38"/>
                        <a:pt x="469" y="155"/>
                      </a:cubicBezTo>
                      <a:cubicBezTo>
                        <a:pt x="333" y="192"/>
                        <a:pt x="216" y="272"/>
                        <a:pt x="141" y="370"/>
                      </a:cubicBezTo>
                      <a:cubicBezTo>
                        <a:pt x="62" y="449"/>
                        <a:pt x="1" y="566"/>
                        <a:pt x="1" y="702"/>
                      </a:cubicBezTo>
                      <a:lnTo>
                        <a:pt x="160" y="702"/>
                      </a:lnTo>
                      <a:cubicBezTo>
                        <a:pt x="160" y="623"/>
                        <a:pt x="197" y="543"/>
                        <a:pt x="258" y="468"/>
                      </a:cubicBezTo>
                      <a:cubicBezTo>
                        <a:pt x="352" y="370"/>
                        <a:pt x="511" y="290"/>
                        <a:pt x="703" y="234"/>
                      </a:cubicBezTo>
                      <a:cubicBezTo>
                        <a:pt x="880" y="173"/>
                        <a:pt x="1096" y="155"/>
                        <a:pt x="1250" y="155"/>
                      </a:cubicBezTo>
                      <a:cubicBezTo>
                        <a:pt x="1446" y="155"/>
                        <a:pt x="1737" y="192"/>
                        <a:pt x="1971" y="290"/>
                      </a:cubicBezTo>
                      <a:cubicBezTo>
                        <a:pt x="2088" y="351"/>
                        <a:pt x="2186" y="407"/>
                        <a:pt x="2265" y="487"/>
                      </a:cubicBezTo>
                      <a:cubicBezTo>
                        <a:pt x="2321" y="543"/>
                        <a:pt x="2364" y="623"/>
                        <a:pt x="2364" y="702"/>
                      </a:cubicBezTo>
                      <a:lnTo>
                        <a:pt x="2518" y="702"/>
                      </a:lnTo>
                      <a:cubicBezTo>
                        <a:pt x="2518" y="566"/>
                        <a:pt x="2457" y="449"/>
                        <a:pt x="2364" y="370"/>
                      </a:cubicBezTo>
                      <a:cubicBezTo>
                        <a:pt x="2223" y="234"/>
                        <a:pt x="2031" y="136"/>
                        <a:pt x="1835" y="75"/>
                      </a:cubicBezTo>
                      <a:cubicBezTo>
                        <a:pt x="1620" y="19"/>
                        <a:pt x="1404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2"/>
                <p:cNvSpPr/>
                <p:nvPr/>
              </p:nvSpPr>
              <p:spPr>
                <a:xfrm>
                  <a:off x="3977113" y="4395773"/>
                  <a:ext cx="25806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160" y="721"/>
                      </a:lnTo>
                      <a:lnTo>
                        <a:pt x="1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2"/>
                <p:cNvSpPr/>
                <p:nvPr/>
              </p:nvSpPr>
              <p:spPr>
                <a:xfrm>
                  <a:off x="3769547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80" y="1"/>
                        <a:pt x="1" y="80"/>
                        <a:pt x="1" y="197"/>
                      </a:cubicBezTo>
                      <a:cubicBezTo>
                        <a:pt x="1" y="295"/>
                        <a:pt x="80" y="389"/>
                        <a:pt x="197" y="389"/>
                      </a:cubicBezTo>
                      <a:cubicBezTo>
                        <a:pt x="296" y="389"/>
                        <a:pt x="394" y="295"/>
                        <a:pt x="394" y="197"/>
                      </a:cubicBezTo>
                      <a:cubicBezTo>
                        <a:pt x="394" y="80"/>
                        <a:pt x="296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2"/>
                <p:cNvSpPr/>
                <p:nvPr/>
              </p:nvSpPr>
              <p:spPr>
                <a:xfrm>
                  <a:off x="3958244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80" y="1"/>
                        <a:pt x="0" y="80"/>
                        <a:pt x="0" y="197"/>
                      </a:cubicBezTo>
                      <a:cubicBezTo>
                        <a:pt x="0" y="295"/>
                        <a:pt x="80" y="389"/>
                        <a:pt x="197" y="389"/>
                      </a:cubicBezTo>
                      <a:cubicBezTo>
                        <a:pt x="295" y="389"/>
                        <a:pt x="393" y="295"/>
                        <a:pt x="393" y="197"/>
                      </a:cubicBezTo>
                      <a:cubicBezTo>
                        <a:pt x="393" y="80"/>
                        <a:pt x="295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2"/>
                <p:cNvSpPr/>
                <p:nvPr/>
              </p:nvSpPr>
              <p:spPr>
                <a:xfrm>
                  <a:off x="4146941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98" y="1"/>
                        <a:pt x="0" y="80"/>
                        <a:pt x="0" y="197"/>
                      </a:cubicBezTo>
                      <a:cubicBezTo>
                        <a:pt x="0" y="295"/>
                        <a:pt x="98" y="389"/>
                        <a:pt x="197" y="389"/>
                      </a:cubicBezTo>
                      <a:cubicBezTo>
                        <a:pt x="295" y="389"/>
                        <a:pt x="393" y="295"/>
                        <a:pt x="393" y="197"/>
                      </a:cubicBezTo>
                      <a:cubicBezTo>
                        <a:pt x="393" y="80"/>
                        <a:pt x="295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2"/>
                <p:cNvSpPr/>
                <p:nvPr/>
              </p:nvSpPr>
              <p:spPr>
                <a:xfrm>
                  <a:off x="3776321" y="3272920"/>
                  <a:ext cx="582078" cy="6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" h="4174" extrusionOk="0">
                      <a:moveTo>
                        <a:pt x="2144" y="0"/>
                      </a:moveTo>
                      <a:cubicBezTo>
                        <a:pt x="1774" y="0"/>
                        <a:pt x="1461" y="314"/>
                        <a:pt x="1461" y="702"/>
                      </a:cubicBezTo>
                      <a:lnTo>
                        <a:pt x="1461" y="2925"/>
                      </a:lnTo>
                      <a:cubicBezTo>
                        <a:pt x="1461" y="3491"/>
                        <a:pt x="993" y="3940"/>
                        <a:pt x="427" y="3940"/>
                      </a:cubicBezTo>
                      <a:lnTo>
                        <a:pt x="118" y="3940"/>
                      </a:lnTo>
                      <a:cubicBezTo>
                        <a:pt x="57" y="3940"/>
                        <a:pt x="1" y="3996"/>
                        <a:pt x="1" y="4057"/>
                      </a:cubicBezTo>
                      <a:cubicBezTo>
                        <a:pt x="1" y="4113"/>
                        <a:pt x="57" y="4174"/>
                        <a:pt x="118" y="4174"/>
                      </a:cubicBezTo>
                      <a:lnTo>
                        <a:pt x="2612" y="4174"/>
                      </a:lnTo>
                      <a:cubicBezTo>
                        <a:pt x="3159" y="4174"/>
                        <a:pt x="3608" y="3725"/>
                        <a:pt x="3608" y="3177"/>
                      </a:cubicBezTo>
                      <a:lnTo>
                        <a:pt x="3608" y="702"/>
                      </a:lnTo>
                      <a:cubicBezTo>
                        <a:pt x="3608" y="314"/>
                        <a:pt x="3295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2"/>
                <p:cNvSpPr/>
                <p:nvPr/>
              </p:nvSpPr>
              <p:spPr>
                <a:xfrm>
                  <a:off x="3448924" y="4348033"/>
                  <a:ext cx="276926" cy="25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587" extrusionOk="0">
                      <a:moveTo>
                        <a:pt x="1411" y="0"/>
                      </a:moveTo>
                      <a:cubicBezTo>
                        <a:pt x="1403" y="0"/>
                        <a:pt x="1394" y="1"/>
                        <a:pt x="1385" y="2"/>
                      </a:cubicBezTo>
                      <a:cubicBezTo>
                        <a:pt x="1212" y="2"/>
                        <a:pt x="1095" y="156"/>
                        <a:pt x="1053" y="353"/>
                      </a:cubicBezTo>
                      <a:cubicBezTo>
                        <a:pt x="1034" y="414"/>
                        <a:pt x="1034" y="470"/>
                        <a:pt x="1016" y="530"/>
                      </a:cubicBezTo>
                      <a:cubicBezTo>
                        <a:pt x="997" y="685"/>
                        <a:pt x="959" y="821"/>
                        <a:pt x="800" y="938"/>
                      </a:cubicBezTo>
                      <a:cubicBezTo>
                        <a:pt x="585" y="1115"/>
                        <a:pt x="295" y="1092"/>
                        <a:pt x="80" y="1251"/>
                      </a:cubicBezTo>
                      <a:cubicBezTo>
                        <a:pt x="61" y="1251"/>
                        <a:pt x="42" y="1270"/>
                        <a:pt x="24" y="1288"/>
                      </a:cubicBezTo>
                      <a:cubicBezTo>
                        <a:pt x="0" y="1326"/>
                        <a:pt x="0" y="1405"/>
                        <a:pt x="24" y="1443"/>
                      </a:cubicBezTo>
                      <a:cubicBezTo>
                        <a:pt x="98" y="1556"/>
                        <a:pt x="231" y="1587"/>
                        <a:pt x="373" y="1587"/>
                      </a:cubicBezTo>
                      <a:cubicBezTo>
                        <a:pt x="526" y="1587"/>
                        <a:pt x="689" y="1551"/>
                        <a:pt x="800" y="1541"/>
                      </a:cubicBezTo>
                      <a:lnTo>
                        <a:pt x="1582" y="1541"/>
                      </a:lnTo>
                      <a:cubicBezTo>
                        <a:pt x="1638" y="1541"/>
                        <a:pt x="1699" y="1466"/>
                        <a:pt x="1699" y="1387"/>
                      </a:cubicBezTo>
                      <a:lnTo>
                        <a:pt x="1699" y="507"/>
                      </a:lnTo>
                      <a:lnTo>
                        <a:pt x="1699" y="371"/>
                      </a:lnTo>
                      <a:cubicBezTo>
                        <a:pt x="1716" y="167"/>
                        <a:pt x="1578" y="0"/>
                        <a:pt x="1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2"/>
                <p:cNvSpPr/>
                <p:nvPr/>
              </p:nvSpPr>
              <p:spPr>
                <a:xfrm>
                  <a:off x="3728904" y="3146797"/>
                  <a:ext cx="204671" cy="38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2383" extrusionOk="0">
                      <a:moveTo>
                        <a:pt x="6" y="2240"/>
                      </a:moveTo>
                      <a:cubicBezTo>
                        <a:pt x="4" y="2249"/>
                        <a:pt x="2" y="2257"/>
                        <a:pt x="0" y="2266"/>
                      </a:cubicBezTo>
                      <a:lnTo>
                        <a:pt x="0" y="2284"/>
                      </a:lnTo>
                      <a:lnTo>
                        <a:pt x="6" y="2240"/>
                      </a:lnTo>
                      <a:close/>
                      <a:moveTo>
                        <a:pt x="1268" y="1"/>
                      </a:moveTo>
                      <a:lnTo>
                        <a:pt x="1114" y="665"/>
                      </a:lnTo>
                      <a:lnTo>
                        <a:pt x="234" y="492"/>
                      </a:lnTo>
                      <a:lnTo>
                        <a:pt x="6" y="2240"/>
                      </a:lnTo>
                      <a:lnTo>
                        <a:pt x="6" y="2240"/>
                      </a:lnTo>
                      <a:cubicBezTo>
                        <a:pt x="51" y="2067"/>
                        <a:pt x="196" y="1964"/>
                        <a:pt x="358" y="1964"/>
                      </a:cubicBezTo>
                      <a:cubicBezTo>
                        <a:pt x="382" y="1964"/>
                        <a:pt x="406" y="1966"/>
                        <a:pt x="431" y="1971"/>
                      </a:cubicBezTo>
                      <a:cubicBezTo>
                        <a:pt x="646" y="2013"/>
                        <a:pt x="763" y="2186"/>
                        <a:pt x="744" y="2382"/>
                      </a:cubicBezTo>
                      <a:lnTo>
                        <a:pt x="1268" y="1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2"/>
                <p:cNvSpPr/>
                <p:nvPr/>
              </p:nvSpPr>
              <p:spPr>
                <a:xfrm>
                  <a:off x="3848896" y="3534037"/>
                  <a:ext cx="161" cy="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9" extrusionOk="0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2"/>
                <p:cNvSpPr/>
                <p:nvPr/>
              </p:nvSpPr>
              <p:spPr>
                <a:xfrm>
                  <a:off x="3930342" y="3137765"/>
                  <a:ext cx="161" cy="6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9" extrusionOk="0">
                      <a:moveTo>
                        <a:pt x="0" y="1"/>
                      </a:moveTo>
                      <a:lnTo>
                        <a:pt x="0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2"/>
                <p:cNvSpPr/>
                <p:nvPr/>
              </p:nvSpPr>
              <p:spPr>
                <a:xfrm>
                  <a:off x="3848896" y="3530973"/>
                  <a:ext cx="161" cy="3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" extrusionOk="0">
                      <a:moveTo>
                        <a:pt x="0" y="0"/>
                      </a:move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2"/>
                <p:cNvSpPr/>
                <p:nvPr/>
              </p:nvSpPr>
              <p:spPr>
                <a:xfrm>
                  <a:off x="3725840" y="3515167"/>
                  <a:ext cx="123222" cy="64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398" extrusionOk="0">
                      <a:moveTo>
                        <a:pt x="38" y="0"/>
                      </a:moveTo>
                      <a:lnTo>
                        <a:pt x="38" y="0"/>
                      </a:lnTo>
                      <a:cubicBezTo>
                        <a:pt x="0" y="173"/>
                        <a:pt x="136" y="370"/>
                        <a:pt x="333" y="389"/>
                      </a:cubicBezTo>
                      <a:cubicBezTo>
                        <a:pt x="360" y="394"/>
                        <a:pt x="386" y="397"/>
                        <a:pt x="412" y="397"/>
                      </a:cubicBezTo>
                      <a:cubicBezTo>
                        <a:pt x="575" y="397"/>
                        <a:pt x="711" y="289"/>
                        <a:pt x="763" y="136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2"/>
                <p:cNvSpPr/>
                <p:nvPr/>
              </p:nvSpPr>
              <p:spPr>
                <a:xfrm>
                  <a:off x="3731807" y="3460492"/>
                  <a:ext cx="123222" cy="76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75" extrusionOk="0">
                      <a:moveTo>
                        <a:pt x="361" y="1"/>
                      </a:moveTo>
                      <a:cubicBezTo>
                        <a:pt x="179" y="1"/>
                        <a:pt x="38" y="127"/>
                        <a:pt x="1" y="302"/>
                      </a:cubicBezTo>
                      <a:lnTo>
                        <a:pt x="1" y="339"/>
                      </a:lnTo>
                      <a:lnTo>
                        <a:pt x="726" y="475"/>
                      </a:lnTo>
                      <a:lnTo>
                        <a:pt x="726" y="456"/>
                      </a:lnTo>
                      <a:lnTo>
                        <a:pt x="726" y="437"/>
                      </a:lnTo>
                      <a:cubicBezTo>
                        <a:pt x="763" y="222"/>
                        <a:pt x="628" y="44"/>
                        <a:pt x="431" y="7"/>
                      </a:cubicBezTo>
                      <a:cubicBezTo>
                        <a:pt x="407" y="3"/>
                        <a:pt x="383" y="1"/>
                        <a:pt x="361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2"/>
                <p:cNvSpPr/>
                <p:nvPr/>
              </p:nvSpPr>
              <p:spPr>
                <a:xfrm>
                  <a:off x="3763580" y="3115991"/>
                  <a:ext cx="15967" cy="11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684" extrusionOk="0">
                      <a:moveTo>
                        <a:pt x="0" y="683"/>
                      </a:move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2"/>
                <p:cNvSpPr/>
                <p:nvPr/>
              </p:nvSpPr>
              <p:spPr>
                <a:xfrm>
                  <a:off x="3763580" y="3018577"/>
                  <a:ext cx="182736" cy="23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442" extrusionOk="0">
                      <a:moveTo>
                        <a:pt x="1053" y="1"/>
                      </a:moveTo>
                      <a:cubicBezTo>
                        <a:pt x="899" y="19"/>
                        <a:pt x="763" y="57"/>
                        <a:pt x="623" y="117"/>
                      </a:cubicBezTo>
                      <a:cubicBezTo>
                        <a:pt x="566" y="136"/>
                        <a:pt x="506" y="155"/>
                        <a:pt x="449" y="174"/>
                      </a:cubicBezTo>
                      <a:cubicBezTo>
                        <a:pt x="272" y="253"/>
                        <a:pt x="178" y="426"/>
                        <a:pt x="117" y="604"/>
                      </a:cubicBezTo>
                      <a:cubicBezTo>
                        <a:pt x="38" y="819"/>
                        <a:pt x="38" y="1053"/>
                        <a:pt x="0" y="1287"/>
                      </a:cubicBezTo>
                      <a:lnTo>
                        <a:pt x="899" y="1442"/>
                      </a:lnTo>
                      <a:cubicBezTo>
                        <a:pt x="899" y="1442"/>
                        <a:pt x="974" y="1072"/>
                        <a:pt x="974" y="1053"/>
                      </a:cubicBezTo>
                      <a:cubicBezTo>
                        <a:pt x="974" y="894"/>
                        <a:pt x="1053" y="777"/>
                        <a:pt x="1034" y="623"/>
                      </a:cubicBezTo>
                      <a:cubicBezTo>
                        <a:pt x="1034" y="506"/>
                        <a:pt x="1053" y="408"/>
                        <a:pt x="1072" y="309"/>
                      </a:cubicBezTo>
                      <a:cubicBezTo>
                        <a:pt x="1090" y="253"/>
                        <a:pt x="1114" y="211"/>
                        <a:pt x="1114" y="155"/>
                      </a:cubicBezTo>
                      <a:cubicBezTo>
                        <a:pt x="1133" y="117"/>
                        <a:pt x="1114" y="75"/>
                        <a:pt x="1114" y="38"/>
                      </a:cubicBezTo>
                      <a:lnTo>
                        <a:pt x="1114" y="19"/>
                      </a:lnTo>
                      <a:cubicBezTo>
                        <a:pt x="1114" y="1"/>
                        <a:pt x="1072" y="1"/>
                        <a:pt x="10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2"/>
                <p:cNvSpPr/>
                <p:nvPr/>
              </p:nvSpPr>
              <p:spPr>
                <a:xfrm>
                  <a:off x="3373445" y="3461621"/>
                  <a:ext cx="475629" cy="119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740" extrusionOk="0">
                      <a:moveTo>
                        <a:pt x="2499" y="0"/>
                      </a:moveTo>
                      <a:lnTo>
                        <a:pt x="0" y="253"/>
                      </a:lnTo>
                      <a:lnTo>
                        <a:pt x="24" y="547"/>
                      </a:lnTo>
                      <a:lnTo>
                        <a:pt x="2555" y="739"/>
                      </a:lnTo>
                      <a:lnTo>
                        <a:pt x="2597" y="739"/>
                      </a:lnTo>
                      <a:cubicBezTo>
                        <a:pt x="2789" y="739"/>
                        <a:pt x="2948" y="566"/>
                        <a:pt x="2948" y="351"/>
                      </a:cubicBezTo>
                      <a:cubicBezTo>
                        <a:pt x="2925" y="154"/>
                        <a:pt x="2752" y="0"/>
                        <a:pt x="2555" y="0"/>
                      </a:cubicBezTo>
                      <a:cubicBezTo>
                        <a:pt x="2536" y="0"/>
                        <a:pt x="2518" y="0"/>
                        <a:pt x="2499" y="19"/>
                      </a:cubicBez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2"/>
                <p:cNvSpPr/>
                <p:nvPr/>
              </p:nvSpPr>
              <p:spPr>
                <a:xfrm>
                  <a:off x="3436828" y="3672096"/>
                  <a:ext cx="612883" cy="25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1559" extrusionOk="0">
                      <a:moveTo>
                        <a:pt x="3116" y="0"/>
                      </a:moveTo>
                      <a:cubicBezTo>
                        <a:pt x="3042" y="19"/>
                        <a:pt x="2943" y="19"/>
                        <a:pt x="2864" y="19"/>
                      </a:cubicBezTo>
                      <a:cubicBezTo>
                        <a:pt x="2359" y="80"/>
                        <a:pt x="1872" y="136"/>
                        <a:pt x="1385" y="178"/>
                      </a:cubicBezTo>
                      <a:cubicBezTo>
                        <a:pt x="974" y="216"/>
                        <a:pt x="407" y="178"/>
                        <a:pt x="99" y="529"/>
                      </a:cubicBezTo>
                      <a:cubicBezTo>
                        <a:pt x="38" y="585"/>
                        <a:pt x="75" y="684"/>
                        <a:pt x="38" y="763"/>
                      </a:cubicBezTo>
                      <a:cubicBezTo>
                        <a:pt x="19" y="801"/>
                        <a:pt x="0" y="880"/>
                        <a:pt x="0" y="936"/>
                      </a:cubicBezTo>
                      <a:cubicBezTo>
                        <a:pt x="0" y="1016"/>
                        <a:pt x="19" y="1095"/>
                        <a:pt x="38" y="1170"/>
                      </a:cubicBezTo>
                      <a:cubicBezTo>
                        <a:pt x="173" y="1484"/>
                        <a:pt x="524" y="1521"/>
                        <a:pt x="800" y="1540"/>
                      </a:cubicBezTo>
                      <a:cubicBezTo>
                        <a:pt x="897" y="1554"/>
                        <a:pt x="996" y="1559"/>
                        <a:pt x="1097" y="1559"/>
                      </a:cubicBezTo>
                      <a:cubicBezTo>
                        <a:pt x="1299" y="1559"/>
                        <a:pt x="1507" y="1540"/>
                        <a:pt x="1713" y="1540"/>
                      </a:cubicBezTo>
                      <a:lnTo>
                        <a:pt x="3233" y="1540"/>
                      </a:lnTo>
                      <a:cubicBezTo>
                        <a:pt x="3566" y="1540"/>
                        <a:pt x="3800" y="1189"/>
                        <a:pt x="3781" y="763"/>
                      </a:cubicBezTo>
                      <a:cubicBezTo>
                        <a:pt x="3762" y="333"/>
                        <a:pt x="3467" y="0"/>
                        <a:pt x="31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2"/>
                <p:cNvSpPr/>
                <p:nvPr/>
              </p:nvSpPr>
              <p:spPr>
                <a:xfrm>
                  <a:off x="3399088" y="3717093"/>
                  <a:ext cx="348859" cy="61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835" extrusionOk="0">
                      <a:moveTo>
                        <a:pt x="851" y="1"/>
                      </a:moveTo>
                      <a:cubicBezTo>
                        <a:pt x="743" y="1"/>
                        <a:pt x="622" y="23"/>
                        <a:pt x="487" y="72"/>
                      </a:cubicBezTo>
                      <a:cubicBezTo>
                        <a:pt x="389" y="114"/>
                        <a:pt x="309" y="152"/>
                        <a:pt x="253" y="208"/>
                      </a:cubicBezTo>
                      <a:cubicBezTo>
                        <a:pt x="0" y="405"/>
                        <a:pt x="19" y="657"/>
                        <a:pt x="117" y="910"/>
                      </a:cubicBezTo>
                      <a:cubicBezTo>
                        <a:pt x="333" y="1495"/>
                        <a:pt x="567" y="2061"/>
                        <a:pt x="777" y="2646"/>
                      </a:cubicBezTo>
                      <a:cubicBezTo>
                        <a:pt x="936" y="3039"/>
                        <a:pt x="1090" y="3445"/>
                        <a:pt x="1245" y="3834"/>
                      </a:cubicBezTo>
                      <a:lnTo>
                        <a:pt x="1245" y="3834"/>
                      </a:lnTo>
                      <a:cubicBezTo>
                        <a:pt x="1248" y="3814"/>
                        <a:pt x="2107" y="3740"/>
                        <a:pt x="2162" y="3717"/>
                      </a:cubicBezTo>
                      <a:cubicBezTo>
                        <a:pt x="2045" y="2707"/>
                        <a:pt x="1872" y="1710"/>
                        <a:pt x="1596" y="737"/>
                      </a:cubicBezTo>
                      <a:cubicBezTo>
                        <a:pt x="1489" y="319"/>
                        <a:pt x="1259" y="1"/>
                        <a:pt x="851" y="1"/>
                      </a:cubicBezTo>
                      <a:close/>
                      <a:moveTo>
                        <a:pt x="1245" y="3834"/>
                      </a:moveTo>
                      <a:cubicBezTo>
                        <a:pt x="1245" y="3834"/>
                        <a:pt x="1245" y="3834"/>
                        <a:pt x="1245" y="3834"/>
                      </a:cubicBezTo>
                      <a:cubicBezTo>
                        <a:pt x="1245" y="3834"/>
                        <a:pt x="1245" y="3834"/>
                        <a:pt x="1245" y="38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2"/>
                <p:cNvSpPr/>
                <p:nvPr/>
              </p:nvSpPr>
              <p:spPr>
                <a:xfrm>
                  <a:off x="3804222" y="3545166"/>
                  <a:ext cx="453050" cy="379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9" h="2351" extrusionOk="0">
                      <a:moveTo>
                        <a:pt x="1232" y="0"/>
                      </a:moveTo>
                      <a:cubicBezTo>
                        <a:pt x="1154" y="0"/>
                        <a:pt x="1076" y="3"/>
                        <a:pt x="998" y="11"/>
                      </a:cubicBezTo>
                      <a:cubicBezTo>
                        <a:pt x="838" y="48"/>
                        <a:pt x="862" y="11"/>
                        <a:pt x="801" y="165"/>
                      </a:cubicBezTo>
                      <a:cubicBezTo>
                        <a:pt x="722" y="362"/>
                        <a:pt x="764" y="670"/>
                        <a:pt x="722" y="886"/>
                      </a:cubicBezTo>
                      <a:cubicBezTo>
                        <a:pt x="684" y="1138"/>
                        <a:pt x="586" y="1414"/>
                        <a:pt x="413" y="1625"/>
                      </a:cubicBezTo>
                      <a:cubicBezTo>
                        <a:pt x="371" y="1686"/>
                        <a:pt x="333" y="1723"/>
                        <a:pt x="296" y="1784"/>
                      </a:cubicBezTo>
                      <a:cubicBezTo>
                        <a:pt x="277" y="1803"/>
                        <a:pt x="277" y="1803"/>
                        <a:pt x="254" y="1821"/>
                      </a:cubicBezTo>
                      <a:cubicBezTo>
                        <a:pt x="1" y="2252"/>
                        <a:pt x="703" y="2350"/>
                        <a:pt x="955" y="2350"/>
                      </a:cubicBezTo>
                      <a:lnTo>
                        <a:pt x="1873" y="2350"/>
                      </a:lnTo>
                      <a:cubicBezTo>
                        <a:pt x="2401" y="2350"/>
                        <a:pt x="2790" y="2093"/>
                        <a:pt x="2808" y="1569"/>
                      </a:cubicBezTo>
                      <a:lnTo>
                        <a:pt x="2808" y="11"/>
                      </a:lnTo>
                      <a:lnTo>
                        <a:pt x="1699" y="11"/>
                      </a:lnTo>
                      <a:cubicBezTo>
                        <a:pt x="1543" y="11"/>
                        <a:pt x="1387" y="0"/>
                        <a:pt x="12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2"/>
                <p:cNvSpPr/>
                <p:nvPr/>
              </p:nvSpPr>
              <p:spPr>
                <a:xfrm>
                  <a:off x="3606655" y="3652580"/>
                  <a:ext cx="666430" cy="3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2471" extrusionOk="0">
                      <a:moveTo>
                        <a:pt x="2907" y="1"/>
                      </a:moveTo>
                      <a:cubicBezTo>
                        <a:pt x="2551" y="1"/>
                        <a:pt x="2208" y="116"/>
                        <a:pt x="1928" y="318"/>
                      </a:cubicBezTo>
                      <a:cubicBezTo>
                        <a:pt x="1755" y="435"/>
                        <a:pt x="370" y="1001"/>
                        <a:pt x="173" y="1333"/>
                      </a:cubicBezTo>
                      <a:cubicBezTo>
                        <a:pt x="0" y="1586"/>
                        <a:pt x="56" y="1895"/>
                        <a:pt x="332" y="2171"/>
                      </a:cubicBezTo>
                      <a:cubicBezTo>
                        <a:pt x="531" y="2370"/>
                        <a:pt x="770" y="2470"/>
                        <a:pt x="970" y="2470"/>
                      </a:cubicBezTo>
                      <a:cubicBezTo>
                        <a:pt x="1005" y="2470"/>
                        <a:pt x="1039" y="2467"/>
                        <a:pt x="1072" y="2461"/>
                      </a:cubicBezTo>
                      <a:cubicBezTo>
                        <a:pt x="1072" y="2442"/>
                        <a:pt x="1090" y="2442"/>
                        <a:pt x="1109" y="2442"/>
                      </a:cubicBezTo>
                      <a:lnTo>
                        <a:pt x="1128" y="2442"/>
                      </a:lnTo>
                      <a:lnTo>
                        <a:pt x="3682" y="1586"/>
                      </a:lnTo>
                      <a:lnTo>
                        <a:pt x="3701" y="1567"/>
                      </a:lnTo>
                      <a:cubicBezTo>
                        <a:pt x="3977" y="1469"/>
                        <a:pt x="4132" y="1099"/>
                        <a:pt x="4052" y="688"/>
                      </a:cubicBezTo>
                      <a:cubicBezTo>
                        <a:pt x="3935" y="164"/>
                        <a:pt x="3547" y="84"/>
                        <a:pt x="3177" y="23"/>
                      </a:cubicBezTo>
                      <a:cubicBezTo>
                        <a:pt x="3087" y="8"/>
                        <a:pt x="2996" y="1"/>
                        <a:pt x="29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2"/>
                <p:cNvSpPr/>
                <p:nvPr/>
              </p:nvSpPr>
              <p:spPr>
                <a:xfrm>
                  <a:off x="3814060" y="3011803"/>
                  <a:ext cx="509661" cy="67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0" h="4156" extrusionOk="0">
                      <a:moveTo>
                        <a:pt x="1287" y="0"/>
                      </a:moveTo>
                      <a:cubicBezTo>
                        <a:pt x="993" y="19"/>
                        <a:pt x="642" y="0"/>
                        <a:pt x="408" y="178"/>
                      </a:cubicBezTo>
                      <a:cubicBezTo>
                        <a:pt x="370" y="216"/>
                        <a:pt x="333" y="253"/>
                        <a:pt x="291" y="295"/>
                      </a:cubicBezTo>
                      <a:cubicBezTo>
                        <a:pt x="272" y="314"/>
                        <a:pt x="253" y="333"/>
                        <a:pt x="235" y="351"/>
                      </a:cubicBezTo>
                      <a:cubicBezTo>
                        <a:pt x="216" y="370"/>
                        <a:pt x="193" y="393"/>
                        <a:pt x="174" y="431"/>
                      </a:cubicBezTo>
                      <a:cubicBezTo>
                        <a:pt x="1" y="684"/>
                        <a:pt x="20" y="1072"/>
                        <a:pt x="76" y="1367"/>
                      </a:cubicBezTo>
                      <a:cubicBezTo>
                        <a:pt x="136" y="1699"/>
                        <a:pt x="174" y="2050"/>
                        <a:pt x="216" y="2382"/>
                      </a:cubicBezTo>
                      <a:cubicBezTo>
                        <a:pt x="272" y="2906"/>
                        <a:pt x="370" y="3411"/>
                        <a:pt x="408" y="3921"/>
                      </a:cubicBezTo>
                      <a:cubicBezTo>
                        <a:pt x="820" y="4076"/>
                        <a:pt x="1287" y="4094"/>
                        <a:pt x="1713" y="4113"/>
                      </a:cubicBezTo>
                      <a:cubicBezTo>
                        <a:pt x="2064" y="4137"/>
                        <a:pt x="2396" y="4137"/>
                        <a:pt x="2747" y="4155"/>
                      </a:cubicBezTo>
                      <a:cubicBezTo>
                        <a:pt x="2789" y="3453"/>
                        <a:pt x="2827" y="2733"/>
                        <a:pt x="2906" y="2031"/>
                      </a:cubicBezTo>
                      <a:cubicBezTo>
                        <a:pt x="2944" y="1657"/>
                        <a:pt x="3159" y="1231"/>
                        <a:pt x="3000" y="880"/>
                      </a:cubicBezTo>
                      <a:cubicBezTo>
                        <a:pt x="2864" y="529"/>
                        <a:pt x="2574" y="276"/>
                        <a:pt x="2242" y="136"/>
                      </a:cubicBezTo>
                      <a:cubicBezTo>
                        <a:pt x="1929" y="0"/>
                        <a:pt x="1620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2"/>
                <p:cNvSpPr/>
                <p:nvPr/>
              </p:nvSpPr>
              <p:spPr>
                <a:xfrm>
                  <a:off x="3927278" y="2886486"/>
                  <a:ext cx="148060" cy="21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1331" extrusionOk="0">
                      <a:moveTo>
                        <a:pt x="684" y="1"/>
                      </a:moveTo>
                      <a:lnTo>
                        <a:pt x="1" y="118"/>
                      </a:lnTo>
                      <a:lnTo>
                        <a:pt x="136" y="993"/>
                      </a:lnTo>
                      <a:cubicBezTo>
                        <a:pt x="170" y="1186"/>
                        <a:pt x="332" y="1330"/>
                        <a:pt x="521" y="1330"/>
                      </a:cubicBezTo>
                      <a:cubicBezTo>
                        <a:pt x="542" y="1330"/>
                        <a:pt x="564" y="1329"/>
                        <a:pt x="585" y="1325"/>
                      </a:cubicBezTo>
                      <a:cubicBezTo>
                        <a:pt x="777" y="1287"/>
                        <a:pt x="918" y="1072"/>
                        <a:pt x="876" y="857"/>
                      </a:cubicBezTo>
                      <a:lnTo>
                        <a:pt x="684" y="1"/>
                      </a:ln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2"/>
                <p:cNvSpPr/>
                <p:nvPr/>
              </p:nvSpPr>
              <p:spPr>
                <a:xfrm>
                  <a:off x="3901635" y="2769555"/>
                  <a:ext cx="192574" cy="21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1341" extrusionOk="0">
                      <a:moveTo>
                        <a:pt x="178" y="0"/>
                      </a:moveTo>
                      <a:lnTo>
                        <a:pt x="61" y="726"/>
                      </a:lnTo>
                      <a:cubicBezTo>
                        <a:pt x="1" y="997"/>
                        <a:pt x="178" y="1268"/>
                        <a:pt x="431" y="1329"/>
                      </a:cubicBezTo>
                      <a:cubicBezTo>
                        <a:pt x="468" y="1337"/>
                        <a:pt x="506" y="1341"/>
                        <a:pt x="543" y="1341"/>
                      </a:cubicBezTo>
                      <a:cubicBezTo>
                        <a:pt x="774" y="1341"/>
                        <a:pt x="986" y="1194"/>
                        <a:pt x="1035" y="960"/>
                      </a:cubicBezTo>
                      <a:lnTo>
                        <a:pt x="1194" y="234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2"/>
                <p:cNvSpPr/>
                <p:nvPr/>
              </p:nvSpPr>
              <p:spPr>
                <a:xfrm>
                  <a:off x="3892603" y="2715042"/>
                  <a:ext cx="248379" cy="29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1825" extrusionOk="0">
                      <a:moveTo>
                        <a:pt x="409" y="1"/>
                      </a:moveTo>
                      <a:cubicBezTo>
                        <a:pt x="396" y="1"/>
                        <a:pt x="383" y="3"/>
                        <a:pt x="370" y="11"/>
                      </a:cubicBezTo>
                      <a:cubicBezTo>
                        <a:pt x="351" y="11"/>
                        <a:pt x="333" y="48"/>
                        <a:pt x="351" y="86"/>
                      </a:cubicBezTo>
                      <a:cubicBezTo>
                        <a:pt x="272" y="86"/>
                        <a:pt x="197" y="86"/>
                        <a:pt x="136" y="128"/>
                      </a:cubicBezTo>
                      <a:cubicBezTo>
                        <a:pt x="0" y="221"/>
                        <a:pt x="80" y="399"/>
                        <a:pt x="197" y="479"/>
                      </a:cubicBezTo>
                      <a:cubicBezTo>
                        <a:pt x="253" y="516"/>
                        <a:pt x="351" y="535"/>
                        <a:pt x="407" y="554"/>
                      </a:cubicBezTo>
                      <a:cubicBezTo>
                        <a:pt x="506" y="572"/>
                        <a:pt x="623" y="596"/>
                        <a:pt x="721" y="633"/>
                      </a:cubicBezTo>
                      <a:cubicBezTo>
                        <a:pt x="955" y="689"/>
                        <a:pt x="974" y="886"/>
                        <a:pt x="899" y="1101"/>
                      </a:cubicBezTo>
                      <a:cubicBezTo>
                        <a:pt x="857" y="1218"/>
                        <a:pt x="782" y="1316"/>
                        <a:pt x="684" y="1373"/>
                      </a:cubicBezTo>
                      <a:cubicBezTo>
                        <a:pt x="619" y="1399"/>
                        <a:pt x="548" y="1412"/>
                        <a:pt x="479" y="1412"/>
                      </a:cubicBezTo>
                      <a:cubicBezTo>
                        <a:pt x="337" y="1412"/>
                        <a:pt x="202" y="1356"/>
                        <a:pt x="136" y="1237"/>
                      </a:cubicBezTo>
                      <a:lnTo>
                        <a:pt x="117" y="1218"/>
                      </a:lnTo>
                      <a:cubicBezTo>
                        <a:pt x="106" y="1213"/>
                        <a:pt x="97" y="1210"/>
                        <a:pt x="88" y="1210"/>
                      </a:cubicBezTo>
                      <a:cubicBezTo>
                        <a:pt x="67" y="1210"/>
                        <a:pt x="51" y="1224"/>
                        <a:pt x="38" y="1237"/>
                      </a:cubicBezTo>
                      <a:cubicBezTo>
                        <a:pt x="0" y="1274"/>
                        <a:pt x="0" y="1335"/>
                        <a:pt x="0" y="1391"/>
                      </a:cubicBezTo>
                      <a:cubicBezTo>
                        <a:pt x="0" y="1452"/>
                        <a:pt x="0" y="1508"/>
                        <a:pt x="19" y="1569"/>
                      </a:cubicBezTo>
                      <a:cubicBezTo>
                        <a:pt x="95" y="1733"/>
                        <a:pt x="304" y="1824"/>
                        <a:pt x="499" y="1824"/>
                      </a:cubicBezTo>
                      <a:cubicBezTo>
                        <a:pt x="605" y="1824"/>
                        <a:pt x="706" y="1798"/>
                        <a:pt x="782" y="1742"/>
                      </a:cubicBezTo>
                      <a:cubicBezTo>
                        <a:pt x="857" y="1686"/>
                        <a:pt x="936" y="1606"/>
                        <a:pt x="955" y="1508"/>
                      </a:cubicBezTo>
                      <a:cubicBezTo>
                        <a:pt x="977" y="1453"/>
                        <a:pt x="1014" y="1437"/>
                        <a:pt x="1061" y="1437"/>
                      </a:cubicBezTo>
                      <a:cubicBezTo>
                        <a:pt x="1093" y="1437"/>
                        <a:pt x="1130" y="1444"/>
                        <a:pt x="1170" y="1452"/>
                      </a:cubicBezTo>
                      <a:cubicBezTo>
                        <a:pt x="1182" y="1454"/>
                        <a:pt x="1193" y="1455"/>
                        <a:pt x="1205" y="1455"/>
                      </a:cubicBezTo>
                      <a:cubicBezTo>
                        <a:pt x="1310" y="1455"/>
                        <a:pt x="1410" y="1382"/>
                        <a:pt x="1460" y="1298"/>
                      </a:cubicBezTo>
                      <a:cubicBezTo>
                        <a:pt x="1502" y="1199"/>
                        <a:pt x="1460" y="1040"/>
                        <a:pt x="1343" y="1003"/>
                      </a:cubicBezTo>
                      <a:cubicBezTo>
                        <a:pt x="1442" y="965"/>
                        <a:pt x="1521" y="886"/>
                        <a:pt x="1540" y="788"/>
                      </a:cubicBezTo>
                      <a:cubicBezTo>
                        <a:pt x="1540" y="713"/>
                        <a:pt x="1502" y="633"/>
                        <a:pt x="1442" y="596"/>
                      </a:cubicBezTo>
                      <a:cubicBezTo>
                        <a:pt x="1385" y="535"/>
                        <a:pt x="1306" y="498"/>
                        <a:pt x="1226" y="479"/>
                      </a:cubicBezTo>
                      <a:cubicBezTo>
                        <a:pt x="1268" y="418"/>
                        <a:pt x="1250" y="362"/>
                        <a:pt x="1226" y="320"/>
                      </a:cubicBezTo>
                      <a:cubicBezTo>
                        <a:pt x="1189" y="264"/>
                        <a:pt x="1133" y="245"/>
                        <a:pt x="1072" y="245"/>
                      </a:cubicBezTo>
                      <a:cubicBezTo>
                        <a:pt x="1048" y="238"/>
                        <a:pt x="1023" y="235"/>
                        <a:pt x="997" y="235"/>
                      </a:cubicBezTo>
                      <a:cubicBezTo>
                        <a:pt x="938" y="235"/>
                        <a:pt x="875" y="250"/>
                        <a:pt x="819" y="264"/>
                      </a:cubicBezTo>
                      <a:cubicBezTo>
                        <a:pt x="800" y="184"/>
                        <a:pt x="740" y="147"/>
                        <a:pt x="684" y="86"/>
                      </a:cubicBezTo>
                      <a:cubicBezTo>
                        <a:pt x="623" y="48"/>
                        <a:pt x="548" y="30"/>
                        <a:pt x="487" y="11"/>
                      </a:cubicBezTo>
                      <a:cubicBezTo>
                        <a:pt x="462" y="11"/>
                        <a:pt x="435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2"/>
                <p:cNvSpPr/>
                <p:nvPr/>
              </p:nvSpPr>
              <p:spPr>
                <a:xfrm>
                  <a:off x="4024691" y="2879712"/>
                  <a:ext cx="37902" cy="35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21" extrusionOk="0">
                      <a:moveTo>
                        <a:pt x="136" y="1"/>
                      </a:moveTo>
                      <a:cubicBezTo>
                        <a:pt x="80" y="1"/>
                        <a:pt x="19" y="19"/>
                        <a:pt x="19" y="80"/>
                      </a:cubicBezTo>
                      <a:cubicBezTo>
                        <a:pt x="0" y="136"/>
                        <a:pt x="38" y="197"/>
                        <a:pt x="98" y="216"/>
                      </a:cubicBezTo>
                      <a:cubicBezTo>
                        <a:pt x="108" y="219"/>
                        <a:pt x="118" y="221"/>
                        <a:pt x="128" y="221"/>
                      </a:cubicBezTo>
                      <a:cubicBezTo>
                        <a:pt x="174" y="221"/>
                        <a:pt x="215" y="186"/>
                        <a:pt x="215" y="136"/>
                      </a:cubicBezTo>
                      <a:cubicBezTo>
                        <a:pt x="234" y="80"/>
                        <a:pt x="197" y="19"/>
                        <a:pt x="136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2"/>
                <p:cNvSpPr/>
                <p:nvPr/>
              </p:nvSpPr>
              <p:spPr>
                <a:xfrm>
                  <a:off x="3927278" y="2914388"/>
                  <a:ext cx="44031" cy="19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118" extrusionOk="0">
                      <a:moveTo>
                        <a:pt x="1" y="1"/>
                      </a:moveTo>
                      <a:cubicBezTo>
                        <a:pt x="1" y="1"/>
                        <a:pt x="1" y="20"/>
                        <a:pt x="19" y="38"/>
                      </a:cubicBezTo>
                      <a:cubicBezTo>
                        <a:pt x="38" y="62"/>
                        <a:pt x="75" y="99"/>
                        <a:pt x="118" y="99"/>
                      </a:cubicBezTo>
                      <a:cubicBezTo>
                        <a:pt x="136" y="118"/>
                        <a:pt x="155" y="118"/>
                        <a:pt x="155" y="118"/>
                      </a:cubicBezTo>
                      <a:cubicBezTo>
                        <a:pt x="235" y="118"/>
                        <a:pt x="272" y="80"/>
                        <a:pt x="272" y="62"/>
                      </a:cubicBezTo>
                      <a:lnTo>
                        <a:pt x="253" y="38"/>
                      </a:lnTo>
                      <a:cubicBezTo>
                        <a:pt x="235" y="38"/>
                        <a:pt x="216" y="80"/>
                        <a:pt x="155" y="80"/>
                      </a:cubicBezTo>
                      <a:cubicBezTo>
                        <a:pt x="155" y="80"/>
                        <a:pt x="136" y="80"/>
                        <a:pt x="136" y="62"/>
                      </a:cubicBezTo>
                      <a:cubicBezTo>
                        <a:pt x="99" y="62"/>
                        <a:pt x="75" y="38"/>
                        <a:pt x="57" y="20"/>
                      </a:cubicBez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2"/>
                <p:cNvSpPr/>
                <p:nvPr/>
              </p:nvSpPr>
              <p:spPr>
                <a:xfrm>
                  <a:off x="4159682" y="3128572"/>
                  <a:ext cx="151124" cy="402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496" extrusionOk="0">
                      <a:moveTo>
                        <a:pt x="396" y="0"/>
                      </a:moveTo>
                      <a:cubicBezTo>
                        <a:pt x="317" y="0"/>
                        <a:pt x="240" y="25"/>
                        <a:pt x="179" y="76"/>
                      </a:cubicBezTo>
                      <a:cubicBezTo>
                        <a:pt x="62" y="156"/>
                        <a:pt x="1" y="292"/>
                        <a:pt x="1" y="427"/>
                      </a:cubicBezTo>
                      <a:lnTo>
                        <a:pt x="179" y="2495"/>
                      </a:lnTo>
                      <a:lnTo>
                        <a:pt x="918" y="2495"/>
                      </a:lnTo>
                      <a:lnTo>
                        <a:pt x="918" y="1635"/>
                      </a:lnTo>
                      <a:lnTo>
                        <a:pt x="918" y="994"/>
                      </a:lnTo>
                      <a:cubicBezTo>
                        <a:pt x="918" y="895"/>
                        <a:pt x="918" y="797"/>
                        <a:pt x="937" y="699"/>
                      </a:cubicBezTo>
                      <a:cubicBezTo>
                        <a:pt x="937" y="582"/>
                        <a:pt x="880" y="427"/>
                        <a:pt x="838" y="310"/>
                      </a:cubicBezTo>
                      <a:cubicBezTo>
                        <a:pt x="782" y="193"/>
                        <a:pt x="703" y="95"/>
                        <a:pt x="604" y="58"/>
                      </a:cubicBezTo>
                      <a:cubicBezTo>
                        <a:pt x="540" y="20"/>
                        <a:pt x="467" y="0"/>
                        <a:pt x="396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2"/>
                <p:cNvSpPr/>
                <p:nvPr/>
              </p:nvSpPr>
              <p:spPr>
                <a:xfrm>
                  <a:off x="4146941" y="3070187"/>
                  <a:ext cx="163866" cy="17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061" extrusionOk="0">
                      <a:moveTo>
                        <a:pt x="295" y="0"/>
                      </a:moveTo>
                      <a:cubicBezTo>
                        <a:pt x="261" y="0"/>
                        <a:pt x="218" y="15"/>
                        <a:pt x="178" y="31"/>
                      </a:cubicBezTo>
                      <a:cubicBezTo>
                        <a:pt x="117" y="69"/>
                        <a:pt x="80" y="125"/>
                        <a:pt x="61" y="186"/>
                      </a:cubicBezTo>
                      <a:cubicBezTo>
                        <a:pt x="0" y="340"/>
                        <a:pt x="42" y="518"/>
                        <a:pt x="61" y="691"/>
                      </a:cubicBezTo>
                      <a:cubicBezTo>
                        <a:pt x="80" y="808"/>
                        <a:pt x="98" y="944"/>
                        <a:pt x="98" y="1061"/>
                      </a:cubicBezTo>
                      <a:cubicBezTo>
                        <a:pt x="307" y="1048"/>
                        <a:pt x="504" y="1034"/>
                        <a:pt x="705" y="1034"/>
                      </a:cubicBezTo>
                      <a:cubicBezTo>
                        <a:pt x="789" y="1034"/>
                        <a:pt x="873" y="1037"/>
                        <a:pt x="959" y="1042"/>
                      </a:cubicBezTo>
                      <a:cubicBezTo>
                        <a:pt x="997" y="1042"/>
                        <a:pt x="1016" y="1042"/>
                        <a:pt x="1016" y="986"/>
                      </a:cubicBezTo>
                      <a:lnTo>
                        <a:pt x="1016" y="789"/>
                      </a:lnTo>
                      <a:cubicBezTo>
                        <a:pt x="997" y="672"/>
                        <a:pt x="959" y="555"/>
                        <a:pt x="917" y="438"/>
                      </a:cubicBezTo>
                      <a:cubicBezTo>
                        <a:pt x="819" y="284"/>
                        <a:pt x="683" y="125"/>
                        <a:pt x="510" y="31"/>
                      </a:cubicBezTo>
                      <a:cubicBezTo>
                        <a:pt x="468" y="8"/>
                        <a:pt x="393" y="8"/>
                        <a:pt x="332" y="8"/>
                      </a:cubicBezTo>
                      <a:cubicBezTo>
                        <a:pt x="322" y="3"/>
                        <a:pt x="309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2"/>
                <p:cNvSpPr/>
                <p:nvPr/>
              </p:nvSpPr>
              <p:spPr>
                <a:xfrm>
                  <a:off x="3823092" y="3464524"/>
                  <a:ext cx="484661" cy="120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" h="745" extrusionOk="0">
                      <a:moveTo>
                        <a:pt x="2616" y="1"/>
                      </a:moveTo>
                      <a:cubicBezTo>
                        <a:pt x="2593" y="1"/>
                        <a:pt x="2556" y="19"/>
                        <a:pt x="2537" y="19"/>
                      </a:cubicBezTo>
                      <a:lnTo>
                        <a:pt x="43" y="431"/>
                      </a:lnTo>
                      <a:cubicBezTo>
                        <a:pt x="20" y="450"/>
                        <a:pt x="1" y="450"/>
                        <a:pt x="1" y="487"/>
                      </a:cubicBezTo>
                      <a:lnTo>
                        <a:pt x="20" y="721"/>
                      </a:lnTo>
                      <a:cubicBezTo>
                        <a:pt x="20" y="745"/>
                        <a:pt x="20" y="745"/>
                        <a:pt x="43" y="745"/>
                      </a:cubicBezTo>
                      <a:lnTo>
                        <a:pt x="2635" y="745"/>
                      </a:lnTo>
                      <a:cubicBezTo>
                        <a:pt x="2827" y="745"/>
                        <a:pt x="3005" y="567"/>
                        <a:pt x="3005" y="370"/>
                      </a:cubicBezTo>
                      <a:cubicBezTo>
                        <a:pt x="2986" y="179"/>
                        <a:pt x="2827" y="1"/>
                        <a:pt x="2616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2"/>
                <p:cNvSpPr/>
                <p:nvPr/>
              </p:nvSpPr>
              <p:spPr>
                <a:xfrm>
                  <a:off x="3688101" y="3498232"/>
                  <a:ext cx="96610" cy="3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188" extrusionOk="0">
                      <a:moveTo>
                        <a:pt x="204" y="1"/>
                      </a:moveTo>
                      <a:cubicBezTo>
                        <a:pt x="147" y="1"/>
                        <a:pt x="91" y="13"/>
                        <a:pt x="38" y="44"/>
                      </a:cubicBezTo>
                      <a:cubicBezTo>
                        <a:pt x="0" y="68"/>
                        <a:pt x="38" y="105"/>
                        <a:pt x="99" y="105"/>
                      </a:cubicBezTo>
                      <a:cubicBezTo>
                        <a:pt x="133" y="97"/>
                        <a:pt x="163" y="93"/>
                        <a:pt x="190" y="93"/>
                      </a:cubicBezTo>
                      <a:cubicBezTo>
                        <a:pt x="285" y="93"/>
                        <a:pt x="348" y="138"/>
                        <a:pt x="468" y="185"/>
                      </a:cubicBezTo>
                      <a:cubicBezTo>
                        <a:pt x="475" y="187"/>
                        <a:pt x="481" y="188"/>
                        <a:pt x="488" y="188"/>
                      </a:cubicBezTo>
                      <a:cubicBezTo>
                        <a:pt x="543" y="188"/>
                        <a:pt x="598" y="122"/>
                        <a:pt x="548" y="105"/>
                      </a:cubicBezTo>
                      <a:cubicBezTo>
                        <a:pt x="441" y="52"/>
                        <a:pt x="320" y="1"/>
                        <a:pt x="204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2"/>
                <p:cNvSpPr/>
                <p:nvPr/>
              </p:nvSpPr>
              <p:spPr>
                <a:xfrm>
                  <a:off x="3710035" y="3514845"/>
                  <a:ext cx="161446" cy="7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452" extrusionOk="0">
                      <a:moveTo>
                        <a:pt x="304" y="1"/>
                      </a:moveTo>
                      <a:cubicBezTo>
                        <a:pt x="241" y="1"/>
                        <a:pt x="169" y="7"/>
                        <a:pt x="80" y="21"/>
                      </a:cubicBezTo>
                      <a:cubicBezTo>
                        <a:pt x="0" y="40"/>
                        <a:pt x="117" y="157"/>
                        <a:pt x="178" y="236"/>
                      </a:cubicBezTo>
                      <a:cubicBezTo>
                        <a:pt x="234" y="316"/>
                        <a:pt x="332" y="451"/>
                        <a:pt x="393" y="451"/>
                      </a:cubicBezTo>
                      <a:cubicBezTo>
                        <a:pt x="488" y="438"/>
                        <a:pt x="517" y="423"/>
                        <a:pt x="585" y="423"/>
                      </a:cubicBezTo>
                      <a:cubicBezTo>
                        <a:pt x="614" y="423"/>
                        <a:pt x="650" y="426"/>
                        <a:pt x="702" y="433"/>
                      </a:cubicBezTo>
                      <a:cubicBezTo>
                        <a:pt x="716" y="434"/>
                        <a:pt x="731" y="435"/>
                        <a:pt x="745" y="435"/>
                      </a:cubicBezTo>
                      <a:cubicBezTo>
                        <a:pt x="900" y="435"/>
                        <a:pt x="1001" y="341"/>
                        <a:pt x="838" y="199"/>
                      </a:cubicBezTo>
                      <a:cubicBezTo>
                        <a:pt x="744" y="100"/>
                        <a:pt x="665" y="82"/>
                        <a:pt x="566" y="40"/>
                      </a:cubicBezTo>
                      <a:cubicBezTo>
                        <a:pt x="482" y="17"/>
                        <a:pt x="406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2"/>
                <p:cNvSpPr/>
                <p:nvPr/>
              </p:nvSpPr>
              <p:spPr>
                <a:xfrm>
                  <a:off x="3703100" y="3568713"/>
                  <a:ext cx="95319" cy="5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322" extrusionOk="0">
                      <a:moveTo>
                        <a:pt x="492" y="0"/>
                      </a:moveTo>
                      <a:cubicBezTo>
                        <a:pt x="319" y="38"/>
                        <a:pt x="160" y="117"/>
                        <a:pt x="24" y="272"/>
                      </a:cubicBezTo>
                      <a:cubicBezTo>
                        <a:pt x="1" y="296"/>
                        <a:pt x="22" y="321"/>
                        <a:pt x="57" y="321"/>
                      </a:cubicBezTo>
                      <a:cubicBezTo>
                        <a:pt x="76" y="321"/>
                        <a:pt x="100" y="313"/>
                        <a:pt x="123" y="291"/>
                      </a:cubicBezTo>
                      <a:cubicBezTo>
                        <a:pt x="221" y="192"/>
                        <a:pt x="357" y="117"/>
                        <a:pt x="492" y="99"/>
                      </a:cubicBezTo>
                      <a:cubicBezTo>
                        <a:pt x="572" y="99"/>
                        <a:pt x="591" y="0"/>
                        <a:pt x="492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2"/>
                <p:cNvSpPr/>
                <p:nvPr/>
              </p:nvSpPr>
              <p:spPr>
                <a:xfrm>
                  <a:off x="3651652" y="3535973"/>
                  <a:ext cx="146769" cy="7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435" extrusionOk="0">
                      <a:moveTo>
                        <a:pt x="728" y="0"/>
                      </a:moveTo>
                      <a:cubicBezTo>
                        <a:pt x="442" y="0"/>
                        <a:pt x="234" y="123"/>
                        <a:pt x="11" y="395"/>
                      </a:cubicBezTo>
                      <a:cubicBezTo>
                        <a:pt x="1" y="418"/>
                        <a:pt x="25" y="434"/>
                        <a:pt x="56" y="434"/>
                      </a:cubicBezTo>
                      <a:cubicBezTo>
                        <a:pt x="81" y="434"/>
                        <a:pt x="111" y="423"/>
                        <a:pt x="128" y="395"/>
                      </a:cubicBezTo>
                      <a:cubicBezTo>
                        <a:pt x="272" y="184"/>
                        <a:pt x="492" y="102"/>
                        <a:pt x="747" y="102"/>
                      </a:cubicBezTo>
                      <a:cubicBezTo>
                        <a:pt x="774" y="102"/>
                        <a:pt x="802" y="103"/>
                        <a:pt x="830" y="105"/>
                      </a:cubicBezTo>
                      <a:cubicBezTo>
                        <a:pt x="891" y="105"/>
                        <a:pt x="910" y="26"/>
                        <a:pt x="849" y="7"/>
                      </a:cubicBezTo>
                      <a:cubicBezTo>
                        <a:pt x="807" y="2"/>
                        <a:pt x="767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2"/>
                <p:cNvSpPr/>
                <p:nvPr/>
              </p:nvSpPr>
              <p:spPr>
                <a:xfrm>
                  <a:off x="3681488" y="3549520"/>
                  <a:ext cx="134996" cy="6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427" extrusionOk="0">
                      <a:moveTo>
                        <a:pt x="645" y="0"/>
                      </a:moveTo>
                      <a:cubicBezTo>
                        <a:pt x="555" y="0"/>
                        <a:pt x="464" y="9"/>
                        <a:pt x="374" y="59"/>
                      </a:cubicBezTo>
                      <a:cubicBezTo>
                        <a:pt x="238" y="138"/>
                        <a:pt x="121" y="255"/>
                        <a:pt x="23" y="372"/>
                      </a:cubicBezTo>
                      <a:cubicBezTo>
                        <a:pt x="1" y="405"/>
                        <a:pt x="17" y="427"/>
                        <a:pt x="47" y="427"/>
                      </a:cubicBezTo>
                      <a:cubicBezTo>
                        <a:pt x="68" y="427"/>
                        <a:pt x="96" y="416"/>
                        <a:pt x="121" y="391"/>
                      </a:cubicBezTo>
                      <a:cubicBezTo>
                        <a:pt x="196" y="293"/>
                        <a:pt x="257" y="255"/>
                        <a:pt x="355" y="176"/>
                      </a:cubicBezTo>
                      <a:cubicBezTo>
                        <a:pt x="457" y="119"/>
                        <a:pt x="549" y="92"/>
                        <a:pt x="654" y="92"/>
                      </a:cubicBezTo>
                      <a:cubicBezTo>
                        <a:pt x="688" y="92"/>
                        <a:pt x="724" y="95"/>
                        <a:pt x="762" y="101"/>
                      </a:cubicBezTo>
                      <a:cubicBezTo>
                        <a:pt x="767" y="102"/>
                        <a:pt x="772" y="103"/>
                        <a:pt x="777" y="103"/>
                      </a:cubicBezTo>
                      <a:cubicBezTo>
                        <a:pt x="825" y="103"/>
                        <a:pt x="836" y="20"/>
                        <a:pt x="781" y="2"/>
                      </a:cubicBezTo>
                      <a:cubicBezTo>
                        <a:pt x="735" y="2"/>
                        <a:pt x="690" y="0"/>
                        <a:pt x="645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2"/>
                <p:cNvSpPr/>
                <p:nvPr/>
              </p:nvSpPr>
              <p:spPr>
                <a:xfrm>
                  <a:off x="3646491" y="3517748"/>
                  <a:ext cx="94513" cy="6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74" extrusionOk="0">
                      <a:moveTo>
                        <a:pt x="488" y="1"/>
                      </a:moveTo>
                      <a:cubicBezTo>
                        <a:pt x="483" y="1"/>
                        <a:pt x="478" y="1"/>
                        <a:pt x="474" y="3"/>
                      </a:cubicBezTo>
                      <a:cubicBezTo>
                        <a:pt x="258" y="82"/>
                        <a:pt x="179" y="157"/>
                        <a:pt x="24" y="316"/>
                      </a:cubicBezTo>
                      <a:cubicBezTo>
                        <a:pt x="0" y="353"/>
                        <a:pt x="23" y="373"/>
                        <a:pt x="53" y="373"/>
                      </a:cubicBezTo>
                      <a:cubicBezTo>
                        <a:pt x="70" y="373"/>
                        <a:pt x="89" y="367"/>
                        <a:pt x="104" y="354"/>
                      </a:cubicBezTo>
                      <a:cubicBezTo>
                        <a:pt x="240" y="199"/>
                        <a:pt x="319" y="157"/>
                        <a:pt x="530" y="101"/>
                      </a:cubicBezTo>
                      <a:cubicBezTo>
                        <a:pt x="585" y="84"/>
                        <a:pt x="539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2"/>
                <p:cNvSpPr/>
                <p:nvPr/>
              </p:nvSpPr>
              <p:spPr>
                <a:xfrm>
                  <a:off x="3240873" y="3533715"/>
                  <a:ext cx="123706" cy="6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374" extrusionOk="0">
                      <a:moveTo>
                        <a:pt x="672" y="0"/>
                      </a:moveTo>
                      <a:cubicBezTo>
                        <a:pt x="418" y="0"/>
                        <a:pt x="188" y="117"/>
                        <a:pt x="27" y="334"/>
                      </a:cubicBezTo>
                      <a:cubicBezTo>
                        <a:pt x="1" y="358"/>
                        <a:pt x="28" y="374"/>
                        <a:pt x="62" y="374"/>
                      </a:cubicBezTo>
                      <a:cubicBezTo>
                        <a:pt x="83" y="374"/>
                        <a:pt x="106" y="367"/>
                        <a:pt x="120" y="353"/>
                      </a:cubicBezTo>
                      <a:cubicBezTo>
                        <a:pt x="247" y="176"/>
                        <a:pt x="450" y="98"/>
                        <a:pt x="660" y="98"/>
                      </a:cubicBezTo>
                      <a:cubicBezTo>
                        <a:pt x="683" y="98"/>
                        <a:pt x="706" y="99"/>
                        <a:pt x="729" y="100"/>
                      </a:cubicBezTo>
                      <a:cubicBezTo>
                        <a:pt x="766" y="100"/>
                        <a:pt x="766" y="2"/>
                        <a:pt x="729" y="2"/>
                      </a:cubicBezTo>
                      <a:cubicBezTo>
                        <a:pt x="710" y="1"/>
                        <a:pt x="691" y="0"/>
                        <a:pt x="672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2"/>
                <p:cNvSpPr/>
                <p:nvPr/>
              </p:nvSpPr>
              <p:spPr>
                <a:xfrm>
                  <a:off x="3219262" y="3518715"/>
                  <a:ext cx="148221" cy="64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397" extrusionOk="0">
                      <a:moveTo>
                        <a:pt x="686" y="1"/>
                      </a:moveTo>
                      <a:cubicBezTo>
                        <a:pt x="428" y="1"/>
                        <a:pt x="232" y="109"/>
                        <a:pt x="21" y="348"/>
                      </a:cubicBezTo>
                      <a:cubicBezTo>
                        <a:pt x="0" y="381"/>
                        <a:pt x="20" y="396"/>
                        <a:pt x="49" y="396"/>
                      </a:cubicBezTo>
                      <a:cubicBezTo>
                        <a:pt x="72" y="396"/>
                        <a:pt x="102" y="386"/>
                        <a:pt x="119" y="367"/>
                      </a:cubicBezTo>
                      <a:cubicBezTo>
                        <a:pt x="264" y="176"/>
                        <a:pt x="458" y="103"/>
                        <a:pt x="683" y="103"/>
                      </a:cubicBezTo>
                      <a:cubicBezTo>
                        <a:pt x="733" y="103"/>
                        <a:pt x="786" y="107"/>
                        <a:pt x="839" y="114"/>
                      </a:cubicBezTo>
                      <a:cubicBezTo>
                        <a:pt x="900" y="114"/>
                        <a:pt x="919" y="16"/>
                        <a:pt x="863" y="16"/>
                      </a:cubicBezTo>
                      <a:cubicBezTo>
                        <a:pt x="800" y="6"/>
                        <a:pt x="742" y="1"/>
                        <a:pt x="686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2"/>
                <p:cNvSpPr/>
                <p:nvPr/>
              </p:nvSpPr>
              <p:spPr>
                <a:xfrm>
                  <a:off x="3212488" y="3502748"/>
                  <a:ext cx="140963" cy="56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350" extrusionOk="0">
                      <a:moveTo>
                        <a:pt x="595" y="1"/>
                      </a:moveTo>
                      <a:cubicBezTo>
                        <a:pt x="536" y="1"/>
                        <a:pt x="477" y="12"/>
                        <a:pt x="413" y="40"/>
                      </a:cubicBezTo>
                      <a:cubicBezTo>
                        <a:pt x="259" y="77"/>
                        <a:pt x="142" y="194"/>
                        <a:pt x="25" y="292"/>
                      </a:cubicBezTo>
                      <a:cubicBezTo>
                        <a:pt x="1" y="329"/>
                        <a:pt x="24" y="349"/>
                        <a:pt x="59" y="349"/>
                      </a:cubicBezTo>
                      <a:cubicBezTo>
                        <a:pt x="78" y="349"/>
                        <a:pt x="102" y="343"/>
                        <a:pt x="123" y="330"/>
                      </a:cubicBezTo>
                      <a:cubicBezTo>
                        <a:pt x="203" y="250"/>
                        <a:pt x="278" y="175"/>
                        <a:pt x="395" y="133"/>
                      </a:cubicBezTo>
                      <a:cubicBezTo>
                        <a:pt x="481" y="98"/>
                        <a:pt x="559" y="85"/>
                        <a:pt x="641" y="85"/>
                      </a:cubicBezTo>
                      <a:cubicBezTo>
                        <a:pt x="688" y="85"/>
                        <a:pt x="736" y="89"/>
                        <a:pt x="788" y="96"/>
                      </a:cubicBezTo>
                      <a:cubicBezTo>
                        <a:pt x="794" y="98"/>
                        <a:pt x="800" y="99"/>
                        <a:pt x="806" y="99"/>
                      </a:cubicBezTo>
                      <a:cubicBezTo>
                        <a:pt x="851" y="99"/>
                        <a:pt x="873" y="40"/>
                        <a:pt x="806" y="40"/>
                      </a:cubicBezTo>
                      <a:cubicBezTo>
                        <a:pt x="733" y="17"/>
                        <a:pt x="664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2"/>
                <p:cNvSpPr/>
                <p:nvPr/>
              </p:nvSpPr>
              <p:spPr>
                <a:xfrm>
                  <a:off x="3218133" y="3490168"/>
                  <a:ext cx="89836" cy="40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251" extrusionOk="0">
                      <a:moveTo>
                        <a:pt x="477" y="1"/>
                      </a:moveTo>
                      <a:cubicBezTo>
                        <a:pt x="243" y="38"/>
                        <a:pt x="224" y="57"/>
                        <a:pt x="28" y="193"/>
                      </a:cubicBezTo>
                      <a:cubicBezTo>
                        <a:pt x="1" y="223"/>
                        <a:pt x="24" y="250"/>
                        <a:pt x="60" y="250"/>
                      </a:cubicBezTo>
                      <a:cubicBezTo>
                        <a:pt x="74" y="250"/>
                        <a:pt x="91" y="246"/>
                        <a:pt x="107" y="235"/>
                      </a:cubicBezTo>
                      <a:cubicBezTo>
                        <a:pt x="261" y="94"/>
                        <a:pt x="304" y="118"/>
                        <a:pt x="477" y="76"/>
                      </a:cubicBezTo>
                      <a:cubicBezTo>
                        <a:pt x="556" y="76"/>
                        <a:pt x="538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2"/>
                <p:cNvSpPr/>
                <p:nvPr/>
              </p:nvSpPr>
              <p:spPr>
                <a:xfrm>
                  <a:off x="3285870" y="3536295"/>
                  <a:ext cx="84997" cy="4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80" extrusionOk="0">
                      <a:moveTo>
                        <a:pt x="437" y="0"/>
                      </a:moveTo>
                      <a:cubicBezTo>
                        <a:pt x="419" y="0"/>
                        <a:pt x="400" y="7"/>
                        <a:pt x="389" y="24"/>
                      </a:cubicBezTo>
                      <a:cubicBezTo>
                        <a:pt x="291" y="141"/>
                        <a:pt x="216" y="201"/>
                        <a:pt x="99" y="201"/>
                      </a:cubicBezTo>
                      <a:cubicBezTo>
                        <a:pt x="38" y="220"/>
                        <a:pt x="1" y="276"/>
                        <a:pt x="57" y="276"/>
                      </a:cubicBezTo>
                      <a:cubicBezTo>
                        <a:pt x="74" y="279"/>
                        <a:pt x="92" y="280"/>
                        <a:pt x="109" y="280"/>
                      </a:cubicBezTo>
                      <a:cubicBezTo>
                        <a:pt x="265" y="280"/>
                        <a:pt x="399" y="188"/>
                        <a:pt x="487" y="66"/>
                      </a:cubicBezTo>
                      <a:cubicBezTo>
                        <a:pt x="526" y="36"/>
                        <a:pt x="481" y="0"/>
                        <a:pt x="437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2"/>
                <p:cNvSpPr/>
                <p:nvPr/>
              </p:nvSpPr>
              <p:spPr>
                <a:xfrm>
                  <a:off x="3279096" y="3486459"/>
                  <a:ext cx="142737" cy="6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431" extrusionOk="0">
                      <a:moveTo>
                        <a:pt x="80" y="0"/>
                      </a:moveTo>
                      <a:cubicBezTo>
                        <a:pt x="0" y="24"/>
                        <a:pt x="0" y="178"/>
                        <a:pt x="61" y="258"/>
                      </a:cubicBezTo>
                      <a:cubicBezTo>
                        <a:pt x="99" y="333"/>
                        <a:pt x="141" y="393"/>
                        <a:pt x="197" y="393"/>
                      </a:cubicBezTo>
                      <a:cubicBezTo>
                        <a:pt x="234" y="393"/>
                        <a:pt x="314" y="431"/>
                        <a:pt x="351" y="431"/>
                      </a:cubicBezTo>
                      <a:cubicBezTo>
                        <a:pt x="431" y="431"/>
                        <a:pt x="468" y="393"/>
                        <a:pt x="585" y="393"/>
                      </a:cubicBezTo>
                      <a:cubicBezTo>
                        <a:pt x="600" y="395"/>
                        <a:pt x="614" y="396"/>
                        <a:pt x="628" y="396"/>
                      </a:cubicBezTo>
                      <a:cubicBezTo>
                        <a:pt x="783" y="396"/>
                        <a:pt x="885" y="301"/>
                        <a:pt x="726" y="160"/>
                      </a:cubicBezTo>
                      <a:cubicBezTo>
                        <a:pt x="627" y="80"/>
                        <a:pt x="216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2"/>
                <p:cNvSpPr/>
                <p:nvPr/>
              </p:nvSpPr>
              <p:spPr>
                <a:xfrm>
                  <a:off x="3002825" y="3100024"/>
                  <a:ext cx="742072" cy="3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2476" extrusionOk="0">
                      <a:moveTo>
                        <a:pt x="155" y="1"/>
                      </a:moveTo>
                      <a:cubicBezTo>
                        <a:pt x="57" y="1"/>
                        <a:pt x="1" y="80"/>
                        <a:pt x="20" y="174"/>
                      </a:cubicBezTo>
                      <a:lnTo>
                        <a:pt x="488" y="2359"/>
                      </a:lnTo>
                      <a:cubicBezTo>
                        <a:pt x="506" y="2439"/>
                        <a:pt x="567" y="2476"/>
                        <a:pt x="623" y="2476"/>
                      </a:cubicBezTo>
                      <a:lnTo>
                        <a:pt x="4446" y="2476"/>
                      </a:lnTo>
                      <a:cubicBezTo>
                        <a:pt x="4544" y="2476"/>
                        <a:pt x="4600" y="2396"/>
                        <a:pt x="4582" y="2303"/>
                      </a:cubicBezTo>
                      <a:lnTo>
                        <a:pt x="4114" y="118"/>
                      </a:lnTo>
                      <a:cubicBezTo>
                        <a:pt x="4095" y="38"/>
                        <a:pt x="4034" y="1"/>
                        <a:pt x="39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2"/>
                <p:cNvSpPr/>
                <p:nvPr/>
              </p:nvSpPr>
              <p:spPr>
                <a:xfrm>
                  <a:off x="3248131" y="3600408"/>
                  <a:ext cx="226605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99" extrusionOk="0">
                      <a:moveTo>
                        <a:pt x="1" y="0"/>
                      </a:moveTo>
                      <a:lnTo>
                        <a:pt x="1" y="99"/>
                      </a:lnTo>
                      <a:lnTo>
                        <a:pt x="1404" y="99"/>
                      </a:lnTo>
                      <a:lnTo>
                        <a:pt x="14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2"/>
                <p:cNvSpPr/>
                <p:nvPr/>
              </p:nvSpPr>
              <p:spPr>
                <a:xfrm>
                  <a:off x="3335705" y="3429848"/>
                  <a:ext cx="60482" cy="173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1077" extrusionOk="0">
                      <a:moveTo>
                        <a:pt x="216" y="1"/>
                      </a:moveTo>
                      <a:cubicBezTo>
                        <a:pt x="141" y="1"/>
                        <a:pt x="80" y="61"/>
                        <a:pt x="80" y="141"/>
                      </a:cubicBezTo>
                      <a:lnTo>
                        <a:pt x="0" y="1077"/>
                      </a:lnTo>
                      <a:lnTo>
                        <a:pt x="295" y="1077"/>
                      </a:lnTo>
                      <a:lnTo>
                        <a:pt x="375" y="160"/>
                      </a:lnTo>
                      <a:cubicBezTo>
                        <a:pt x="375" y="61"/>
                        <a:pt x="314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2"/>
                <p:cNvSpPr/>
                <p:nvPr/>
              </p:nvSpPr>
              <p:spPr>
                <a:xfrm>
                  <a:off x="3252647" y="3169699"/>
                  <a:ext cx="31934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0" y="74"/>
                      </a:cubicBezTo>
                      <a:cubicBezTo>
                        <a:pt x="29" y="172"/>
                        <a:pt x="29" y="271"/>
                        <a:pt x="47" y="369"/>
                      </a:cubicBezTo>
                      <a:cubicBezTo>
                        <a:pt x="47" y="418"/>
                        <a:pt x="87" y="443"/>
                        <a:pt x="125" y="443"/>
                      </a:cubicBezTo>
                      <a:cubicBezTo>
                        <a:pt x="162" y="443"/>
                        <a:pt x="197" y="418"/>
                        <a:pt x="188" y="369"/>
                      </a:cubicBezTo>
                      <a:cubicBezTo>
                        <a:pt x="188" y="271"/>
                        <a:pt x="164" y="172"/>
                        <a:pt x="146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2"/>
                <p:cNvSpPr/>
                <p:nvPr/>
              </p:nvSpPr>
              <p:spPr>
                <a:xfrm>
                  <a:off x="3299901" y="3169699"/>
                  <a:ext cx="31451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443" extrusionOk="0">
                      <a:moveTo>
                        <a:pt x="73" y="0"/>
                      </a:moveTo>
                      <a:cubicBezTo>
                        <a:pt x="34" y="0"/>
                        <a:pt x="0" y="25"/>
                        <a:pt x="12" y="74"/>
                      </a:cubicBezTo>
                      <a:cubicBezTo>
                        <a:pt x="31" y="172"/>
                        <a:pt x="31" y="271"/>
                        <a:pt x="49" y="369"/>
                      </a:cubicBezTo>
                      <a:cubicBezTo>
                        <a:pt x="49" y="418"/>
                        <a:pt x="88" y="443"/>
                        <a:pt x="124" y="443"/>
                      </a:cubicBezTo>
                      <a:cubicBezTo>
                        <a:pt x="160" y="443"/>
                        <a:pt x="194" y="418"/>
                        <a:pt x="185" y="369"/>
                      </a:cubicBezTo>
                      <a:cubicBezTo>
                        <a:pt x="185" y="271"/>
                        <a:pt x="166" y="172"/>
                        <a:pt x="166" y="74"/>
                      </a:cubicBezTo>
                      <a:cubicBezTo>
                        <a:pt x="157" y="25"/>
                        <a:pt x="112" y="0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2"/>
                <p:cNvSpPr/>
                <p:nvPr/>
              </p:nvSpPr>
              <p:spPr>
                <a:xfrm>
                  <a:off x="3348447" y="3169699"/>
                  <a:ext cx="30483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20" y="172"/>
                        <a:pt x="20" y="271"/>
                        <a:pt x="38" y="369"/>
                      </a:cubicBezTo>
                      <a:cubicBezTo>
                        <a:pt x="38" y="418"/>
                        <a:pt x="78" y="443"/>
                        <a:pt x="116" y="443"/>
                      </a:cubicBezTo>
                      <a:cubicBezTo>
                        <a:pt x="153" y="443"/>
                        <a:pt x="188" y="418"/>
                        <a:pt x="179" y="369"/>
                      </a:cubicBezTo>
                      <a:cubicBezTo>
                        <a:pt x="179" y="271"/>
                        <a:pt x="155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2"/>
                <p:cNvSpPr/>
                <p:nvPr/>
              </p:nvSpPr>
              <p:spPr>
                <a:xfrm>
                  <a:off x="3396024" y="3169699"/>
                  <a:ext cx="31128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9" y="172"/>
                        <a:pt x="19" y="271"/>
                        <a:pt x="38" y="369"/>
                      </a:cubicBezTo>
                      <a:cubicBezTo>
                        <a:pt x="47" y="418"/>
                        <a:pt x="86" y="443"/>
                        <a:pt x="122" y="443"/>
                      </a:cubicBezTo>
                      <a:cubicBezTo>
                        <a:pt x="159" y="443"/>
                        <a:pt x="193" y="418"/>
                        <a:pt x="193" y="369"/>
                      </a:cubicBezTo>
                      <a:cubicBezTo>
                        <a:pt x="174" y="271"/>
                        <a:pt x="155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2"/>
                <p:cNvSpPr/>
                <p:nvPr/>
              </p:nvSpPr>
              <p:spPr>
                <a:xfrm>
                  <a:off x="3442795" y="3169699"/>
                  <a:ext cx="31934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9" y="172"/>
                        <a:pt x="38" y="271"/>
                        <a:pt x="38" y="369"/>
                      </a:cubicBezTo>
                      <a:cubicBezTo>
                        <a:pt x="50" y="418"/>
                        <a:pt x="90" y="443"/>
                        <a:pt x="127" y="443"/>
                      </a:cubicBezTo>
                      <a:cubicBezTo>
                        <a:pt x="163" y="443"/>
                        <a:pt x="197" y="418"/>
                        <a:pt x="197" y="369"/>
                      </a:cubicBezTo>
                      <a:cubicBezTo>
                        <a:pt x="179" y="271"/>
                        <a:pt x="179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2"/>
                <p:cNvSpPr/>
                <p:nvPr/>
              </p:nvSpPr>
              <p:spPr>
                <a:xfrm>
                  <a:off x="3584721" y="3798864"/>
                  <a:ext cx="258540" cy="66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4147" extrusionOk="0">
                      <a:moveTo>
                        <a:pt x="1199" y="1"/>
                      </a:moveTo>
                      <a:cubicBezTo>
                        <a:pt x="878" y="1"/>
                        <a:pt x="453" y="216"/>
                        <a:pt x="328" y="445"/>
                      </a:cubicBezTo>
                      <a:cubicBezTo>
                        <a:pt x="75" y="913"/>
                        <a:pt x="155" y="1573"/>
                        <a:pt x="136" y="2083"/>
                      </a:cubicBezTo>
                      <a:cubicBezTo>
                        <a:pt x="117" y="2256"/>
                        <a:pt x="0" y="3992"/>
                        <a:pt x="94" y="4010"/>
                      </a:cubicBezTo>
                      <a:cubicBezTo>
                        <a:pt x="407" y="4071"/>
                        <a:pt x="721" y="4090"/>
                        <a:pt x="1030" y="4146"/>
                      </a:cubicBezTo>
                      <a:cubicBezTo>
                        <a:pt x="1306" y="2920"/>
                        <a:pt x="1479" y="1671"/>
                        <a:pt x="1577" y="403"/>
                      </a:cubicBezTo>
                      <a:cubicBezTo>
                        <a:pt x="1603" y="110"/>
                        <a:pt x="1427" y="1"/>
                        <a:pt x="1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2"/>
                <p:cNvSpPr/>
                <p:nvPr/>
              </p:nvSpPr>
              <p:spPr>
                <a:xfrm>
                  <a:off x="2892671" y="2685043"/>
                  <a:ext cx="914809" cy="261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1620" extrusionOk="0">
                      <a:moveTo>
                        <a:pt x="3023" y="548"/>
                      </a:moveTo>
                      <a:lnTo>
                        <a:pt x="3023" y="623"/>
                      </a:lnTo>
                      <a:lnTo>
                        <a:pt x="586" y="623"/>
                      </a:lnTo>
                      <a:lnTo>
                        <a:pt x="586" y="548"/>
                      </a:lnTo>
                      <a:close/>
                      <a:moveTo>
                        <a:pt x="4132" y="992"/>
                      </a:moveTo>
                      <a:lnTo>
                        <a:pt x="4132" y="1072"/>
                      </a:lnTo>
                      <a:lnTo>
                        <a:pt x="586" y="1072"/>
                      </a:lnTo>
                      <a:lnTo>
                        <a:pt x="586" y="992"/>
                      </a:lnTo>
                      <a:close/>
                      <a:moveTo>
                        <a:pt x="782" y="0"/>
                      </a:moveTo>
                      <a:cubicBezTo>
                        <a:pt x="352" y="0"/>
                        <a:pt x="1" y="351"/>
                        <a:pt x="1" y="782"/>
                      </a:cubicBezTo>
                      <a:lnTo>
                        <a:pt x="1" y="838"/>
                      </a:lnTo>
                      <a:cubicBezTo>
                        <a:pt x="1" y="1287"/>
                        <a:pt x="352" y="1619"/>
                        <a:pt x="782" y="1619"/>
                      </a:cubicBezTo>
                      <a:lnTo>
                        <a:pt x="5672" y="1619"/>
                      </a:lnTo>
                      <a:lnTo>
                        <a:pt x="4932" y="782"/>
                      </a:lnTo>
                      <a:cubicBezTo>
                        <a:pt x="4932" y="351"/>
                        <a:pt x="4600" y="0"/>
                        <a:pt x="41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2"/>
                <p:cNvSpPr/>
                <p:nvPr/>
              </p:nvSpPr>
              <p:spPr>
                <a:xfrm>
                  <a:off x="2987020" y="2773265"/>
                  <a:ext cx="393374" cy="1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9" h="76" extrusionOk="0">
                      <a:moveTo>
                        <a:pt x="1" y="1"/>
                      </a:moveTo>
                      <a:lnTo>
                        <a:pt x="1" y="76"/>
                      </a:lnTo>
                      <a:lnTo>
                        <a:pt x="2438" y="76"/>
                      </a:lnTo>
                      <a:lnTo>
                        <a:pt x="24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2"/>
                <p:cNvSpPr/>
                <p:nvPr/>
              </p:nvSpPr>
              <p:spPr>
                <a:xfrm>
                  <a:off x="2987020" y="2845036"/>
                  <a:ext cx="572239" cy="1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8" h="80" extrusionOk="0">
                      <a:moveTo>
                        <a:pt x="1" y="0"/>
                      </a:moveTo>
                      <a:lnTo>
                        <a:pt x="1" y="80"/>
                      </a:lnTo>
                      <a:lnTo>
                        <a:pt x="3547" y="80"/>
                      </a:lnTo>
                      <a:lnTo>
                        <a:pt x="35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" name="Google Shape;193;p22"/>
              <p:cNvGrpSpPr/>
              <p:nvPr/>
            </p:nvGrpSpPr>
            <p:grpSpPr>
              <a:xfrm>
                <a:off x="5316497" y="2799855"/>
                <a:ext cx="2747437" cy="2013157"/>
                <a:chOff x="3819497" y="2799855"/>
                <a:chExt cx="2747437" cy="2013157"/>
              </a:xfrm>
            </p:grpSpPr>
            <p:sp>
              <p:nvSpPr>
                <p:cNvPr id="194" name="Google Shape;194;p22"/>
                <p:cNvSpPr/>
                <p:nvPr/>
              </p:nvSpPr>
              <p:spPr>
                <a:xfrm>
                  <a:off x="6055500" y="3709147"/>
                  <a:ext cx="320120" cy="110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6200" extrusionOk="0">
                      <a:moveTo>
                        <a:pt x="1" y="0"/>
                      </a:moveTo>
                      <a:lnTo>
                        <a:pt x="1601" y="6200"/>
                      </a:lnTo>
                      <a:lnTo>
                        <a:pt x="1798" y="6200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2"/>
                <p:cNvSpPr/>
                <p:nvPr/>
              </p:nvSpPr>
              <p:spPr>
                <a:xfrm>
                  <a:off x="5743221" y="3709147"/>
                  <a:ext cx="320120" cy="110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6200" extrusionOk="0">
                      <a:moveTo>
                        <a:pt x="0" y="0"/>
                      </a:moveTo>
                      <a:lnTo>
                        <a:pt x="1601" y="6200"/>
                      </a:lnTo>
                      <a:lnTo>
                        <a:pt x="1797" y="6200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2"/>
                <p:cNvSpPr/>
                <p:nvPr/>
              </p:nvSpPr>
              <p:spPr>
                <a:xfrm>
                  <a:off x="3877907" y="3709147"/>
                  <a:ext cx="319943" cy="1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6200" extrusionOk="0">
                      <a:moveTo>
                        <a:pt x="1600" y="0"/>
                      </a:moveTo>
                      <a:lnTo>
                        <a:pt x="0" y="6200"/>
                      </a:lnTo>
                      <a:lnTo>
                        <a:pt x="197" y="6200"/>
                      </a:lnTo>
                      <a:lnTo>
                        <a:pt x="17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2"/>
                <p:cNvSpPr/>
                <p:nvPr/>
              </p:nvSpPr>
              <p:spPr>
                <a:xfrm>
                  <a:off x="4194460" y="3709147"/>
                  <a:ext cx="319231" cy="1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6200" extrusionOk="0">
                      <a:moveTo>
                        <a:pt x="1596" y="0"/>
                      </a:moveTo>
                      <a:lnTo>
                        <a:pt x="0" y="6200"/>
                      </a:lnTo>
                      <a:lnTo>
                        <a:pt x="192" y="6200"/>
                      </a:lnTo>
                      <a:lnTo>
                        <a:pt x="17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2"/>
                <p:cNvSpPr/>
                <p:nvPr/>
              </p:nvSpPr>
              <p:spPr>
                <a:xfrm>
                  <a:off x="3965348" y="3744033"/>
                  <a:ext cx="2453268" cy="3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9" h="212" extrusionOk="0">
                      <a:moveTo>
                        <a:pt x="0" y="1"/>
                      </a:moveTo>
                      <a:lnTo>
                        <a:pt x="0" y="211"/>
                      </a:lnTo>
                      <a:lnTo>
                        <a:pt x="22908" y="211"/>
                      </a:lnTo>
                      <a:lnTo>
                        <a:pt x="2290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2"/>
                <p:cNvSpPr/>
                <p:nvPr/>
              </p:nvSpPr>
              <p:spPr>
                <a:xfrm>
                  <a:off x="4100277" y="2799855"/>
                  <a:ext cx="378341" cy="72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4090" extrusionOk="0">
                      <a:moveTo>
                        <a:pt x="884" y="0"/>
                      </a:moveTo>
                      <a:cubicBezTo>
                        <a:pt x="862" y="0"/>
                        <a:pt x="840" y="4"/>
                        <a:pt x="819" y="10"/>
                      </a:cubicBezTo>
                      <a:cubicBezTo>
                        <a:pt x="702" y="48"/>
                        <a:pt x="623" y="146"/>
                        <a:pt x="567" y="244"/>
                      </a:cubicBezTo>
                      <a:cubicBezTo>
                        <a:pt x="370" y="516"/>
                        <a:pt x="431" y="750"/>
                        <a:pt x="468" y="1063"/>
                      </a:cubicBezTo>
                      <a:cubicBezTo>
                        <a:pt x="468" y="1143"/>
                        <a:pt x="468" y="1241"/>
                        <a:pt x="431" y="1297"/>
                      </a:cubicBezTo>
                      <a:cubicBezTo>
                        <a:pt x="389" y="1358"/>
                        <a:pt x="295" y="1395"/>
                        <a:pt x="234" y="1433"/>
                      </a:cubicBezTo>
                      <a:cubicBezTo>
                        <a:pt x="99" y="1512"/>
                        <a:pt x="19" y="1667"/>
                        <a:pt x="0" y="1826"/>
                      </a:cubicBezTo>
                      <a:cubicBezTo>
                        <a:pt x="0" y="1961"/>
                        <a:pt x="19" y="2078"/>
                        <a:pt x="61" y="2195"/>
                      </a:cubicBezTo>
                      <a:cubicBezTo>
                        <a:pt x="117" y="2411"/>
                        <a:pt x="216" y="2621"/>
                        <a:pt x="370" y="2780"/>
                      </a:cubicBezTo>
                      <a:cubicBezTo>
                        <a:pt x="412" y="2855"/>
                        <a:pt x="487" y="2897"/>
                        <a:pt x="548" y="2953"/>
                      </a:cubicBezTo>
                      <a:cubicBezTo>
                        <a:pt x="721" y="3112"/>
                        <a:pt x="800" y="3248"/>
                        <a:pt x="880" y="3463"/>
                      </a:cubicBezTo>
                      <a:cubicBezTo>
                        <a:pt x="955" y="3655"/>
                        <a:pt x="997" y="3852"/>
                        <a:pt x="1151" y="3987"/>
                      </a:cubicBezTo>
                      <a:cubicBezTo>
                        <a:pt x="1189" y="4025"/>
                        <a:pt x="1250" y="4067"/>
                        <a:pt x="1306" y="4086"/>
                      </a:cubicBezTo>
                      <a:cubicBezTo>
                        <a:pt x="1323" y="4089"/>
                        <a:pt x="1339" y="4090"/>
                        <a:pt x="1356" y="4090"/>
                      </a:cubicBezTo>
                      <a:cubicBezTo>
                        <a:pt x="1551" y="4090"/>
                        <a:pt x="1723" y="3896"/>
                        <a:pt x="1792" y="3753"/>
                      </a:cubicBezTo>
                      <a:cubicBezTo>
                        <a:pt x="1872" y="3618"/>
                        <a:pt x="1909" y="3482"/>
                        <a:pt x="1933" y="3346"/>
                      </a:cubicBezTo>
                      <a:cubicBezTo>
                        <a:pt x="2008" y="3089"/>
                        <a:pt x="2125" y="2565"/>
                        <a:pt x="1774" y="2429"/>
                      </a:cubicBezTo>
                      <a:cubicBezTo>
                        <a:pt x="1657" y="2387"/>
                        <a:pt x="1540" y="2411"/>
                        <a:pt x="1465" y="2294"/>
                      </a:cubicBezTo>
                      <a:cubicBezTo>
                        <a:pt x="1423" y="2233"/>
                        <a:pt x="1404" y="2153"/>
                        <a:pt x="1404" y="2078"/>
                      </a:cubicBezTo>
                      <a:cubicBezTo>
                        <a:pt x="1367" y="1727"/>
                        <a:pt x="1367" y="1358"/>
                        <a:pt x="1348" y="983"/>
                      </a:cubicBezTo>
                      <a:cubicBezTo>
                        <a:pt x="1325" y="731"/>
                        <a:pt x="1348" y="361"/>
                        <a:pt x="1151" y="146"/>
                      </a:cubicBezTo>
                      <a:cubicBezTo>
                        <a:pt x="1086" y="65"/>
                        <a:pt x="983" y="0"/>
                        <a:pt x="8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2"/>
                <p:cNvSpPr/>
                <p:nvPr/>
              </p:nvSpPr>
              <p:spPr>
                <a:xfrm>
                  <a:off x="4256951" y="2919853"/>
                  <a:ext cx="315848" cy="57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" h="3240" extrusionOk="0">
                      <a:moveTo>
                        <a:pt x="717" y="1"/>
                      </a:moveTo>
                      <a:cubicBezTo>
                        <a:pt x="590" y="1"/>
                        <a:pt x="466" y="81"/>
                        <a:pt x="388" y="174"/>
                      </a:cubicBezTo>
                      <a:cubicBezTo>
                        <a:pt x="253" y="309"/>
                        <a:pt x="192" y="525"/>
                        <a:pt x="192" y="721"/>
                      </a:cubicBezTo>
                      <a:cubicBezTo>
                        <a:pt x="192" y="894"/>
                        <a:pt x="211" y="1072"/>
                        <a:pt x="234" y="1245"/>
                      </a:cubicBezTo>
                      <a:cubicBezTo>
                        <a:pt x="234" y="1404"/>
                        <a:pt x="271" y="1540"/>
                        <a:pt x="192" y="1657"/>
                      </a:cubicBezTo>
                      <a:cubicBezTo>
                        <a:pt x="154" y="1713"/>
                        <a:pt x="94" y="1774"/>
                        <a:pt x="56" y="1830"/>
                      </a:cubicBezTo>
                      <a:cubicBezTo>
                        <a:pt x="0" y="1910"/>
                        <a:pt x="0" y="2027"/>
                        <a:pt x="0" y="2125"/>
                      </a:cubicBezTo>
                      <a:cubicBezTo>
                        <a:pt x="0" y="2242"/>
                        <a:pt x="19" y="2359"/>
                        <a:pt x="37" y="2476"/>
                      </a:cubicBezTo>
                      <a:cubicBezTo>
                        <a:pt x="56" y="2574"/>
                        <a:pt x="94" y="2691"/>
                        <a:pt x="136" y="2789"/>
                      </a:cubicBezTo>
                      <a:cubicBezTo>
                        <a:pt x="192" y="2944"/>
                        <a:pt x="271" y="3098"/>
                        <a:pt x="388" y="3196"/>
                      </a:cubicBezTo>
                      <a:cubicBezTo>
                        <a:pt x="433" y="3227"/>
                        <a:pt x="485" y="3239"/>
                        <a:pt x="540" y="3239"/>
                      </a:cubicBezTo>
                      <a:cubicBezTo>
                        <a:pt x="629" y="3239"/>
                        <a:pt x="723" y="3205"/>
                        <a:pt x="795" y="3159"/>
                      </a:cubicBezTo>
                      <a:cubicBezTo>
                        <a:pt x="1146" y="2925"/>
                        <a:pt x="1404" y="2513"/>
                        <a:pt x="1558" y="2125"/>
                      </a:cubicBezTo>
                      <a:cubicBezTo>
                        <a:pt x="1638" y="1928"/>
                        <a:pt x="1773" y="1442"/>
                        <a:pt x="1460" y="1362"/>
                      </a:cubicBezTo>
                      <a:cubicBezTo>
                        <a:pt x="1404" y="1362"/>
                        <a:pt x="1343" y="1362"/>
                        <a:pt x="1287" y="1344"/>
                      </a:cubicBezTo>
                      <a:cubicBezTo>
                        <a:pt x="1170" y="1306"/>
                        <a:pt x="1128" y="1170"/>
                        <a:pt x="1109" y="1053"/>
                      </a:cubicBezTo>
                      <a:cubicBezTo>
                        <a:pt x="1109" y="759"/>
                        <a:pt x="1170" y="506"/>
                        <a:pt x="1029" y="235"/>
                      </a:cubicBezTo>
                      <a:cubicBezTo>
                        <a:pt x="992" y="136"/>
                        <a:pt x="912" y="38"/>
                        <a:pt x="819" y="19"/>
                      </a:cubicBezTo>
                      <a:cubicBezTo>
                        <a:pt x="785" y="7"/>
                        <a:pt x="751" y="1"/>
                        <a:pt x="7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2"/>
                <p:cNvSpPr/>
                <p:nvPr/>
              </p:nvSpPr>
              <p:spPr>
                <a:xfrm>
                  <a:off x="4364308" y="3238897"/>
                  <a:ext cx="34362" cy="28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620" extrusionOk="0">
                      <a:moveTo>
                        <a:pt x="155" y="1"/>
                      </a:moveTo>
                      <a:lnTo>
                        <a:pt x="1" y="1620"/>
                      </a:lnTo>
                      <a:lnTo>
                        <a:pt x="38" y="1620"/>
                      </a:lnTo>
                      <a:lnTo>
                        <a:pt x="19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2"/>
                <p:cNvSpPr/>
                <p:nvPr/>
              </p:nvSpPr>
              <p:spPr>
                <a:xfrm>
                  <a:off x="4228465" y="3440436"/>
                  <a:ext cx="267598" cy="26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1480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152"/>
                        <a:pt x="352" y="1480"/>
                        <a:pt x="764" y="1480"/>
                      </a:cubicBezTo>
                      <a:cubicBezTo>
                        <a:pt x="1171" y="1480"/>
                        <a:pt x="1503" y="1152"/>
                        <a:pt x="1503" y="740"/>
                      </a:cubicBezTo>
                      <a:lnTo>
                        <a:pt x="1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2"/>
                <p:cNvSpPr/>
                <p:nvPr/>
              </p:nvSpPr>
              <p:spPr>
                <a:xfrm>
                  <a:off x="3819497" y="3702375"/>
                  <a:ext cx="2747437" cy="4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" h="254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655" y="254"/>
                      </a:lnTo>
                      <a:lnTo>
                        <a:pt x="256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" name="Google Shape;204;p22"/>
              <p:cNvGrpSpPr/>
              <p:nvPr/>
            </p:nvGrpSpPr>
            <p:grpSpPr>
              <a:xfrm flipH="1">
                <a:off x="4141940" y="2020605"/>
                <a:ext cx="1124247" cy="2759444"/>
                <a:chOff x="4440954" y="608980"/>
                <a:chExt cx="1550899" cy="3806654"/>
              </a:xfrm>
            </p:grpSpPr>
            <p:sp>
              <p:nvSpPr>
                <p:cNvPr id="205" name="Google Shape;205;p22"/>
                <p:cNvSpPr/>
                <p:nvPr/>
              </p:nvSpPr>
              <p:spPr>
                <a:xfrm>
                  <a:off x="4936884" y="1822623"/>
                  <a:ext cx="169844" cy="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37" extrusionOk="0">
                      <a:moveTo>
                        <a:pt x="118" y="0"/>
                      </a:moveTo>
                      <a:cubicBezTo>
                        <a:pt x="62" y="0"/>
                        <a:pt x="1" y="178"/>
                        <a:pt x="38" y="197"/>
                      </a:cubicBezTo>
                      <a:cubicBezTo>
                        <a:pt x="52" y="203"/>
                        <a:pt x="66" y="205"/>
                        <a:pt x="80" y="205"/>
                      </a:cubicBezTo>
                      <a:cubicBezTo>
                        <a:pt x="108" y="205"/>
                        <a:pt x="138" y="197"/>
                        <a:pt x="179" y="197"/>
                      </a:cubicBezTo>
                      <a:cubicBezTo>
                        <a:pt x="246" y="197"/>
                        <a:pt x="319" y="187"/>
                        <a:pt x="389" y="187"/>
                      </a:cubicBezTo>
                      <a:cubicBezTo>
                        <a:pt x="459" y="187"/>
                        <a:pt x="527" y="197"/>
                        <a:pt x="586" y="234"/>
                      </a:cubicBezTo>
                      <a:cubicBezTo>
                        <a:pt x="588" y="236"/>
                        <a:pt x="592" y="237"/>
                        <a:pt x="595" y="237"/>
                      </a:cubicBezTo>
                      <a:cubicBezTo>
                        <a:pt x="635" y="237"/>
                        <a:pt x="700" y="116"/>
                        <a:pt x="665" y="98"/>
                      </a:cubicBezTo>
                      <a:cubicBezTo>
                        <a:pt x="529" y="0"/>
                        <a:pt x="296" y="23"/>
                        <a:pt x="118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2"/>
                <p:cNvSpPr/>
                <p:nvPr/>
              </p:nvSpPr>
              <p:spPr>
                <a:xfrm>
                  <a:off x="4558871" y="1129182"/>
                  <a:ext cx="596397" cy="51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124" extrusionOk="0">
                      <a:moveTo>
                        <a:pt x="1994" y="0"/>
                      </a:moveTo>
                      <a:cubicBezTo>
                        <a:pt x="1894" y="0"/>
                        <a:pt x="1788" y="45"/>
                        <a:pt x="1694" y="74"/>
                      </a:cubicBezTo>
                      <a:cubicBezTo>
                        <a:pt x="1559" y="112"/>
                        <a:pt x="1442" y="191"/>
                        <a:pt x="1325" y="266"/>
                      </a:cubicBezTo>
                      <a:cubicBezTo>
                        <a:pt x="1091" y="425"/>
                        <a:pt x="272" y="1202"/>
                        <a:pt x="57" y="1515"/>
                      </a:cubicBezTo>
                      <a:cubicBezTo>
                        <a:pt x="1" y="1595"/>
                        <a:pt x="57" y="1712"/>
                        <a:pt x="99" y="1787"/>
                      </a:cubicBezTo>
                      <a:cubicBezTo>
                        <a:pt x="118" y="1866"/>
                        <a:pt x="174" y="2021"/>
                        <a:pt x="216" y="2081"/>
                      </a:cubicBezTo>
                      <a:cubicBezTo>
                        <a:pt x="242" y="2111"/>
                        <a:pt x="278" y="2124"/>
                        <a:pt x="321" y="2124"/>
                      </a:cubicBezTo>
                      <a:cubicBezTo>
                        <a:pt x="498" y="2124"/>
                        <a:pt x="781" y="1908"/>
                        <a:pt x="876" y="1847"/>
                      </a:cubicBezTo>
                      <a:cubicBezTo>
                        <a:pt x="1128" y="1632"/>
                        <a:pt x="1386" y="1398"/>
                        <a:pt x="1596" y="1146"/>
                      </a:cubicBezTo>
                      <a:cubicBezTo>
                        <a:pt x="1683" y="1206"/>
                        <a:pt x="1789" y="1237"/>
                        <a:pt x="1895" y="1237"/>
                      </a:cubicBezTo>
                      <a:cubicBezTo>
                        <a:pt x="1961" y="1237"/>
                        <a:pt x="2027" y="1225"/>
                        <a:pt x="2087" y="1202"/>
                      </a:cubicBezTo>
                      <a:cubicBezTo>
                        <a:pt x="2279" y="1146"/>
                        <a:pt x="2415" y="949"/>
                        <a:pt x="2438" y="734"/>
                      </a:cubicBezTo>
                      <a:cubicBezTo>
                        <a:pt x="2457" y="598"/>
                        <a:pt x="2438" y="462"/>
                        <a:pt x="2396" y="327"/>
                      </a:cubicBezTo>
                      <a:cubicBezTo>
                        <a:pt x="2340" y="210"/>
                        <a:pt x="2261" y="74"/>
                        <a:pt x="2125" y="32"/>
                      </a:cubicBezTo>
                      <a:cubicBezTo>
                        <a:pt x="2083" y="9"/>
                        <a:pt x="2039" y="0"/>
                        <a:pt x="1994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2"/>
                <p:cNvSpPr/>
                <p:nvPr/>
              </p:nvSpPr>
              <p:spPr>
                <a:xfrm>
                  <a:off x="5491044" y="3817783"/>
                  <a:ext cx="174940" cy="3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1351" extrusionOk="0">
                      <a:moveTo>
                        <a:pt x="419" y="1"/>
                      </a:moveTo>
                      <a:cubicBezTo>
                        <a:pt x="280" y="1"/>
                        <a:pt x="127" y="28"/>
                        <a:pt x="48" y="28"/>
                      </a:cubicBezTo>
                      <a:cubicBezTo>
                        <a:pt x="37" y="28"/>
                        <a:pt x="27" y="27"/>
                        <a:pt x="19" y="26"/>
                      </a:cubicBezTo>
                      <a:lnTo>
                        <a:pt x="19" y="26"/>
                      </a:lnTo>
                      <a:cubicBezTo>
                        <a:pt x="0" y="456"/>
                        <a:pt x="136" y="924"/>
                        <a:pt x="154" y="1350"/>
                      </a:cubicBezTo>
                      <a:lnTo>
                        <a:pt x="524" y="1350"/>
                      </a:lnTo>
                      <a:cubicBezTo>
                        <a:pt x="562" y="1350"/>
                        <a:pt x="604" y="1350"/>
                        <a:pt x="622" y="1294"/>
                      </a:cubicBezTo>
                      <a:cubicBezTo>
                        <a:pt x="641" y="1275"/>
                        <a:pt x="660" y="1252"/>
                        <a:pt x="660" y="1233"/>
                      </a:cubicBezTo>
                      <a:cubicBezTo>
                        <a:pt x="660" y="1233"/>
                        <a:pt x="721" y="241"/>
                        <a:pt x="702" y="124"/>
                      </a:cubicBezTo>
                      <a:cubicBezTo>
                        <a:pt x="674" y="26"/>
                        <a:pt x="553" y="1"/>
                        <a:pt x="419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2"/>
                <p:cNvSpPr/>
                <p:nvPr/>
              </p:nvSpPr>
              <p:spPr>
                <a:xfrm>
                  <a:off x="4936884" y="3858302"/>
                  <a:ext cx="161595" cy="32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1319" extrusionOk="0">
                      <a:moveTo>
                        <a:pt x="380" y="0"/>
                      </a:moveTo>
                      <a:cubicBezTo>
                        <a:pt x="223" y="0"/>
                        <a:pt x="55" y="26"/>
                        <a:pt x="19" y="149"/>
                      </a:cubicBezTo>
                      <a:cubicBezTo>
                        <a:pt x="1" y="266"/>
                        <a:pt x="80" y="1127"/>
                        <a:pt x="80" y="1202"/>
                      </a:cubicBezTo>
                      <a:cubicBezTo>
                        <a:pt x="80" y="1244"/>
                        <a:pt x="118" y="1263"/>
                        <a:pt x="118" y="1281"/>
                      </a:cubicBezTo>
                      <a:cubicBezTo>
                        <a:pt x="136" y="1319"/>
                        <a:pt x="179" y="1319"/>
                        <a:pt x="216" y="1319"/>
                      </a:cubicBezTo>
                      <a:lnTo>
                        <a:pt x="567" y="1319"/>
                      </a:lnTo>
                      <a:cubicBezTo>
                        <a:pt x="586" y="912"/>
                        <a:pt x="665" y="444"/>
                        <a:pt x="646" y="13"/>
                      </a:cubicBezTo>
                      <a:cubicBezTo>
                        <a:pt x="598" y="13"/>
                        <a:pt x="492" y="0"/>
                        <a:pt x="380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2"/>
                <p:cNvSpPr/>
                <p:nvPr/>
              </p:nvSpPr>
              <p:spPr>
                <a:xfrm>
                  <a:off x="5041456" y="1804426"/>
                  <a:ext cx="563156" cy="26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1091" extrusionOk="0">
                      <a:moveTo>
                        <a:pt x="253" y="0"/>
                      </a:moveTo>
                      <a:cubicBezTo>
                        <a:pt x="234" y="19"/>
                        <a:pt x="234" y="56"/>
                        <a:pt x="215" y="75"/>
                      </a:cubicBezTo>
                      <a:cubicBezTo>
                        <a:pt x="155" y="309"/>
                        <a:pt x="98" y="543"/>
                        <a:pt x="19" y="758"/>
                      </a:cubicBezTo>
                      <a:lnTo>
                        <a:pt x="19" y="777"/>
                      </a:lnTo>
                      <a:lnTo>
                        <a:pt x="0" y="777"/>
                      </a:lnTo>
                      <a:cubicBezTo>
                        <a:pt x="660" y="875"/>
                        <a:pt x="1306" y="992"/>
                        <a:pt x="1970" y="1090"/>
                      </a:cubicBezTo>
                      <a:lnTo>
                        <a:pt x="2106" y="1090"/>
                      </a:lnTo>
                      <a:cubicBezTo>
                        <a:pt x="2124" y="1090"/>
                        <a:pt x="2143" y="1090"/>
                        <a:pt x="2143" y="1072"/>
                      </a:cubicBezTo>
                      <a:cubicBezTo>
                        <a:pt x="2162" y="1053"/>
                        <a:pt x="2143" y="1034"/>
                        <a:pt x="2143" y="1011"/>
                      </a:cubicBezTo>
                      <a:cubicBezTo>
                        <a:pt x="2106" y="819"/>
                        <a:pt x="2260" y="660"/>
                        <a:pt x="2298" y="487"/>
                      </a:cubicBezTo>
                      <a:cubicBezTo>
                        <a:pt x="2321" y="351"/>
                        <a:pt x="2260" y="136"/>
                        <a:pt x="2124" y="56"/>
                      </a:cubicBezTo>
                      <a:cubicBezTo>
                        <a:pt x="2094" y="38"/>
                        <a:pt x="2055" y="33"/>
                        <a:pt x="2014" y="33"/>
                      </a:cubicBezTo>
                      <a:cubicBezTo>
                        <a:pt x="1974" y="33"/>
                        <a:pt x="1930" y="38"/>
                        <a:pt x="1891" y="38"/>
                      </a:cubicBezTo>
                      <a:cubicBezTo>
                        <a:pt x="1774" y="19"/>
                        <a:pt x="1638" y="19"/>
                        <a:pt x="1521" y="19"/>
                      </a:cubicBezTo>
                      <a:cubicBezTo>
                        <a:pt x="1268" y="19"/>
                        <a:pt x="1011" y="19"/>
                        <a:pt x="7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5055044" y="712826"/>
                  <a:ext cx="237540" cy="475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1961" extrusionOk="0">
                      <a:moveTo>
                        <a:pt x="647" y="1"/>
                      </a:moveTo>
                      <a:cubicBezTo>
                        <a:pt x="428" y="1"/>
                        <a:pt x="213" y="339"/>
                        <a:pt x="197" y="522"/>
                      </a:cubicBezTo>
                      <a:cubicBezTo>
                        <a:pt x="197" y="639"/>
                        <a:pt x="216" y="737"/>
                        <a:pt x="234" y="831"/>
                      </a:cubicBezTo>
                      <a:cubicBezTo>
                        <a:pt x="234" y="892"/>
                        <a:pt x="234" y="929"/>
                        <a:pt x="216" y="990"/>
                      </a:cubicBezTo>
                      <a:cubicBezTo>
                        <a:pt x="197" y="1144"/>
                        <a:pt x="99" y="1261"/>
                        <a:pt x="61" y="1416"/>
                      </a:cubicBezTo>
                      <a:cubicBezTo>
                        <a:pt x="0" y="1631"/>
                        <a:pt x="136" y="1865"/>
                        <a:pt x="351" y="1944"/>
                      </a:cubicBezTo>
                      <a:cubicBezTo>
                        <a:pt x="393" y="1955"/>
                        <a:pt x="435" y="1961"/>
                        <a:pt x="477" y="1961"/>
                      </a:cubicBezTo>
                      <a:cubicBezTo>
                        <a:pt x="652" y="1961"/>
                        <a:pt x="819" y="1869"/>
                        <a:pt x="899" y="1711"/>
                      </a:cubicBezTo>
                      <a:cubicBezTo>
                        <a:pt x="978" y="1533"/>
                        <a:pt x="936" y="1322"/>
                        <a:pt x="880" y="1144"/>
                      </a:cubicBezTo>
                      <a:cubicBezTo>
                        <a:pt x="819" y="929"/>
                        <a:pt x="585" y="424"/>
                        <a:pt x="763" y="227"/>
                      </a:cubicBezTo>
                      <a:cubicBezTo>
                        <a:pt x="782" y="209"/>
                        <a:pt x="800" y="190"/>
                        <a:pt x="800" y="171"/>
                      </a:cubicBezTo>
                      <a:cubicBezTo>
                        <a:pt x="819" y="110"/>
                        <a:pt x="800" y="54"/>
                        <a:pt x="763" y="35"/>
                      </a:cubicBezTo>
                      <a:cubicBezTo>
                        <a:pt x="725" y="12"/>
                        <a:pt x="686" y="1"/>
                        <a:pt x="647" y="1"/>
                      </a:cubicBezTo>
                      <a:close/>
                    </a:path>
                  </a:pathLst>
                </a:custGeom>
                <a:solidFill>
                  <a:srgbClr val="B34A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2"/>
                <p:cNvSpPr/>
                <p:nvPr/>
              </p:nvSpPr>
              <p:spPr>
                <a:xfrm>
                  <a:off x="5263945" y="1773854"/>
                  <a:ext cx="515599" cy="217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8956" extrusionOk="0">
                      <a:moveTo>
                        <a:pt x="790" y="0"/>
                      </a:moveTo>
                      <a:cubicBezTo>
                        <a:pt x="719" y="0"/>
                        <a:pt x="647" y="25"/>
                        <a:pt x="562" y="65"/>
                      </a:cubicBezTo>
                      <a:cubicBezTo>
                        <a:pt x="407" y="145"/>
                        <a:pt x="290" y="299"/>
                        <a:pt x="234" y="496"/>
                      </a:cubicBezTo>
                      <a:cubicBezTo>
                        <a:pt x="192" y="669"/>
                        <a:pt x="0" y="809"/>
                        <a:pt x="0" y="1001"/>
                      </a:cubicBezTo>
                      <a:cubicBezTo>
                        <a:pt x="38" y="2073"/>
                        <a:pt x="38" y="2232"/>
                        <a:pt x="117" y="3303"/>
                      </a:cubicBezTo>
                      <a:cubicBezTo>
                        <a:pt x="136" y="3888"/>
                        <a:pt x="487" y="6967"/>
                        <a:pt x="543" y="7453"/>
                      </a:cubicBezTo>
                      <a:cubicBezTo>
                        <a:pt x="604" y="7865"/>
                        <a:pt x="679" y="8469"/>
                        <a:pt x="777" y="8955"/>
                      </a:cubicBezTo>
                      <a:lnTo>
                        <a:pt x="894" y="8955"/>
                      </a:lnTo>
                      <a:cubicBezTo>
                        <a:pt x="1147" y="8899"/>
                        <a:pt x="1423" y="8899"/>
                        <a:pt x="1694" y="8899"/>
                      </a:cubicBezTo>
                      <a:cubicBezTo>
                        <a:pt x="1694" y="8838"/>
                        <a:pt x="1713" y="8801"/>
                        <a:pt x="1713" y="8740"/>
                      </a:cubicBezTo>
                      <a:cubicBezTo>
                        <a:pt x="1928" y="6752"/>
                        <a:pt x="2125" y="4763"/>
                        <a:pt x="2082" y="2756"/>
                      </a:cubicBezTo>
                      <a:cubicBezTo>
                        <a:pt x="2082" y="2330"/>
                        <a:pt x="2026" y="1956"/>
                        <a:pt x="1848" y="1549"/>
                      </a:cubicBezTo>
                      <a:cubicBezTo>
                        <a:pt x="1694" y="1137"/>
                        <a:pt x="1460" y="767"/>
                        <a:pt x="1226" y="398"/>
                      </a:cubicBezTo>
                      <a:cubicBezTo>
                        <a:pt x="1170" y="281"/>
                        <a:pt x="1090" y="164"/>
                        <a:pt x="974" y="65"/>
                      </a:cubicBezTo>
                      <a:cubicBezTo>
                        <a:pt x="910" y="19"/>
                        <a:pt x="851" y="0"/>
                        <a:pt x="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2"/>
                <p:cNvSpPr/>
                <p:nvPr/>
              </p:nvSpPr>
              <p:spPr>
                <a:xfrm>
                  <a:off x="4809748" y="1746680"/>
                  <a:ext cx="511232" cy="221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9147" extrusionOk="0">
                      <a:moveTo>
                        <a:pt x="1697" y="1"/>
                      </a:moveTo>
                      <a:cubicBezTo>
                        <a:pt x="1593" y="1"/>
                        <a:pt x="1499" y="51"/>
                        <a:pt x="1381" y="79"/>
                      </a:cubicBezTo>
                      <a:cubicBezTo>
                        <a:pt x="1245" y="140"/>
                        <a:pt x="1128" y="177"/>
                        <a:pt x="1011" y="276"/>
                      </a:cubicBezTo>
                      <a:cubicBezTo>
                        <a:pt x="913" y="374"/>
                        <a:pt x="876" y="491"/>
                        <a:pt x="820" y="608"/>
                      </a:cubicBezTo>
                      <a:cubicBezTo>
                        <a:pt x="487" y="1249"/>
                        <a:pt x="193" y="1895"/>
                        <a:pt x="94" y="2596"/>
                      </a:cubicBezTo>
                      <a:cubicBezTo>
                        <a:pt x="1" y="3354"/>
                        <a:pt x="1" y="4098"/>
                        <a:pt x="38" y="4856"/>
                      </a:cubicBezTo>
                      <a:cubicBezTo>
                        <a:pt x="76" y="5638"/>
                        <a:pt x="155" y="6419"/>
                        <a:pt x="235" y="7196"/>
                      </a:cubicBezTo>
                      <a:cubicBezTo>
                        <a:pt x="291" y="7841"/>
                        <a:pt x="352" y="8482"/>
                        <a:pt x="427" y="9147"/>
                      </a:cubicBezTo>
                      <a:cubicBezTo>
                        <a:pt x="597" y="9093"/>
                        <a:pt x="803" y="9076"/>
                        <a:pt x="1004" y="9076"/>
                      </a:cubicBezTo>
                      <a:cubicBezTo>
                        <a:pt x="1101" y="9076"/>
                        <a:pt x="1197" y="9080"/>
                        <a:pt x="1287" y="9086"/>
                      </a:cubicBezTo>
                      <a:cubicBezTo>
                        <a:pt x="1596" y="7196"/>
                        <a:pt x="1830" y="5268"/>
                        <a:pt x="1966" y="3354"/>
                      </a:cubicBezTo>
                      <a:cubicBezTo>
                        <a:pt x="1989" y="2929"/>
                        <a:pt x="2008" y="2498"/>
                        <a:pt x="2027" y="2049"/>
                      </a:cubicBezTo>
                      <a:cubicBezTo>
                        <a:pt x="2027" y="1834"/>
                        <a:pt x="2045" y="1623"/>
                        <a:pt x="2045" y="1408"/>
                      </a:cubicBezTo>
                      <a:cubicBezTo>
                        <a:pt x="2064" y="1113"/>
                        <a:pt x="2106" y="842"/>
                        <a:pt x="2106" y="547"/>
                      </a:cubicBezTo>
                      <a:lnTo>
                        <a:pt x="2106" y="528"/>
                      </a:lnTo>
                      <a:cubicBezTo>
                        <a:pt x="2106" y="374"/>
                        <a:pt x="2083" y="196"/>
                        <a:pt x="1966" y="102"/>
                      </a:cubicBezTo>
                      <a:cubicBezTo>
                        <a:pt x="1928" y="60"/>
                        <a:pt x="1872" y="42"/>
                        <a:pt x="1811" y="23"/>
                      </a:cubicBezTo>
                      <a:cubicBezTo>
                        <a:pt x="1771" y="7"/>
                        <a:pt x="1733" y="1"/>
                        <a:pt x="16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2"/>
                <p:cNvSpPr/>
                <p:nvPr/>
              </p:nvSpPr>
              <p:spPr>
                <a:xfrm>
                  <a:off x="5045824" y="710400"/>
                  <a:ext cx="496431" cy="649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2678" extrusionOk="0">
                      <a:moveTo>
                        <a:pt x="1092" y="0"/>
                      </a:moveTo>
                      <a:cubicBezTo>
                        <a:pt x="889" y="0"/>
                        <a:pt x="704" y="67"/>
                        <a:pt x="567" y="237"/>
                      </a:cubicBezTo>
                      <a:cubicBezTo>
                        <a:pt x="431" y="396"/>
                        <a:pt x="371" y="607"/>
                        <a:pt x="408" y="822"/>
                      </a:cubicBezTo>
                      <a:cubicBezTo>
                        <a:pt x="431" y="883"/>
                        <a:pt x="450" y="958"/>
                        <a:pt x="488" y="1019"/>
                      </a:cubicBezTo>
                      <a:cubicBezTo>
                        <a:pt x="538" y="1066"/>
                        <a:pt x="599" y="1103"/>
                        <a:pt x="664" y="1103"/>
                      </a:cubicBezTo>
                      <a:cubicBezTo>
                        <a:pt x="677" y="1103"/>
                        <a:pt x="690" y="1101"/>
                        <a:pt x="703" y="1098"/>
                      </a:cubicBezTo>
                      <a:lnTo>
                        <a:pt x="703" y="1098"/>
                      </a:lnTo>
                      <a:cubicBezTo>
                        <a:pt x="703" y="1290"/>
                        <a:pt x="703" y="1524"/>
                        <a:pt x="548" y="1660"/>
                      </a:cubicBezTo>
                      <a:cubicBezTo>
                        <a:pt x="442" y="1748"/>
                        <a:pt x="295" y="1759"/>
                        <a:pt x="145" y="1759"/>
                      </a:cubicBezTo>
                      <a:cubicBezTo>
                        <a:pt x="97" y="1759"/>
                        <a:pt x="49" y="1758"/>
                        <a:pt x="1" y="1758"/>
                      </a:cubicBezTo>
                      <a:cubicBezTo>
                        <a:pt x="1" y="1838"/>
                        <a:pt x="57" y="1936"/>
                        <a:pt x="99" y="2011"/>
                      </a:cubicBezTo>
                      <a:cubicBezTo>
                        <a:pt x="212" y="2443"/>
                        <a:pt x="632" y="2676"/>
                        <a:pt x="1060" y="2676"/>
                      </a:cubicBezTo>
                      <a:cubicBezTo>
                        <a:pt x="1077" y="2676"/>
                        <a:pt x="1093" y="2676"/>
                        <a:pt x="1110" y="2675"/>
                      </a:cubicBezTo>
                      <a:lnTo>
                        <a:pt x="1152" y="2675"/>
                      </a:lnTo>
                      <a:cubicBezTo>
                        <a:pt x="1174" y="2677"/>
                        <a:pt x="1196" y="2678"/>
                        <a:pt x="1219" y="2678"/>
                      </a:cubicBezTo>
                      <a:cubicBezTo>
                        <a:pt x="1417" y="2678"/>
                        <a:pt x="1636" y="2605"/>
                        <a:pt x="1774" y="2479"/>
                      </a:cubicBezTo>
                      <a:cubicBezTo>
                        <a:pt x="1854" y="2404"/>
                        <a:pt x="1910" y="2324"/>
                        <a:pt x="1952" y="2226"/>
                      </a:cubicBezTo>
                      <a:lnTo>
                        <a:pt x="1952" y="2207"/>
                      </a:lnTo>
                      <a:cubicBezTo>
                        <a:pt x="1971" y="2170"/>
                        <a:pt x="1971" y="2151"/>
                        <a:pt x="1971" y="2109"/>
                      </a:cubicBezTo>
                      <a:cubicBezTo>
                        <a:pt x="1971" y="2071"/>
                        <a:pt x="1989" y="2034"/>
                        <a:pt x="1989" y="1992"/>
                      </a:cubicBezTo>
                      <a:cubicBezTo>
                        <a:pt x="2008" y="1954"/>
                        <a:pt x="2046" y="1894"/>
                        <a:pt x="1989" y="1856"/>
                      </a:cubicBezTo>
                      <a:cubicBezTo>
                        <a:pt x="1756" y="1739"/>
                        <a:pt x="1559" y="1566"/>
                        <a:pt x="1484" y="1332"/>
                      </a:cubicBezTo>
                      <a:cubicBezTo>
                        <a:pt x="1423" y="1136"/>
                        <a:pt x="1423" y="958"/>
                        <a:pt x="1442" y="766"/>
                      </a:cubicBezTo>
                      <a:cubicBezTo>
                        <a:pt x="1522" y="668"/>
                        <a:pt x="1559" y="513"/>
                        <a:pt x="1522" y="396"/>
                      </a:cubicBezTo>
                      <a:cubicBezTo>
                        <a:pt x="1522" y="298"/>
                        <a:pt x="1484" y="181"/>
                        <a:pt x="1423" y="120"/>
                      </a:cubicBezTo>
                      <a:cubicBezTo>
                        <a:pt x="1344" y="45"/>
                        <a:pt x="1269" y="3"/>
                        <a:pt x="1171" y="3"/>
                      </a:cubicBezTo>
                      <a:cubicBezTo>
                        <a:pt x="1144" y="1"/>
                        <a:pt x="1118" y="0"/>
                        <a:pt x="1092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2"/>
                <p:cNvSpPr/>
                <p:nvPr/>
              </p:nvSpPr>
              <p:spPr>
                <a:xfrm>
                  <a:off x="5159373" y="608980"/>
                  <a:ext cx="832481" cy="986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65" extrusionOk="0">
                      <a:moveTo>
                        <a:pt x="282" y="0"/>
                      </a:moveTo>
                      <a:cubicBezTo>
                        <a:pt x="247" y="0"/>
                        <a:pt x="211" y="4"/>
                        <a:pt x="174" y="14"/>
                      </a:cubicBezTo>
                      <a:cubicBezTo>
                        <a:pt x="1" y="89"/>
                        <a:pt x="1" y="286"/>
                        <a:pt x="80" y="440"/>
                      </a:cubicBezTo>
                      <a:cubicBezTo>
                        <a:pt x="125" y="659"/>
                        <a:pt x="356" y="802"/>
                        <a:pt x="585" y="802"/>
                      </a:cubicBezTo>
                      <a:cubicBezTo>
                        <a:pt x="644" y="802"/>
                        <a:pt x="703" y="792"/>
                        <a:pt x="759" y="772"/>
                      </a:cubicBezTo>
                      <a:cubicBezTo>
                        <a:pt x="801" y="772"/>
                        <a:pt x="820" y="772"/>
                        <a:pt x="857" y="754"/>
                      </a:cubicBezTo>
                      <a:lnTo>
                        <a:pt x="857" y="852"/>
                      </a:lnTo>
                      <a:cubicBezTo>
                        <a:pt x="872" y="845"/>
                        <a:pt x="886" y="842"/>
                        <a:pt x="900" y="842"/>
                      </a:cubicBezTo>
                      <a:cubicBezTo>
                        <a:pt x="962" y="842"/>
                        <a:pt x="1008" y="904"/>
                        <a:pt x="974" y="969"/>
                      </a:cubicBezTo>
                      <a:cubicBezTo>
                        <a:pt x="955" y="1006"/>
                        <a:pt x="918" y="988"/>
                        <a:pt x="899" y="1025"/>
                      </a:cubicBezTo>
                      <a:cubicBezTo>
                        <a:pt x="857" y="1067"/>
                        <a:pt x="876" y="1165"/>
                        <a:pt x="876" y="1203"/>
                      </a:cubicBezTo>
                      <a:cubicBezTo>
                        <a:pt x="857" y="1320"/>
                        <a:pt x="876" y="1437"/>
                        <a:pt x="899" y="1535"/>
                      </a:cubicBezTo>
                      <a:cubicBezTo>
                        <a:pt x="937" y="1708"/>
                        <a:pt x="1016" y="1844"/>
                        <a:pt x="1091" y="1984"/>
                      </a:cubicBezTo>
                      <a:cubicBezTo>
                        <a:pt x="1133" y="2040"/>
                        <a:pt x="1171" y="2101"/>
                        <a:pt x="1250" y="2139"/>
                      </a:cubicBezTo>
                      <a:cubicBezTo>
                        <a:pt x="1306" y="2176"/>
                        <a:pt x="1386" y="2195"/>
                        <a:pt x="1442" y="2256"/>
                      </a:cubicBezTo>
                      <a:cubicBezTo>
                        <a:pt x="1620" y="2391"/>
                        <a:pt x="1620" y="2723"/>
                        <a:pt x="1601" y="2920"/>
                      </a:cubicBezTo>
                      <a:cubicBezTo>
                        <a:pt x="1578" y="3154"/>
                        <a:pt x="1503" y="3388"/>
                        <a:pt x="1559" y="3598"/>
                      </a:cubicBezTo>
                      <a:cubicBezTo>
                        <a:pt x="1620" y="3814"/>
                        <a:pt x="1793" y="3973"/>
                        <a:pt x="1989" y="4029"/>
                      </a:cubicBezTo>
                      <a:cubicBezTo>
                        <a:pt x="2057" y="4054"/>
                        <a:pt x="2124" y="4065"/>
                        <a:pt x="2190" y="4065"/>
                      </a:cubicBezTo>
                      <a:cubicBezTo>
                        <a:pt x="2335" y="4065"/>
                        <a:pt x="2474" y="4011"/>
                        <a:pt x="2593" y="3931"/>
                      </a:cubicBezTo>
                      <a:cubicBezTo>
                        <a:pt x="2691" y="3856"/>
                        <a:pt x="2771" y="3776"/>
                        <a:pt x="2864" y="3678"/>
                      </a:cubicBezTo>
                      <a:cubicBezTo>
                        <a:pt x="2963" y="3561"/>
                        <a:pt x="3061" y="3444"/>
                        <a:pt x="3159" y="3327"/>
                      </a:cubicBezTo>
                      <a:cubicBezTo>
                        <a:pt x="3239" y="3271"/>
                        <a:pt x="3295" y="3191"/>
                        <a:pt x="3332" y="3112"/>
                      </a:cubicBezTo>
                      <a:cubicBezTo>
                        <a:pt x="3430" y="2939"/>
                        <a:pt x="3430" y="2723"/>
                        <a:pt x="3332" y="2546"/>
                      </a:cubicBezTo>
                      <a:cubicBezTo>
                        <a:pt x="3178" y="2237"/>
                        <a:pt x="2789" y="2274"/>
                        <a:pt x="2593" y="1961"/>
                      </a:cubicBezTo>
                      <a:cubicBezTo>
                        <a:pt x="2457" y="1727"/>
                        <a:pt x="2439" y="1418"/>
                        <a:pt x="2261" y="1184"/>
                      </a:cubicBezTo>
                      <a:cubicBezTo>
                        <a:pt x="2144" y="1006"/>
                        <a:pt x="1952" y="889"/>
                        <a:pt x="1737" y="833"/>
                      </a:cubicBezTo>
                      <a:cubicBezTo>
                        <a:pt x="1620" y="772"/>
                        <a:pt x="1484" y="754"/>
                        <a:pt x="1386" y="655"/>
                      </a:cubicBezTo>
                      <a:cubicBezTo>
                        <a:pt x="1306" y="557"/>
                        <a:pt x="1288" y="403"/>
                        <a:pt x="1171" y="323"/>
                      </a:cubicBezTo>
                      <a:cubicBezTo>
                        <a:pt x="993" y="187"/>
                        <a:pt x="782" y="169"/>
                        <a:pt x="604" y="89"/>
                      </a:cubicBezTo>
                      <a:cubicBezTo>
                        <a:pt x="500" y="46"/>
                        <a:pt x="396" y="0"/>
                        <a:pt x="282" y="0"/>
                      </a:cubicBezTo>
                      <a:close/>
                    </a:path>
                  </a:pathLst>
                </a:custGeom>
                <a:solidFill>
                  <a:srgbClr val="B34A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2"/>
                <p:cNvSpPr/>
                <p:nvPr/>
              </p:nvSpPr>
              <p:spPr>
                <a:xfrm>
                  <a:off x="4984682" y="1132094"/>
                  <a:ext cx="596154" cy="69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" h="2870" extrusionOk="0">
                      <a:moveTo>
                        <a:pt x="409" y="1"/>
                      </a:moveTo>
                      <a:cubicBezTo>
                        <a:pt x="408" y="1"/>
                        <a:pt x="408" y="1"/>
                        <a:pt x="407" y="1"/>
                      </a:cubicBezTo>
                      <a:lnTo>
                        <a:pt x="173" y="20"/>
                      </a:lnTo>
                      <a:cubicBezTo>
                        <a:pt x="173" y="39"/>
                        <a:pt x="173" y="450"/>
                        <a:pt x="136" y="605"/>
                      </a:cubicBezTo>
                      <a:cubicBezTo>
                        <a:pt x="0" y="1190"/>
                        <a:pt x="253" y="2420"/>
                        <a:pt x="253" y="2827"/>
                      </a:cubicBezTo>
                      <a:lnTo>
                        <a:pt x="2457" y="2869"/>
                      </a:lnTo>
                      <a:cubicBezTo>
                        <a:pt x="2415" y="2341"/>
                        <a:pt x="2457" y="1873"/>
                        <a:pt x="2415" y="1367"/>
                      </a:cubicBezTo>
                      <a:cubicBezTo>
                        <a:pt x="2396" y="1017"/>
                        <a:pt x="2438" y="235"/>
                        <a:pt x="2396" y="179"/>
                      </a:cubicBezTo>
                      <a:cubicBezTo>
                        <a:pt x="2377" y="156"/>
                        <a:pt x="2223" y="100"/>
                        <a:pt x="2143" y="81"/>
                      </a:cubicBezTo>
                      <a:cubicBezTo>
                        <a:pt x="2008" y="254"/>
                        <a:pt x="1675" y="666"/>
                        <a:pt x="1324" y="703"/>
                      </a:cubicBezTo>
                      <a:cubicBezTo>
                        <a:pt x="1282" y="706"/>
                        <a:pt x="1243" y="707"/>
                        <a:pt x="1205" y="707"/>
                      </a:cubicBezTo>
                      <a:cubicBezTo>
                        <a:pt x="772" y="707"/>
                        <a:pt x="615" y="522"/>
                        <a:pt x="524" y="432"/>
                      </a:cubicBezTo>
                      <a:cubicBezTo>
                        <a:pt x="429" y="336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2"/>
                <p:cNvSpPr/>
                <p:nvPr/>
              </p:nvSpPr>
              <p:spPr>
                <a:xfrm>
                  <a:off x="5438637" y="1175525"/>
                  <a:ext cx="364680" cy="8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3338" extrusionOk="0">
                      <a:moveTo>
                        <a:pt x="487" y="0"/>
                      </a:moveTo>
                      <a:cubicBezTo>
                        <a:pt x="450" y="75"/>
                        <a:pt x="408" y="192"/>
                        <a:pt x="370" y="309"/>
                      </a:cubicBezTo>
                      <a:cubicBezTo>
                        <a:pt x="310" y="487"/>
                        <a:pt x="76" y="1029"/>
                        <a:pt x="408" y="1287"/>
                      </a:cubicBezTo>
                      <a:cubicBezTo>
                        <a:pt x="408" y="1287"/>
                        <a:pt x="370" y="1404"/>
                        <a:pt x="272" y="1928"/>
                      </a:cubicBezTo>
                      <a:cubicBezTo>
                        <a:pt x="235" y="2124"/>
                        <a:pt x="174" y="2316"/>
                        <a:pt x="137" y="2513"/>
                      </a:cubicBezTo>
                      <a:cubicBezTo>
                        <a:pt x="99" y="2709"/>
                        <a:pt x="1" y="3018"/>
                        <a:pt x="99" y="3177"/>
                      </a:cubicBezTo>
                      <a:cubicBezTo>
                        <a:pt x="118" y="3177"/>
                        <a:pt x="118" y="3196"/>
                        <a:pt x="118" y="3196"/>
                      </a:cubicBezTo>
                      <a:cubicBezTo>
                        <a:pt x="186" y="3286"/>
                        <a:pt x="312" y="3337"/>
                        <a:pt x="433" y="3337"/>
                      </a:cubicBezTo>
                      <a:cubicBezTo>
                        <a:pt x="520" y="3337"/>
                        <a:pt x="604" y="3311"/>
                        <a:pt x="661" y="3252"/>
                      </a:cubicBezTo>
                      <a:cubicBezTo>
                        <a:pt x="721" y="3196"/>
                        <a:pt x="759" y="3097"/>
                        <a:pt x="778" y="3018"/>
                      </a:cubicBezTo>
                      <a:cubicBezTo>
                        <a:pt x="955" y="2573"/>
                        <a:pt x="1091" y="2124"/>
                        <a:pt x="1208" y="1675"/>
                      </a:cubicBezTo>
                      <a:cubicBezTo>
                        <a:pt x="1325" y="1287"/>
                        <a:pt x="1503" y="875"/>
                        <a:pt x="1325" y="487"/>
                      </a:cubicBezTo>
                      <a:cubicBezTo>
                        <a:pt x="1171" y="154"/>
                        <a:pt x="820" y="56"/>
                        <a:pt x="487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2"/>
                <p:cNvSpPr/>
                <p:nvPr/>
              </p:nvSpPr>
              <p:spPr>
                <a:xfrm>
                  <a:off x="5305920" y="1392195"/>
                  <a:ext cx="109186" cy="218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900" extrusionOk="0">
                      <a:moveTo>
                        <a:pt x="431" y="1"/>
                      </a:moveTo>
                      <a:cubicBezTo>
                        <a:pt x="80" y="80"/>
                        <a:pt x="0" y="412"/>
                        <a:pt x="19" y="511"/>
                      </a:cubicBezTo>
                      <a:cubicBezTo>
                        <a:pt x="19" y="721"/>
                        <a:pt x="253" y="899"/>
                        <a:pt x="450" y="899"/>
                      </a:cubicBezTo>
                      <a:lnTo>
                        <a:pt x="450" y="862"/>
                      </a:lnTo>
                      <a:cubicBezTo>
                        <a:pt x="272" y="862"/>
                        <a:pt x="61" y="703"/>
                        <a:pt x="38" y="511"/>
                      </a:cubicBezTo>
                      <a:cubicBezTo>
                        <a:pt x="38" y="412"/>
                        <a:pt x="99" y="99"/>
                        <a:pt x="450" y="19"/>
                      </a:cubicBezTo>
                      <a:lnTo>
                        <a:pt x="4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2"/>
                <p:cNvSpPr/>
                <p:nvPr/>
              </p:nvSpPr>
              <p:spPr>
                <a:xfrm>
                  <a:off x="5150396" y="1363807"/>
                  <a:ext cx="504923" cy="628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589" extrusionOk="0">
                      <a:moveTo>
                        <a:pt x="370" y="1"/>
                      </a:moveTo>
                      <a:cubicBezTo>
                        <a:pt x="272" y="19"/>
                        <a:pt x="0" y="235"/>
                        <a:pt x="19" y="333"/>
                      </a:cubicBezTo>
                      <a:cubicBezTo>
                        <a:pt x="19" y="370"/>
                        <a:pt x="117" y="431"/>
                        <a:pt x="136" y="487"/>
                      </a:cubicBezTo>
                      <a:cubicBezTo>
                        <a:pt x="174" y="548"/>
                        <a:pt x="211" y="604"/>
                        <a:pt x="253" y="665"/>
                      </a:cubicBezTo>
                      <a:cubicBezTo>
                        <a:pt x="309" y="782"/>
                        <a:pt x="370" y="918"/>
                        <a:pt x="426" y="1054"/>
                      </a:cubicBezTo>
                      <a:cubicBezTo>
                        <a:pt x="623" y="1484"/>
                        <a:pt x="857" y="1891"/>
                        <a:pt x="1147" y="2265"/>
                      </a:cubicBezTo>
                      <a:cubicBezTo>
                        <a:pt x="1245" y="2382"/>
                        <a:pt x="1343" y="2499"/>
                        <a:pt x="1479" y="2555"/>
                      </a:cubicBezTo>
                      <a:cubicBezTo>
                        <a:pt x="1536" y="2578"/>
                        <a:pt x="1589" y="2588"/>
                        <a:pt x="1637" y="2588"/>
                      </a:cubicBezTo>
                      <a:cubicBezTo>
                        <a:pt x="1967" y="2588"/>
                        <a:pt x="2081" y="2108"/>
                        <a:pt x="1909" y="1835"/>
                      </a:cubicBezTo>
                      <a:lnTo>
                        <a:pt x="1891" y="1816"/>
                      </a:lnTo>
                      <a:cubicBezTo>
                        <a:pt x="1558" y="1269"/>
                        <a:pt x="1072" y="820"/>
                        <a:pt x="721" y="412"/>
                      </a:cubicBezTo>
                      <a:cubicBezTo>
                        <a:pt x="604" y="277"/>
                        <a:pt x="37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2"/>
                <p:cNvSpPr/>
                <p:nvPr/>
              </p:nvSpPr>
              <p:spPr>
                <a:xfrm>
                  <a:off x="4440954" y="1450912"/>
                  <a:ext cx="557575" cy="46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1923" extrusionOk="0">
                      <a:moveTo>
                        <a:pt x="856" y="1"/>
                      </a:moveTo>
                      <a:cubicBezTo>
                        <a:pt x="808" y="1"/>
                        <a:pt x="757" y="16"/>
                        <a:pt x="702" y="53"/>
                      </a:cubicBezTo>
                      <a:cubicBezTo>
                        <a:pt x="0" y="540"/>
                        <a:pt x="1404" y="1495"/>
                        <a:pt x="1731" y="1729"/>
                      </a:cubicBezTo>
                      <a:cubicBezTo>
                        <a:pt x="1811" y="1789"/>
                        <a:pt x="1909" y="1883"/>
                        <a:pt x="1989" y="1906"/>
                      </a:cubicBezTo>
                      <a:cubicBezTo>
                        <a:pt x="2013" y="1918"/>
                        <a:pt x="2033" y="1923"/>
                        <a:pt x="2052" y="1923"/>
                      </a:cubicBezTo>
                      <a:cubicBezTo>
                        <a:pt x="2122" y="1923"/>
                        <a:pt x="2155" y="1849"/>
                        <a:pt x="2199" y="1789"/>
                      </a:cubicBezTo>
                      <a:cubicBezTo>
                        <a:pt x="2279" y="1691"/>
                        <a:pt x="2297" y="1649"/>
                        <a:pt x="2223" y="1532"/>
                      </a:cubicBezTo>
                      <a:cubicBezTo>
                        <a:pt x="1909" y="1181"/>
                        <a:pt x="1614" y="811"/>
                        <a:pt x="1324" y="423"/>
                      </a:cubicBezTo>
                      <a:cubicBezTo>
                        <a:pt x="1305" y="386"/>
                        <a:pt x="1263" y="344"/>
                        <a:pt x="1245" y="306"/>
                      </a:cubicBezTo>
                      <a:cubicBezTo>
                        <a:pt x="1141" y="170"/>
                        <a:pt x="1015" y="1"/>
                        <a:pt x="856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2"/>
                <p:cNvSpPr/>
                <p:nvPr/>
              </p:nvSpPr>
              <p:spPr>
                <a:xfrm>
                  <a:off x="5133897" y="1204155"/>
                  <a:ext cx="87106" cy="12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515" extrusionOk="0">
                      <a:moveTo>
                        <a:pt x="99" y="1"/>
                      </a:moveTo>
                      <a:cubicBezTo>
                        <a:pt x="42" y="1"/>
                        <a:pt x="0" y="82"/>
                        <a:pt x="45" y="116"/>
                      </a:cubicBezTo>
                      <a:cubicBezTo>
                        <a:pt x="143" y="210"/>
                        <a:pt x="204" y="308"/>
                        <a:pt x="185" y="444"/>
                      </a:cubicBezTo>
                      <a:cubicBezTo>
                        <a:pt x="172" y="489"/>
                        <a:pt x="212" y="514"/>
                        <a:pt x="252" y="514"/>
                      </a:cubicBezTo>
                      <a:cubicBezTo>
                        <a:pt x="282" y="514"/>
                        <a:pt x="313" y="499"/>
                        <a:pt x="321" y="467"/>
                      </a:cubicBezTo>
                      <a:cubicBezTo>
                        <a:pt x="358" y="289"/>
                        <a:pt x="260" y="135"/>
                        <a:pt x="143" y="18"/>
                      </a:cubicBezTo>
                      <a:cubicBezTo>
                        <a:pt x="128" y="6"/>
                        <a:pt x="113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2"/>
                <p:cNvSpPr/>
                <p:nvPr/>
              </p:nvSpPr>
              <p:spPr>
                <a:xfrm>
                  <a:off x="4856332" y="1018785"/>
                  <a:ext cx="307904" cy="40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676" extrusionOk="0">
                      <a:moveTo>
                        <a:pt x="136" y="0"/>
                      </a:moveTo>
                      <a:cubicBezTo>
                        <a:pt x="61" y="0"/>
                        <a:pt x="1" y="61"/>
                        <a:pt x="1" y="136"/>
                      </a:cubicBezTo>
                      <a:lnTo>
                        <a:pt x="1" y="1540"/>
                      </a:lnTo>
                      <a:cubicBezTo>
                        <a:pt x="1" y="1619"/>
                        <a:pt x="61" y="1675"/>
                        <a:pt x="136" y="1675"/>
                      </a:cubicBezTo>
                      <a:lnTo>
                        <a:pt x="1133" y="1675"/>
                      </a:lnTo>
                      <a:cubicBezTo>
                        <a:pt x="1212" y="1675"/>
                        <a:pt x="1269" y="1619"/>
                        <a:pt x="1269" y="1540"/>
                      </a:cubicBezTo>
                      <a:lnTo>
                        <a:pt x="1269" y="136"/>
                      </a:lnTo>
                      <a:cubicBezTo>
                        <a:pt x="1269" y="61"/>
                        <a:pt x="1212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2"/>
                <p:cNvSpPr/>
                <p:nvPr/>
              </p:nvSpPr>
              <p:spPr>
                <a:xfrm>
                  <a:off x="5009915" y="1197604"/>
                  <a:ext cx="184888" cy="90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375" extrusionOk="0">
                      <a:moveTo>
                        <a:pt x="112" y="1"/>
                      </a:moveTo>
                      <a:cubicBezTo>
                        <a:pt x="28" y="1"/>
                        <a:pt x="1" y="121"/>
                        <a:pt x="88" y="143"/>
                      </a:cubicBezTo>
                      <a:cubicBezTo>
                        <a:pt x="266" y="180"/>
                        <a:pt x="439" y="260"/>
                        <a:pt x="598" y="354"/>
                      </a:cubicBezTo>
                      <a:cubicBezTo>
                        <a:pt x="616" y="368"/>
                        <a:pt x="637" y="375"/>
                        <a:pt x="656" y="375"/>
                      </a:cubicBezTo>
                      <a:cubicBezTo>
                        <a:pt x="716" y="375"/>
                        <a:pt x="762" y="311"/>
                        <a:pt x="673" y="237"/>
                      </a:cubicBezTo>
                      <a:cubicBezTo>
                        <a:pt x="500" y="101"/>
                        <a:pt x="322" y="45"/>
                        <a:pt x="130" y="3"/>
                      </a:cubicBezTo>
                      <a:cubicBezTo>
                        <a:pt x="124" y="1"/>
                        <a:pt x="118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2"/>
                <p:cNvSpPr/>
                <p:nvPr/>
              </p:nvSpPr>
              <p:spPr>
                <a:xfrm>
                  <a:off x="4975947" y="1231573"/>
                  <a:ext cx="200417" cy="9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380" extrusionOk="0">
                      <a:moveTo>
                        <a:pt x="95" y="0"/>
                      </a:moveTo>
                      <a:cubicBezTo>
                        <a:pt x="31" y="0"/>
                        <a:pt x="0" y="121"/>
                        <a:pt x="74" y="139"/>
                      </a:cubicBezTo>
                      <a:cubicBezTo>
                        <a:pt x="289" y="195"/>
                        <a:pt x="504" y="293"/>
                        <a:pt x="696" y="373"/>
                      </a:cubicBezTo>
                      <a:cubicBezTo>
                        <a:pt x="707" y="378"/>
                        <a:pt x="717" y="380"/>
                        <a:pt x="727" y="380"/>
                      </a:cubicBezTo>
                      <a:cubicBezTo>
                        <a:pt x="789" y="380"/>
                        <a:pt x="826" y="288"/>
                        <a:pt x="757" y="256"/>
                      </a:cubicBezTo>
                      <a:cubicBezTo>
                        <a:pt x="560" y="157"/>
                        <a:pt x="345" y="59"/>
                        <a:pt x="111" y="3"/>
                      </a:cubicBezTo>
                      <a:cubicBezTo>
                        <a:pt x="105" y="1"/>
                        <a:pt x="100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2"/>
                <p:cNvSpPr/>
                <p:nvPr/>
              </p:nvSpPr>
              <p:spPr>
                <a:xfrm>
                  <a:off x="4989049" y="1276945"/>
                  <a:ext cx="168146" cy="8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348" extrusionOk="0">
                      <a:moveTo>
                        <a:pt x="114" y="0"/>
                      </a:moveTo>
                      <a:cubicBezTo>
                        <a:pt x="102" y="0"/>
                        <a:pt x="91" y="2"/>
                        <a:pt x="81" y="8"/>
                      </a:cubicBezTo>
                      <a:cubicBezTo>
                        <a:pt x="20" y="27"/>
                        <a:pt x="1" y="87"/>
                        <a:pt x="38" y="125"/>
                      </a:cubicBezTo>
                      <a:cubicBezTo>
                        <a:pt x="57" y="144"/>
                        <a:pt x="81" y="144"/>
                        <a:pt x="99" y="144"/>
                      </a:cubicBezTo>
                      <a:lnTo>
                        <a:pt x="155" y="167"/>
                      </a:lnTo>
                      <a:cubicBezTo>
                        <a:pt x="174" y="167"/>
                        <a:pt x="198" y="167"/>
                        <a:pt x="216" y="186"/>
                      </a:cubicBezTo>
                      <a:cubicBezTo>
                        <a:pt x="254" y="186"/>
                        <a:pt x="291" y="204"/>
                        <a:pt x="333" y="223"/>
                      </a:cubicBezTo>
                      <a:cubicBezTo>
                        <a:pt x="408" y="260"/>
                        <a:pt x="488" y="303"/>
                        <a:pt x="567" y="340"/>
                      </a:cubicBezTo>
                      <a:cubicBezTo>
                        <a:pt x="577" y="345"/>
                        <a:pt x="587" y="347"/>
                        <a:pt x="596" y="347"/>
                      </a:cubicBezTo>
                      <a:cubicBezTo>
                        <a:pt x="656" y="347"/>
                        <a:pt x="692" y="255"/>
                        <a:pt x="623" y="223"/>
                      </a:cubicBezTo>
                      <a:cubicBezTo>
                        <a:pt x="548" y="167"/>
                        <a:pt x="450" y="125"/>
                        <a:pt x="352" y="87"/>
                      </a:cubicBezTo>
                      <a:cubicBezTo>
                        <a:pt x="291" y="69"/>
                        <a:pt x="254" y="50"/>
                        <a:pt x="198" y="27"/>
                      </a:cubicBezTo>
                      <a:cubicBezTo>
                        <a:pt x="168" y="13"/>
                        <a:pt x="140" y="0"/>
                        <a:pt x="114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2"/>
                <p:cNvSpPr/>
                <p:nvPr/>
              </p:nvSpPr>
              <p:spPr>
                <a:xfrm>
                  <a:off x="5001180" y="1324743"/>
                  <a:ext cx="141456" cy="7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329" extrusionOk="0">
                      <a:moveTo>
                        <a:pt x="80" y="1"/>
                      </a:moveTo>
                      <a:cubicBezTo>
                        <a:pt x="22" y="1"/>
                        <a:pt x="0" y="108"/>
                        <a:pt x="87" y="124"/>
                      </a:cubicBezTo>
                      <a:cubicBezTo>
                        <a:pt x="222" y="180"/>
                        <a:pt x="339" y="241"/>
                        <a:pt x="456" y="321"/>
                      </a:cubicBezTo>
                      <a:cubicBezTo>
                        <a:pt x="467" y="326"/>
                        <a:pt x="477" y="328"/>
                        <a:pt x="487" y="328"/>
                      </a:cubicBezTo>
                      <a:cubicBezTo>
                        <a:pt x="548" y="328"/>
                        <a:pt x="582" y="233"/>
                        <a:pt x="517" y="180"/>
                      </a:cubicBezTo>
                      <a:cubicBezTo>
                        <a:pt x="400" y="106"/>
                        <a:pt x="264" y="45"/>
                        <a:pt x="105" y="7"/>
                      </a:cubicBezTo>
                      <a:cubicBezTo>
                        <a:pt x="96" y="3"/>
                        <a:pt x="88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2"/>
                <p:cNvSpPr/>
                <p:nvPr/>
              </p:nvSpPr>
              <p:spPr>
                <a:xfrm>
                  <a:off x="5093621" y="1254623"/>
                  <a:ext cx="164749" cy="20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44" extrusionOk="0">
                      <a:moveTo>
                        <a:pt x="301" y="1"/>
                      </a:moveTo>
                      <a:cubicBezTo>
                        <a:pt x="208" y="1"/>
                        <a:pt x="151" y="301"/>
                        <a:pt x="19" y="469"/>
                      </a:cubicBezTo>
                      <a:cubicBezTo>
                        <a:pt x="0" y="493"/>
                        <a:pt x="0" y="512"/>
                        <a:pt x="0" y="530"/>
                      </a:cubicBezTo>
                      <a:cubicBezTo>
                        <a:pt x="0" y="568"/>
                        <a:pt x="19" y="586"/>
                        <a:pt x="38" y="610"/>
                      </a:cubicBezTo>
                      <a:cubicBezTo>
                        <a:pt x="94" y="703"/>
                        <a:pt x="174" y="783"/>
                        <a:pt x="272" y="820"/>
                      </a:cubicBezTo>
                      <a:cubicBezTo>
                        <a:pt x="308" y="836"/>
                        <a:pt x="346" y="843"/>
                        <a:pt x="385" y="843"/>
                      </a:cubicBezTo>
                      <a:cubicBezTo>
                        <a:pt x="450" y="843"/>
                        <a:pt x="515" y="821"/>
                        <a:pt x="562" y="783"/>
                      </a:cubicBezTo>
                      <a:cubicBezTo>
                        <a:pt x="641" y="703"/>
                        <a:pt x="679" y="703"/>
                        <a:pt x="679" y="610"/>
                      </a:cubicBezTo>
                      <a:cubicBezTo>
                        <a:pt x="679" y="568"/>
                        <a:pt x="641" y="451"/>
                        <a:pt x="623" y="413"/>
                      </a:cubicBezTo>
                      <a:cubicBezTo>
                        <a:pt x="585" y="315"/>
                        <a:pt x="426" y="44"/>
                        <a:pt x="309" y="2"/>
                      </a:cubicBezTo>
                      <a:cubicBezTo>
                        <a:pt x="306" y="1"/>
                        <a:pt x="304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2"/>
                <p:cNvSpPr/>
                <p:nvPr/>
              </p:nvSpPr>
              <p:spPr>
                <a:xfrm>
                  <a:off x="4998269" y="1094729"/>
                  <a:ext cx="24021" cy="1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76" extrusionOk="0">
                      <a:moveTo>
                        <a:pt x="43" y="1"/>
                      </a:moveTo>
                      <a:cubicBezTo>
                        <a:pt x="19" y="1"/>
                        <a:pt x="0" y="20"/>
                        <a:pt x="0" y="38"/>
                      </a:cubicBezTo>
                      <a:cubicBezTo>
                        <a:pt x="0" y="57"/>
                        <a:pt x="19" y="76"/>
                        <a:pt x="43" y="76"/>
                      </a:cubicBezTo>
                      <a:cubicBezTo>
                        <a:pt x="80" y="76"/>
                        <a:pt x="99" y="57"/>
                        <a:pt x="99" y="38"/>
                      </a:cubicBezTo>
                      <a:cubicBezTo>
                        <a:pt x="99" y="20"/>
                        <a:pt x="80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2"/>
                <p:cNvSpPr/>
                <p:nvPr/>
              </p:nvSpPr>
              <p:spPr>
                <a:xfrm>
                  <a:off x="4729195" y="4112095"/>
                  <a:ext cx="378268" cy="30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251" extrusionOk="0">
                      <a:moveTo>
                        <a:pt x="1138" y="1"/>
                      </a:moveTo>
                      <a:cubicBezTo>
                        <a:pt x="1066" y="1"/>
                        <a:pt x="992" y="25"/>
                        <a:pt x="936" y="81"/>
                      </a:cubicBezTo>
                      <a:cubicBezTo>
                        <a:pt x="918" y="100"/>
                        <a:pt x="894" y="100"/>
                        <a:pt x="894" y="118"/>
                      </a:cubicBezTo>
                      <a:cubicBezTo>
                        <a:pt x="875" y="156"/>
                        <a:pt x="857" y="198"/>
                        <a:pt x="819" y="235"/>
                      </a:cubicBezTo>
                      <a:cubicBezTo>
                        <a:pt x="702" y="451"/>
                        <a:pt x="525" y="624"/>
                        <a:pt x="309" y="764"/>
                      </a:cubicBezTo>
                      <a:cubicBezTo>
                        <a:pt x="253" y="801"/>
                        <a:pt x="174" y="839"/>
                        <a:pt x="117" y="900"/>
                      </a:cubicBezTo>
                      <a:cubicBezTo>
                        <a:pt x="38" y="975"/>
                        <a:pt x="1" y="1152"/>
                        <a:pt x="136" y="1232"/>
                      </a:cubicBezTo>
                      <a:cubicBezTo>
                        <a:pt x="192" y="1251"/>
                        <a:pt x="253" y="1251"/>
                        <a:pt x="333" y="1251"/>
                      </a:cubicBezTo>
                      <a:cubicBezTo>
                        <a:pt x="506" y="1232"/>
                        <a:pt x="642" y="1152"/>
                        <a:pt x="777" y="1035"/>
                      </a:cubicBezTo>
                      <a:cubicBezTo>
                        <a:pt x="936" y="937"/>
                        <a:pt x="1091" y="839"/>
                        <a:pt x="1245" y="764"/>
                      </a:cubicBezTo>
                      <a:cubicBezTo>
                        <a:pt x="1306" y="741"/>
                        <a:pt x="1362" y="703"/>
                        <a:pt x="1404" y="666"/>
                      </a:cubicBezTo>
                      <a:cubicBezTo>
                        <a:pt x="1559" y="488"/>
                        <a:pt x="1479" y="156"/>
                        <a:pt x="1287" y="39"/>
                      </a:cubicBezTo>
                      <a:cubicBezTo>
                        <a:pt x="1245" y="15"/>
                        <a:pt x="1192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2"/>
                <p:cNvSpPr/>
                <p:nvPr/>
              </p:nvSpPr>
              <p:spPr>
                <a:xfrm>
                  <a:off x="5523799" y="4072303"/>
                  <a:ext cx="354490" cy="338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395" extrusionOk="0">
                      <a:moveTo>
                        <a:pt x="367" y="1"/>
                      </a:moveTo>
                      <a:cubicBezTo>
                        <a:pt x="236" y="1"/>
                        <a:pt x="84" y="78"/>
                        <a:pt x="38" y="165"/>
                      </a:cubicBezTo>
                      <a:cubicBezTo>
                        <a:pt x="1" y="245"/>
                        <a:pt x="1" y="320"/>
                        <a:pt x="1" y="418"/>
                      </a:cubicBezTo>
                      <a:cubicBezTo>
                        <a:pt x="1" y="554"/>
                        <a:pt x="19" y="732"/>
                        <a:pt x="136" y="830"/>
                      </a:cubicBezTo>
                      <a:cubicBezTo>
                        <a:pt x="174" y="886"/>
                        <a:pt x="235" y="905"/>
                        <a:pt x="291" y="947"/>
                      </a:cubicBezTo>
                      <a:cubicBezTo>
                        <a:pt x="487" y="1045"/>
                        <a:pt x="684" y="1162"/>
                        <a:pt x="876" y="1279"/>
                      </a:cubicBezTo>
                      <a:cubicBezTo>
                        <a:pt x="995" y="1335"/>
                        <a:pt x="1112" y="1394"/>
                        <a:pt x="1228" y="1394"/>
                      </a:cubicBezTo>
                      <a:cubicBezTo>
                        <a:pt x="1267" y="1394"/>
                        <a:pt x="1305" y="1388"/>
                        <a:pt x="1344" y="1373"/>
                      </a:cubicBezTo>
                      <a:cubicBezTo>
                        <a:pt x="1404" y="1354"/>
                        <a:pt x="1442" y="1335"/>
                        <a:pt x="1442" y="1298"/>
                      </a:cubicBezTo>
                      <a:cubicBezTo>
                        <a:pt x="1461" y="1237"/>
                        <a:pt x="1442" y="1199"/>
                        <a:pt x="1423" y="1162"/>
                      </a:cubicBezTo>
                      <a:cubicBezTo>
                        <a:pt x="1227" y="867"/>
                        <a:pt x="937" y="671"/>
                        <a:pt x="721" y="418"/>
                      </a:cubicBezTo>
                      <a:cubicBezTo>
                        <a:pt x="660" y="343"/>
                        <a:pt x="604" y="264"/>
                        <a:pt x="567" y="165"/>
                      </a:cubicBezTo>
                      <a:cubicBezTo>
                        <a:pt x="544" y="109"/>
                        <a:pt x="544" y="48"/>
                        <a:pt x="487" y="30"/>
                      </a:cubicBezTo>
                      <a:cubicBezTo>
                        <a:pt x="453" y="10"/>
                        <a:pt x="412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2"/>
                <p:cNvSpPr/>
                <p:nvPr/>
              </p:nvSpPr>
              <p:spPr>
                <a:xfrm>
                  <a:off x="4890057" y="1827476"/>
                  <a:ext cx="310815" cy="27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1134" extrusionOk="0">
                      <a:moveTo>
                        <a:pt x="305" y="1"/>
                      </a:moveTo>
                      <a:cubicBezTo>
                        <a:pt x="198" y="1"/>
                        <a:pt x="0" y="130"/>
                        <a:pt x="39" y="256"/>
                      </a:cubicBezTo>
                      <a:cubicBezTo>
                        <a:pt x="58" y="373"/>
                        <a:pt x="114" y="448"/>
                        <a:pt x="194" y="546"/>
                      </a:cubicBezTo>
                      <a:cubicBezTo>
                        <a:pt x="273" y="644"/>
                        <a:pt x="348" y="724"/>
                        <a:pt x="446" y="822"/>
                      </a:cubicBezTo>
                      <a:cubicBezTo>
                        <a:pt x="526" y="958"/>
                        <a:pt x="624" y="1075"/>
                        <a:pt x="779" y="1131"/>
                      </a:cubicBezTo>
                      <a:cubicBezTo>
                        <a:pt x="784" y="1133"/>
                        <a:pt x="789" y="1133"/>
                        <a:pt x="794" y="1133"/>
                      </a:cubicBezTo>
                      <a:cubicBezTo>
                        <a:pt x="846" y="1133"/>
                        <a:pt x="874" y="1054"/>
                        <a:pt x="839" y="1033"/>
                      </a:cubicBezTo>
                      <a:cubicBezTo>
                        <a:pt x="680" y="977"/>
                        <a:pt x="606" y="860"/>
                        <a:pt x="526" y="743"/>
                      </a:cubicBezTo>
                      <a:cubicBezTo>
                        <a:pt x="526" y="724"/>
                        <a:pt x="545" y="724"/>
                        <a:pt x="545" y="705"/>
                      </a:cubicBezTo>
                      <a:cubicBezTo>
                        <a:pt x="680" y="878"/>
                        <a:pt x="858" y="1014"/>
                        <a:pt x="1050" y="1112"/>
                      </a:cubicBezTo>
                      <a:cubicBezTo>
                        <a:pt x="1054" y="1114"/>
                        <a:pt x="1057" y="1115"/>
                        <a:pt x="1061" y="1115"/>
                      </a:cubicBezTo>
                      <a:cubicBezTo>
                        <a:pt x="1101" y="1115"/>
                        <a:pt x="1143" y="1031"/>
                        <a:pt x="1092" y="1014"/>
                      </a:cubicBezTo>
                      <a:cubicBezTo>
                        <a:pt x="914" y="916"/>
                        <a:pt x="760" y="799"/>
                        <a:pt x="624" y="626"/>
                      </a:cubicBezTo>
                      <a:cubicBezTo>
                        <a:pt x="643" y="626"/>
                        <a:pt x="643" y="607"/>
                        <a:pt x="662" y="607"/>
                      </a:cubicBezTo>
                      <a:cubicBezTo>
                        <a:pt x="816" y="761"/>
                        <a:pt x="994" y="897"/>
                        <a:pt x="1190" y="995"/>
                      </a:cubicBezTo>
                      <a:cubicBezTo>
                        <a:pt x="1195" y="997"/>
                        <a:pt x="1200" y="998"/>
                        <a:pt x="1204" y="998"/>
                      </a:cubicBezTo>
                      <a:cubicBezTo>
                        <a:pt x="1252" y="998"/>
                        <a:pt x="1281" y="914"/>
                        <a:pt x="1247" y="897"/>
                      </a:cubicBezTo>
                      <a:cubicBezTo>
                        <a:pt x="1050" y="799"/>
                        <a:pt x="877" y="663"/>
                        <a:pt x="722" y="509"/>
                      </a:cubicBezTo>
                      <a:cubicBezTo>
                        <a:pt x="741" y="509"/>
                        <a:pt x="741" y="490"/>
                        <a:pt x="760" y="471"/>
                      </a:cubicBezTo>
                      <a:cubicBezTo>
                        <a:pt x="877" y="565"/>
                        <a:pt x="994" y="644"/>
                        <a:pt x="1130" y="705"/>
                      </a:cubicBezTo>
                      <a:cubicBezTo>
                        <a:pt x="1139" y="711"/>
                        <a:pt x="1148" y="714"/>
                        <a:pt x="1157" y="714"/>
                      </a:cubicBezTo>
                      <a:cubicBezTo>
                        <a:pt x="1205" y="714"/>
                        <a:pt x="1238" y="639"/>
                        <a:pt x="1190" y="607"/>
                      </a:cubicBezTo>
                      <a:cubicBezTo>
                        <a:pt x="1013" y="527"/>
                        <a:pt x="858" y="429"/>
                        <a:pt x="699" y="312"/>
                      </a:cubicBezTo>
                      <a:cubicBezTo>
                        <a:pt x="680" y="294"/>
                        <a:pt x="582" y="177"/>
                        <a:pt x="526" y="120"/>
                      </a:cubicBezTo>
                      <a:cubicBezTo>
                        <a:pt x="465" y="41"/>
                        <a:pt x="372" y="3"/>
                        <a:pt x="329" y="3"/>
                      </a:cubicBezTo>
                      <a:cubicBezTo>
                        <a:pt x="322" y="2"/>
                        <a:pt x="314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2"/>
                <p:cNvSpPr/>
                <p:nvPr/>
              </p:nvSpPr>
              <p:spPr>
                <a:xfrm>
                  <a:off x="5235558" y="891646"/>
                  <a:ext cx="131993" cy="23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974" extrusionOk="0">
                      <a:moveTo>
                        <a:pt x="543" y="0"/>
                      </a:moveTo>
                      <a:lnTo>
                        <a:pt x="543" y="0"/>
                      </a:lnTo>
                      <a:cubicBezTo>
                        <a:pt x="407" y="155"/>
                        <a:pt x="211" y="272"/>
                        <a:pt x="0" y="290"/>
                      </a:cubicBezTo>
                      <a:cubicBezTo>
                        <a:pt x="173" y="445"/>
                        <a:pt x="309" y="641"/>
                        <a:pt x="426" y="838"/>
                      </a:cubicBezTo>
                      <a:cubicBezTo>
                        <a:pt x="487" y="894"/>
                        <a:pt x="524" y="955"/>
                        <a:pt x="524" y="974"/>
                      </a:cubicBezTo>
                      <a:cubicBezTo>
                        <a:pt x="543" y="660"/>
                        <a:pt x="543" y="328"/>
                        <a:pt x="543" y="0"/>
                      </a:cubicBezTo>
                      <a:close/>
                    </a:path>
                  </a:pathLst>
                </a:custGeom>
                <a:solidFill>
                  <a:srgbClr val="2915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5168593" y="900623"/>
                  <a:ext cx="57019" cy="1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57" extrusionOk="0">
                      <a:moveTo>
                        <a:pt x="42" y="1"/>
                      </a:moveTo>
                      <a:lnTo>
                        <a:pt x="0" y="19"/>
                      </a:lnTo>
                      <a:cubicBezTo>
                        <a:pt x="42" y="57"/>
                        <a:pt x="80" y="57"/>
                        <a:pt x="117" y="57"/>
                      </a:cubicBezTo>
                      <a:cubicBezTo>
                        <a:pt x="159" y="57"/>
                        <a:pt x="197" y="57"/>
                        <a:pt x="234" y="19"/>
                      </a:cubicBezTo>
                      <a:lnTo>
                        <a:pt x="215" y="1"/>
                      </a:lnTo>
                      <a:cubicBezTo>
                        <a:pt x="197" y="19"/>
                        <a:pt x="159" y="19"/>
                        <a:pt x="117" y="19"/>
                      </a:cubicBezTo>
                      <a:cubicBezTo>
                        <a:pt x="99" y="19"/>
                        <a:pt x="61" y="19"/>
                        <a:pt x="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8090018" y="3426549"/>
            <a:ext cx="681526" cy="1475184"/>
            <a:chOff x="2089640" y="304828"/>
            <a:chExt cx="940685" cy="2036140"/>
          </a:xfrm>
        </p:grpSpPr>
        <p:sp>
          <p:nvSpPr>
            <p:cNvPr id="236" name="Google Shape;236;p23"/>
            <p:cNvSpPr/>
            <p:nvPr/>
          </p:nvSpPr>
          <p:spPr>
            <a:xfrm>
              <a:off x="2289358" y="2172202"/>
              <a:ext cx="604159" cy="168767"/>
            </a:xfrm>
            <a:custGeom>
              <a:avLst/>
              <a:gdLst/>
              <a:ahLst/>
              <a:cxnLst/>
              <a:rect l="l" t="t" r="r" b="b"/>
              <a:pathLst>
                <a:path w="2420" h="676" extrusionOk="0">
                  <a:moveTo>
                    <a:pt x="480" y="0"/>
                  </a:moveTo>
                  <a:cubicBezTo>
                    <a:pt x="437" y="0"/>
                    <a:pt x="394" y="3"/>
                    <a:pt x="352" y="9"/>
                  </a:cubicBezTo>
                  <a:cubicBezTo>
                    <a:pt x="137" y="47"/>
                    <a:pt x="1" y="206"/>
                    <a:pt x="99" y="440"/>
                  </a:cubicBezTo>
                  <a:cubicBezTo>
                    <a:pt x="206" y="652"/>
                    <a:pt x="599" y="675"/>
                    <a:pt x="889" y="675"/>
                  </a:cubicBezTo>
                  <a:cubicBezTo>
                    <a:pt x="968" y="675"/>
                    <a:pt x="1040" y="674"/>
                    <a:pt x="1096" y="674"/>
                  </a:cubicBezTo>
                  <a:cubicBezTo>
                    <a:pt x="1522" y="650"/>
                    <a:pt x="1933" y="557"/>
                    <a:pt x="2303" y="379"/>
                  </a:cubicBezTo>
                  <a:cubicBezTo>
                    <a:pt x="2340" y="360"/>
                    <a:pt x="2383" y="341"/>
                    <a:pt x="2383" y="299"/>
                  </a:cubicBezTo>
                  <a:cubicBezTo>
                    <a:pt x="2420" y="243"/>
                    <a:pt x="2340" y="164"/>
                    <a:pt x="2266" y="145"/>
                  </a:cubicBezTo>
                  <a:cubicBezTo>
                    <a:pt x="2061" y="71"/>
                    <a:pt x="1857" y="54"/>
                    <a:pt x="1651" y="54"/>
                  </a:cubicBezTo>
                  <a:cubicBezTo>
                    <a:pt x="1481" y="54"/>
                    <a:pt x="1309" y="65"/>
                    <a:pt x="1133" y="65"/>
                  </a:cubicBezTo>
                  <a:cubicBezTo>
                    <a:pt x="923" y="65"/>
                    <a:pt x="696" y="0"/>
                    <a:pt x="480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372490" y="715251"/>
              <a:ext cx="657834" cy="950437"/>
            </a:xfrm>
            <a:custGeom>
              <a:avLst/>
              <a:gdLst/>
              <a:ahLst/>
              <a:cxnLst/>
              <a:rect l="l" t="t" r="r" b="b"/>
              <a:pathLst>
                <a:path w="2635" h="3807" extrusionOk="0">
                  <a:moveTo>
                    <a:pt x="2365" y="1"/>
                  </a:moveTo>
                  <a:cubicBezTo>
                    <a:pt x="2242" y="1"/>
                    <a:pt x="2107" y="76"/>
                    <a:pt x="2026" y="170"/>
                  </a:cubicBezTo>
                  <a:cubicBezTo>
                    <a:pt x="1558" y="638"/>
                    <a:pt x="1404" y="1321"/>
                    <a:pt x="1090" y="1906"/>
                  </a:cubicBezTo>
                  <a:cubicBezTo>
                    <a:pt x="1034" y="2023"/>
                    <a:pt x="936" y="2158"/>
                    <a:pt x="819" y="2158"/>
                  </a:cubicBezTo>
                  <a:cubicBezTo>
                    <a:pt x="683" y="2139"/>
                    <a:pt x="604" y="2023"/>
                    <a:pt x="468" y="1985"/>
                  </a:cubicBezTo>
                  <a:cubicBezTo>
                    <a:pt x="460" y="1984"/>
                    <a:pt x="452" y="1984"/>
                    <a:pt x="445" y="1984"/>
                  </a:cubicBezTo>
                  <a:cubicBezTo>
                    <a:pt x="284" y="1984"/>
                    <a:pt x="175" y="2166"/>
                    <a:pt x="117" y="2336"/>
                  </a:cubicBezTo>
                  <a:cubicBezTo>
                    <a:pt x="19" y="2626"/>
                    <a:pt x="0" y="2958"/>
                    <a:pt x="98" y="3253"/>
                  </a:cubicBezTo>
                  <a:cubicBezTo>
                    <a:pt x="250" y="3657"/>
                    <a:pt x="543" y="3807"/>
                    <a:pt x="872" y="3807"/>
                  </a:cubicBezTo>
                  <a:cubicBezTo>
                    <a:pt x="1306" y="3807"/>
                    <a:pt x="1803" y="3548"/>
                    <a:pt x="2124" y="3272"/>
                  </a:cubicBezTo>
                  <a:cubicBezTo>
                    <a:pt x="2283" y="3136"/>
                    <a:pt x="2438" y="2958"/>
                    <a:pt x="2517" y="2743"/>
                  </a:cubicBezTo>
                  <a:cubicBezTo>
                    <a:pt x="2592" y="2533"/>
                    <a:pt x="2592" y="2299"/>
                    <a:pt x="2475" y="2102"/>
                  </a:cubicBezTo>
                  <a:cubicBezTo>
                    <a:pt x="2438" y="2023"/>
                    <a:pt x="2358" y="1966"/>
                    <a:pt x="2321" y="1887"/>
                  </a:cubicBezTo>
                  <a:cubicBezTo>
                    <a:pt x="2185" y="1615"/>
                    <a:pt x="2400" y="1302"/>
                    <a:pt x="2494" y="1031"/>
                  </a:cubicBezTo>
                  <a:cubicBezTo>
                    <a:pt x="2592" y="797"/>
                    <a:pt x="2634" y="544"/>
                    <a:pt x="2611" y="287"/>
                  </a:cubicBezTo>
                  <a:cubicBezTo>
                    <a:pt x="2592" y="212"/>
                    <a:pt x="2574" y="114"/>
                    <a:pt x="2517" y="53"/>
                  </a:cubicBezTo>
                  <a:cubicBezTo>
                    <a:pt x="2474" y="16"/>
                    <a:pt x="2421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096" y="1347362"/>
              <a:ext cx="243411" cy="467604"/>
            </a:xfrm>
            <a:custGeom>
              <a:avLst/>
              <a:gdLst/>
              <a:ahLst/>
              <a:cxnLst/>
              <a:rect l="l" t="t" r="r" b="b"/>
              <a:pathLst>
                <a:path w="975" h="1873" extrusionOk="0">
                  <a:moveTo>
                    <a:pt x="913" y="1"/>
                  </a:moveTo>
                  <a:lnTo>
                    <a:pt x="1" y="1830"/>
                  </a:lnTo>
                  <a:lnTo>
                    <a:pt x="76" y="1872"/>
                  </a:lnTo>
                  <a:lnTo>
                    <a:pt x="974" y="38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089640" y="304828"/>
              <a:ext cx="808624" cy="1199842"/>
            </a:xfrm>
            <a:custGeom>
              <a:avLst/>
              <a:gdLst/>
              <a:ahLst/>
              <a:cxnLst/>
              <a:rect l="l" t="t" r="r" b="b"/>
              <a:pathLst>
                <a:path w="3239" h="4806" extrusionOk="0">
                  <a:moveTo>
                    <a:pt x="1925" y="1"/>
                  </a:moveTo>
                  <a:cubicBezTo>
                    <a:pt x="1119" y="1"/>
                    <a:pt x="1145" y="1365"/>
                    <a:pt x="1054" y="1912"/>
                  </a:cubicBezTo>
                  <a:cubicBezTo>
                    <a:pt x="1054" y="2010"/>
                    <a:pt x="1016" y="2127"/>
                    <a:pt x="918" y="2146"/>
                  </a:cubicBezTo>
                  <a:cubicBezTo>
                    <a:pt x="880" y="2146"/>
                    <a:pt x="843" y="2127"/>
                    <a:pt x="801" y="2108"/>
                  </a:cubicBezTo>
                  <a:cubicBezTo>
                    <a:pt x="703" y="2071"/>
                    <a:pt x="647" y="2010"/>
                    <a:pt x="567" y="1973"/>
                  </a:cubicBezTo>
                  <a:cubicBezTo>
                    <a:pt x="523" y="1962"/>
                    <a:pt x="471" y="1949"/>
                    <a:pt x="419" y="1949"/>
                  </a:cubicBezTo>
                  <a:cubicBezTo>
                    <a:pt x="383" y="1949"/>
                    <a:pt x="347" y="1955"/>
                    <a:pt x="314" y="1973"/>
                  </a:cubicBezTo>
                  <a:cubicBezTo>
                    <a:pt x="235" y="2029"/>
                    <a:pt x="235" y="2165"/>
                    <a:pt x="258" y="2244"/>
                  </a:cubicBezTo>
                  <a:cubicBezTo>
                    <a:pt x="296" y="2342"/>
                    <a:pt x="352" y="2422"/>
                    <a:pt x="394" y="2515"/>
                  </a:cubicBezTo>
                  <a:cubicBezTo>
                    <a:pt x="469" y="2693"/>
                    <a:pt x="450" y="2890"/>
                    <a:pt x="375" y="3044"/>
                  </a:cubicBezTo>
                  <a:cubicBezTo>
                    <a:pt x="333" y="3142"/>
                    <a:pt x="258" y="3217"/>
                    <a:pt x="197" y="3316"/>
                  </a:cubicBezTo>
                  <a:cubicBezTo>
                    <a:pt x="197" y="3334"/>
                    <a:pt x="197" y="3358"/>
                    <a:pt x="179" y="3358"/>
                  </a:cubicBezTo>
                  <a:cubicBezTo>
                    <a:pt x="1" y="3802"/>
                    <a:pt x="511" y="4448"/>
                    <a:pt x="880" y="4621"/>
                  </a:cubicBezTo>
                  <a:cubicBezTo>
                    <a:pt x="1129" y="4753"/>
                    <a:pt x="1409" y="4806"/>
                    <a:pt x="1691" y="4806"/>
                  </a:cubicBezTo>
                  <a:cubicBezTo>
                    <a:pt x="1960" y="4806"/>
                    <a:pt x="2231" y="4757"/>
                    <a:pt x="2481" y="4682"/>
                  </a:cubicBezTo>
                  <a:cubicBezTo>
                    <a:pt x="2616" y="4621"/>
                    <a:pt x="2771" y="4565"/>
                    <a:pt x="2869" y="4448"/>
                  </a:cubicBezTo>
                  <a:cubicBezTo>
                    <a:pt x="2986" y="4331"/>
                    <a:pt x="3023" y="4153"/>
                    <a:pt x="2967" y="4017"/>
                  </a:cubicBezTo>
                  <a:cubicBezTo>
                    <a:pt x="2869" y="3844"/>
                    <a:pt x="2616" y="3727"/>
                    <a:pt x="2654" y="3531"/>
                  </a:cubicBezTo>
                  <a:cubicBezTo>
                    <a:pt x="2654" y="3475"/>
                    <a:pt x="2691" y="3433"/>
                    <a:pt x="2733" y="3395"/>
                  </a:cubicBezTo>
                  <a:cubicBezTo>
                    <a:pt x="2832" y="3278"/>
                    <a:pt x="2967" y="3199"/>
                    <a:pt x="3066" y="3082"/>
                  </a:cubicBezTo>
                  <a:cubicBezTo>
                    <a:pt x="3159" y="2965"/>
                    <a:pt x="3239" y="2792"/>
                    <a:pt x="3159" y="2656"/>
                  </a:cubicBezTo>
                  <a:cubicBezTo>
                    <a:pt x="3106" y="2543"/>
                    <a:pt x="2981" y="2491"/>
                    <a:pt x="2858" y="2491"/>
                  </a:cubicBezTo>
                  <a:cubicBezTo>
                    <a:pt x="2808" y="2491"/>
                    <a:pt x="2759" y="2499"/>
                    <a:pt x="2715" y="2515"/>
                  </a:cubicBezTo>
                  <a:cubicBezTo>
                    <a:pt x="2643" y="2530"/>
                    <a:pt x="2571" y="2557"/>
                    <a:pt x="2508" y="2557"/>
                  </a:cubicBezTo>
                  <a:cubicBezTo>
                    <a:pt x="2468" y="2557"/>
                    <a:pt x="2432" y="2546"/>
                    <a:pt x="2401" y="2515"/>
                  </a:cubicBezTo>
                  <a:cubicBezTo>
                    <a:pt x="2322" y="2459"/>
                    <a:pt x="2340" y="2342"/>
                    <a:pt x="2364" y="2263"/>
                  </a:cubicBezTo>
                  <a:cubicBezTo>
                    <a:pt x="2439" y="1739"/>
                    <a:pt x="2733" y="1173"/>
                    <a:pt x="2635" y="644"/>
                  </a:cubicBezTo>
                  <a:cubicBezTo>
                    <a:pt x="2598" y="354"/>
                    <a:pt x="2382" y="82"/>
                    <a:pt x="2106" y="22"/>
                  </a:cubicBezTo>
                  <a:cubicBezTo>
                    <a:pt x="2042" y="8"/>
                    <a:pt x="1981" y="1"/>
                    <a:pt x="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84582" y="781907"/>
              <a:ext cx="19972" cy="1105472"/>
            </a:xfrm>
            <a:custGeom>
              <a:avLst/>
              <a:gdLst/>
              <a:ahLst/>
              <a:cxnLst/>
              <a:rect l="l" t="t" r="r" b="b"/>
              <a:pathLst>
                <a:path w="80" h="4428" extrusionOk="0">
                  <a:moveTo>
                    <a:pt x="0" y="1"/>
                  </a:moveTo>
                  <a:lnTo>
                    <a:pt x="0" y="4427"/>
                  </a:lnTo>
                  <a:lnTo>
                    <a:pt x="80" y="442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280121" y="1639451"/>
              <a:ext cx="579693" cy="632126"/>
            </a:xfrm>
            <a:custGeom>
              <a:avLst/>
              <a:gdLst/>
              <a:ahLst/>
              <a:cxnLst/>
              <a:rect l="l" t="t" r="r" b="b"/>
              <a:pathLst>
                <a:path w="2322" h="2532" extrusionOk="0">
                  <a:moveTo>
                    <a:pt x="1" y="0"/>
                  </a:moveTo>
                  <a:lnTo>
                    <a:pt x="1" y="1381"/>
                  </a:lnTo>
                  <a:cubicBezTo>
                    <a:pt x="1" y="2026"/>
                    <a:pt x="525" y="2532"/>
                    <a:pt x="1170" y="2532"/>
                  </a:cubicBezTo>
                  <a:cubicBezTo>
                    <a:pt x="1811" y="2532"/>
                    <a:pt x="2321" y="2026"/>
                    <a:pt x="2321" y="1381"/>
                  </a:cubicBezTo>
                  <a:lnTo>
                    <a:pt x="23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10050" y="1614688"/>
            <a:ext cx="5451658" cy="3319514"/>
            <a:chOff x="110050" y="1614688"/>
            <a:chExt cx="5451658" cy="3319514"/>
          </a:xfrm>
        </p:grpSpPr>
        <p:grpSp>
          <p:nvGrpSpPr>
            <p:cNvPr id="243" name="Google Shape;243;p23"/>
            <p:cNvGrpSpPr/>
            <p:nvPr/>
          </p:nvGrpSpPr>
          <p:grpSpPr>
            <a:xfrm>
              <a:off x="110050" y="1907640"/>
              <a:ext cx="5451658" cy="3026562"/>
              <a:chOff x="110050" y="1907640"/>
              <a:chExt cx="5451658" cy="3026562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110050" y="4574050"/>
                <a:ext cx="5451658" cy="360152"/>
              </a:xfrm>
              <a:custGeom>
                <a:avLst/>
                <a:gdLst/>
                <a:ahLst/>
                <a:cxnLst/>
                <a:rect l="l" t="t" r="r" b="b"/>
                <a:pathLst>
                  <a:path w="14426" h="1556" extrusionOk="0">
                    <a:moveTo>
                      <a:pt x="6266" y="0"/>
                    </a:moveTo>
                    <a:cubicBezTo>
                      <a:pt x="5051" y="0"/>
                      <a:pt x="3838" y="31"/>
                      <a:pt x="2630" y="93"/>
                    </a:cubicBezTo>
                    <a:cubicBezTo>
                      <a:pt x="2242" y="112"/>
                      <a:pt x="1872" y="131"/>
                      <a:pt x="1479" y="187"/>
                    </a:cubicBezTo>
                    <a:cubicBezTo>
                      <a:pt x="1226" y="229"/>
                      <a:pt x="740" y="210"/>
                      <a:pt x="506" y="346"/>
                    </a:cubicBezTo>
                    <a:cubicBezTo>
                      <a:pt x="0" y="697"/>
                      <a:pt x="679" y="1301"/>
                      <a:pt x="1053" y="1418"/>
                    </a:cubicBezTo>
                    <a:cubicBezTo>
                      <a:pt x="1362" y="1535"/>
                      <a:pt x="1694" y="1535"/>
                      <a:pt x="2026" y="1535"/>
                    </a:cubicBezTo>
                    <a:cubicBezTo>
                      <a:pt x="4094" y="1535"/>
                      <a:pt x="6158" y="1474"/>
                      <a:pt x="8245" y="1455"/>
                    </a:cubicBezTo>
                    <a:cubicBezTo>
                      <a:pt x="8310" y="1454"/>
                      <a:pt x="8376" y="1453"/>
                      <a:pt x="8442" y="1453"/>
                    </a:cubicBezTo>
                    <a:cubicBezTo>
                      <a:pt x="9328" y="1453"/>
                      <a:pt x="10226" y="1555"/>
                      <a:pt x="11108" y="1555"/>
                    </a:cubicBezTo>
                    <a:cubicBezTo>
                      <a:pt x="11174" y="1555"/>
                      <a:pt x="11239" y="1555"/>
                      <a:pt x="11305" y="1553"/>
                    </a:cubicBezTo>
                    <a:cubicBezTo>
                      <a:pt x="11637" y="1535"/>
                      <a:pt x="14425" y="1184"/>
                      <a:pt x="13508" y="482"/>
                    </a:cubicBezTo>
                    <a:cubicBezTo>
                      <a:pt x="13354" y="365"/>
                      <a:pt x="13157" y="327"/>
                      <a:pt x="12961" y="304"/>
                    </a:cubicBezTo>
                    <a:cubicBezTo>
                      <a:pt x="10739" y="104"/>
                      <a:pt x="8500" y="0"/>
                      <a:pt x="6266" y="0"/>
                    </a:cubicBezTo>
                    <a:close/>
                  </a:path>
                </a:pathLst>
              </a:custGeom>
              <a:solidFill>
                <a:srgbClr val="E0AC9B">
                  <a:alpha val="48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" name="Google Shape;245;p23"/>
              <p:cNvGrpSpPr/>
              <p:nvPr/>
            </p:nvGrpSpPr>
            <p:grpSpPr>
              <a:xfrm>
                <a:off x="554522" y="1907640"/>
                <a:ext cx="2747437" cy="2968345"/>
                <a:chOff x="4157172" y="1907640"/>
                <a:chExt cx="2747437" cy="2968345"/>
              </a:xfrm>
            </p:grpSpPr>
            <p:grpSp>
              <p:nvGrpSpPr>
                <p:cNvPr id="246" name="Google Shape;246;p23"/>
                <p:cNvGrpSpPr/>
                <p:nvPr/>
              </p:nvGrpSpPr>
              <p:grpSpPr>
                <a:xfrm>
                  <a:off x="4651142" y="1907640"/>
                  <a:ext cx="1841217" cy="2968345"/>
                  <a:chOff x="1396050" y="2071522"/>
                  <a:chExt cx="1584934" cy="2555174"/>
                </a:xfrm>
              </p:grpSpPr>
              <p:sp>
                <p:nvSpPr>
                  <p:cNvPr id="247" name="Google Shape;247;p23"/>
                  <p:cNvSpPr/>
                  <p:nvPr/>
                </p:nvSpPr>
                <p:spPr>
                  <a:xfrm rot="-1799994" flipH="1">
                    <a:off x="2406573" y="4318647"/>
                    <a:ext cx="276927" cy="255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587" extrusionOk="0">
                        <a:moveTo>
                          <a:pt x="1411" y="0"/>
                        </a:moveTo>
                        <a:cubicBezTo>
                          <a:pt x="1403" y="0"/>
                          <a:pt x="1394" y="1"/>
                          <a:pt x="1385" y="2"/>
                        </a:cubicBezTo>
                        <a:cubicBezTo>
                          <a:pt x="1212" y="2"/>
                          <a:pt x="1095" y="156"/>
                          <a:pt x="1053" y="353"/>
                        </a:cubicBezTo>
                        <a:cubicBezTo>
                          <a:pt x="1034" y="414"/>
                          <a:pt x="1034" y="470"/>
                          <a:pt x="1016" y="530"/>
                        </a:cubicBezTo>
                        <a:cubicBezTo>
                          <a:pt x="997" y="685"/>
                          <a:pt x="959" y="821"/>
                          <a:pt x="800" y="938"/>
                        </a:cubicBezTo>
                        <a:cubicBezTo>
                          <a:pt x="585" y="1115"/>
                          <a:pt x="295" y="1092"/>
                          <a:pt x="80" y="1251"/>
                        </a:cubicBezTo>
                        <a:cubicBezTo>
                          <a:pt x="61" y="1251"/>
                          <a:pt x="42" y="1270"/>
                          <a:pt x="24" y="1288"/>
                        </a:cubicBezTo>
                        <a:cubicBezTo>
                          <a:pt x="0" y="1326"/>
                          <a:pt x="0" y="1405"/>
                          <a:pt x="24" y="1443"/>
                        </a:cubicBezTo>
                        <a:cubicBezTo>
                          <a:pt x="98" y="1556"/>
                          <a:pt x="231" y="1587"/>
                          <a:pt x="373" y="1587"/>
                        </a:cubicBezTo>
                        <a:cubicBezTo>
                          <a:pt x="526" y="1587"/>
                          <a:pt x="689" y="1551"/>
                          <a:pt x="800" y="1541"/>
                        </a:cubicBezTo>
                        <a:lnTo>
                          <a:pt x="1582" y="1541"/>
                        </a:lnTo>
                        <a:cubicBezTo>
                          <a:pt x="1638" y="1541"/>
                          <a:pt x="1699" y="1466"/>
                          <a:pt x="1699" y="1387"/>
                        </a:cubicBezTo>
                        <a:lnTo>
                          <a:pt x="1699" y="507"/>
                        </a:lnTo>
                        <a:lnTo>
                          <a:pt x="1699" y="371"/>
                        </a:lnTo>
                        <a:cubicBezTo>
                          <a:pt x="1716" y="167"/>
                          <a:pt x="1578" y="0"/>
                          <a:pt x="141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23"/>
                  <p:cNvSpPr/>
                  <p:nvPr/>
                </p:nvSpPr>
                <p:spPr>
                  <a:xfrm rot="1105810" flipH="1">
                    <a:off x="2072374" y="4333520"/>
                    <a:ext cx="276926" cy="255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587" extrusionOk="0">
                        <a:moveTo>
                          <a:pt x="1411" y="0"/>
                        </a:moveTo>
                        <a:cubicBezTo>
                          <a:pt x="1403" y="0"/>
                          <a:pt x="1394" y="1"/>
                          <a:pt x="1385" y="2"/>
                        </a:cubicBezTo>
                        <a:cubicBezTo>
                          <a:pt x="1212" y="2"/>
                          <a:pt x="1095" y="156"/>
                          <a:pt x="1053" y="353"/>
                        </a:cubicBezTo>
                        <a:cubicBezTo>
                          <a:pt x="1034" y="414"/>
                          <a:pt x="1034" y="470"/>
                          <a:pt x="1016" y="530"/>
                        </a:cubicBezTo>
                        <a:cubicBezTo>
                          <a:pt x="997" y="685"/>
                          <a:pt x="959" y="821"/>
                          <a:pt x="800" y="938"/>
                        </a:cubicBezTo>
                        <a:cubicBezTo>
                          <a:pt x="585" y="1115"/>
                          <a:pt x="295" y="1092"/>
                          <a:pt x="80" y="1251"/>
                        </a:cubicBezTo>
                        <a:cubicBezTo>
                          <a:pt x="61" y="1251"/>
                          <a:pt x="42" y="1270"/>
                          <a:pt x="24" y="1288"/>
                        </a:cubicBezTo>
                        <a:cubicBezTo>
                          <a:pt x="0" y="1326"/>
                          <a:pt x="0" y="1405"/>
                          <a:pt x="24" y="1443"/>
                        </a:cubicBezTo>
                        <a:cubicBezTo>
                          <a:pt x="98" y="1556"/>
                          <a:pt x="231" y="1587"/>
                          <a:pt x="373" y="1587"/>
                        </a:cubicBezTo>
                        <a:cubicBezTo>
                          <a:pt x="526" y="1587"/>
                          <a:pt x="689" y="1551"/>
                          <a:pt x="800" y="1541"/>
                        </a:cubicBezTo>
                        <a:lnTo>
                          <a:pt x="1582" y="1541"/>
                        </a:lnTo>
                        <a:cubicBezTo>
                          <a:pt x="1638" y="1541"/>
                          <a:pt x="1699" y="1466"/>
                          <a:pt x="1699" y="1387"/>
                        </a:cubicBezTo>
                        <a:lnTo>
                          <a:pt x="1699" y="507"/>
                        </a:lnTo>
                        <a:lnTo>
                          <a:pt x="1699" y="371"/>
                        </a:lnTo>
                        <a:cubicBezTo>
                          <a:pt x="1716" y="167"/>
                          <a:pt x="1578" y="0"/>
                          <a:pt x="141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23"/>
                  <p:cNvSpPr/>
                  <p:nvPr/>
                </p:nvSpPr>
                <p:spPr>
                  <a:xfrm>
                    <a:off x="1751510" y="3930148"/>
                    <a:ext cx="22096" cy="487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" h="3024" extrusionOk="0">
                        <a:moveTo>
                          <a:pt x="0" y="1"/>
                        </a:moveTo>
                        <a:lnTo>
                          <a:pt x="0" y="3023"/>
                        </a:lnTo>
                        <a:lnTo>
                          <a:pt x="136" y="3023"/>
                        </a:lnTo>
                        <a:lnTo>
                          <a:pt x="13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23"/>
                  <p:cNvSpPr/>
                  <p:nvPr/>
                </p:nvSpPr>
                <p:spPr>
                  <a:xfrm>
                    <a:off x="1559910" y="4404804"/>
                    <a:ext cx="405309" cy="113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3" h="703" extrusionOk="0">
                        <a:moveTo>
                          <a:pt x="1249" y="1"/>
                        </a:moveTo>
                        <a:cubicBezTo>
                          <a:pt x="1053" y="1"/>
                          <a:pt x="739" y="38"/>
                          <a:pt x="487" y="155"/>
                        </a:cubicBezTo>
                        <a:cubicBezTo>
                          <a:pt x="351" y="197"/>
                          <a:pt x="234" y="272"/>
                          <a:pt x="154" y="352"/>
                        </a:cubicBezTo>
                        <a:cubicBezTo>
                          <a:pt x="56" y="450"/>
                          <a:pt x="0" y="567"/>
                          <a:pt x="0" y="703"/>
                        </a:cubicBezTo>
                        <a:lnTo>
                          <a:pt x="154" y="703"/>
                        </a:lnTo>
                        <a:cubicBezTo>
                          <a:pt x="154" y="604"/>
                          <a:pt x="197" y="548"/>
                          <a:pt x="253" y="469"/>
                        </a:cubicBezTo>
                        <a:cubicBezTo>
                          <a:pt x="370" y="370"/>
                          <a:pt x="547" y="272"/>
                          <a:pt x="721" y="235"/>
                        </a:cubicBezTo>
                        <a:cubicBezTo>
                          <a:pt x="917" y="178"/>
                          <a:pt x="1109" y="155"/>
                          <a:pt x="1249" y="155"/>
                        </a:cubicBezTo>
                        <a:cubicBezTo>
                          <a:pt x="1483" y="155"/>
                          <a:pt x="1773" y="197"/>
                          <a:pt x="1989" y="295"/>
                        </a:cubicBezTo>
                        <a:cubicBezTo>
                          <a:pt x="2106" y="333"/>
                          <a:pt x="2204" y="389"/>
                          <a:pt x="2260" y="469"/>
                        </a:cubicBezTo>
                        <a:cubicBezTo>
                          <a:pt x="2321" y="529"/>
                          <a:pt x="2358" y="604"/>
                          <a:pt x="2358" y="703"/>
                        </a:cubicBezTo>
                        <a:lnTo>
                          <a:pt x="2513" y="703"/>
                        </a:lnTo>
                        <a:cubicBezTo>
                          <a:pt x="2513" y="567"/>
                          <a:pt x="2456" y="450"/>
                          <a:pt x="2377" y="352"/>
                        </a:cubicBezTo>
                        <a:cubicBezTo>
                          <a:pt x="2241" y="216"/>
                          <a:pt x="2068" y="136"/>
                          <a:pt x="1853" y="80"/>
                        </a:cubicBezTo>
                        <a:cubicBezTo>
                          <a:pt x="1656" y="19"/>
                          <a:pt x="1441" y="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23"/>
                  <p:cNvSpPr/>
                  <p:nvPr/>
                </p:nvSpPr>
                <p:spPr>
                  <a:xfrm>
                    <a:off x="1751510" y="4417707"/>
                    <a:ext cx="24999" cy="119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740" extrusionOk="0">
                        <a:moveTo>
                          <a:pt x="0" y="0"/>
                        </a:moveTo>
                        <a:lnTo>
                          <a:pt x="0" y="739"/>
                        </a:lnTo>
                        <a:lnTo>
                          <a:pt x="155" y="739"/>
                        </a:lnTo>
                        <a:lnTo>
                          <a:pt x="15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23"/>
                  <p:cNvSpPr/>
                  <p:nvPr/>
                </p:nvSpPr>
                <p:spPr>
                  <a:xfrm>
                    <a:off x="1921337" y="4505123"/>
                    <a:ext cx="62740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76" extrusionOk="0">
                        <a:moveTo>
                          <a:pt x="197" y="1"/>
                        </a:moveTo>
                        <a:cubicBezTo>
                          <a:pt x="80" y="1"/>
                          <a:pt x="0" y="81"/>
                          <a:pt x="0" y="179"/>
                        </a:cubicBezTo>
                        <a:cubicBezTo>
                          <a:pt x="0" y="296"/>
                          <a:pt x="80" y="375"/>
                          <a:pt x="197" y="375"/>
                        </a:cubicBezTo>
                        <a:cubicBezTo>
                          <a:pt x="295" y="375"/>
                          <a:pt x="389" y="296"/>
                          <a:pt x="389" y="179"/>
                        </a:cubicBezTo>
                        <a:cubicBezTo>
                          <a:pt x="389" y="81"/>
                          <a:pt x="295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23"/>
                  <p:cNvSpPr/>
                  <p:nvPr/>
                </p:nvSpPr>
                <p:spPr>
                  <a:xfrm>
                    <a:off x="1732640" y="4505123"/>
                    <a:ext cx="62740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76" extrusionOk="0">
                        <a:moveTo>
                          <a:pt x="197" y="1"/>
                        </a:moveTo>
                        <a:cubicBezTo>
                          <a:pt x="80" y="1"/>
                          <a:pt x="1" y="81"/>
                          <a:pt x="1" y="179"/>
                        </a:cubicBezTo>
                        <a:cubicBezTo>
                          <a:pt x="1" y="296"/>
                          <a:pt x="80" y="375"/>
                          <a:pt x="197" y="375"/>
                        </a:cubicBezTo>
                        <a:cubicBezTo>
                          <a:pt x="295" y="375"/>
                          <a:pt x="389" y="296"/>
                          <a:pt x="389" y="179"/>
                        </a:cubicBezTo>
                        <a:cubicBezTo>
                          <a:pt x="389" y="81"/>
                          <a:pt x="295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23"/>
                  <p:cNvSpPr/>
                  <p:nvPr/>
                </p:nvSpPr>
                <p:spPr>
                  <a:xfrm>
                    <a:off x="1543943" y="4505123"/>
                    <a:ext cx="62901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376" extrusionOk="0">
                        <a:moveTo>
                          <a:pt x="197" y="1"/>
                        </a:moveTo>
                        <a:cubicBezTo>
                          <a:pt x="80" y="1"/>
                          <a:pt x="1" y="81"/>
                          <a:pt x="1" y="179"/>
                        </a:cubicBezTo>
                        <a:cubicBezTo>
                          <a:pt x="1" y="296"/>
                          <a:pt x="80" y="375"/>
                          <a:pt x="197" y="375"/>
                        </a:cubicBezTo>
                        <a:cubicBezTo>
                          <a:pt x="296" y="375"/>
                          <a:pt x="389" y="296"/>
                          <a:pt x="389" y="179"/>
                        </a:cubicBezTo>
                        <a:cubicBezTo>
                          <a:pt x="389" y="81"/>
                          <a:pt x="296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23"/>
                  <p:cNvSpPr/>
                  <p:nvPr/>
                </p:nvSpPr>
                <p:spPr>
                  <a:xfrm>
                    <a:off x="1396050" y="3297758"/>
                    <a:ext cx="582078" cy="67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9" h="4175" extrusionOk="0">
                        <a:moveTo>
                          <a:pt x="684" y="1"/>
                        </a:moveTo>
                        <a:cubicBezTo>
                          <a:pt x="314" y="1"/>
                          <a:pt x="1" y="314"/>
                          <a:pt x="1" y="703"/>
                        </a:cubicBezTo>
                        <a:lnTo>
                          <a:pt x="1" y="3182"/>
                        </a:lnTo>
                        <a:cubicBezTo>
                          <a:pt x="1" y="3725"/>
                          <a:pt x="450" y="4174"/>
                          <a:pt x="997" y="4174"/>
                        </a:cubicBezTo>
                        <a:lnTo>
                          <a:pt x="3491" y="4174"/>
                        </a:lnTo>
                        <a:cubicBezTo>
                          <a:pt x="3552" y="4174"/>
                          <a:pt x="3608" y="4118"/>
                          <a:pt x="3608" y="4057"/>
                        </a:cubicBezTo>
                        <a:cubicBezTo>
                          <a:pt x="3608" y="3978"/>
                          <a:pt x="3552" y="3940"/>
                          <a:pt x="3491" y="3940"/>
                        </a:cubicBezTo>
                        <a:lnTo>
                          <a:pt x="3178" y="3940"/>
                        </a:lnTo>
                        <a:cubicBezTo>
                          <a:pt x="2616" y="3940"/>
                          <a:pt x="2148" y="3472"/>
                          <a:pt x="2148" y="2906"/>
                        </a:cubicBezTo>
                        <a:lnTo>
                          <a:pt x="2148" y="703"/>
                        </a:lnTo>
                        <a:cubicBezTo>
                          <a:pt x="2148" y="314"/>
                          <a:pt x="1835" y="1"/>
                          <a:pt x="14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23"/>
                  <p:cNvSpPr/>
                  <p:nvPr/>
                </p:nvSpPr>
                <p:spPr>
                  <a:xfrm>
                    <a:off x="1893435" y="3571777"/>
                    <a:ext cx="161" cy="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23"/>
                  <p:cNvSpPr/>
                  <p:nvPr/>
                </p:nvSpPr>
                <p:spPr>
                  <a:xfrm>
                    <a:off x="1808119" y="3172602"/>
                    <a:ext cx="3226" cy="6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38" extrusionOk="0">
                        <a:moveTo>
                          <a:pt x="0" y="0"/>
                        </a:moveTo>
                        <a:lnTo>
                          <a:pt x="19" y="37"/>
                        </a:lnTo>
                        <a:lnTo>
                          <a:pt x="19" y="37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23"/>
                  <p:cNvSpPr/>
                  <p:nvPr/>
                </p:nvSpPr>
                <p:spPr>
                  <a:xfrm>
                    <a:off x="1893435" y="3565649"/>
                    <a:ext cx="161" cy="6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9" extrusionOk="0">
                        <a:moveTo>
                          <a:pt x="0" y="1"/>
                        </a:move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23"/>
                  <p:cNvSpPr/>
                  <p:nvPr/>
                </p:nvSpPr>
                <p:spPr>
                  <a:xfrm>
                    <a:off x="1893435" y="3549843"/>
                    <a:ext cx="119351" cy="66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0" h="410" extrusionOk="0">
                        <a:moveTo>
                          <a:pt x="721" y="0"/>
                        </a:moveTo>
                        <a:lnTo>
                          <a:pt x="0" y="136"/>
                        </a:lnTo>
                        <a:cubicBezTo>
                          <a:pt x="52" y="316"/>
                          <a:pt x="205" y="410"/>
                          <a:pt x="378" y="410"/>
                        </a:cubicBezTo>
                        <a:cubicBezTo>
                          <a:pt x="394" y="410"/>
                          <a:pt x="410" y="409"/>
                          <a:pt x="426" y="408"/>
                        </a:cubicBezTo>
                        <a:cubicBezTo>
                          <a:pt x="622" y="370"/>
                          <a:pt x="739" y="192"/>
                          <a:pt x="721" y="0"/>
                        </a:cubicBez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23"/>
                  <p:cNvSpPr/>
                  <p:nvPr/>
                </p:nvSpPr>
                <p:spPr>
                  <a:xfrm>
                    <a:off x="1886662" y="3495329"/>
                    <a:ext cx="123060" cy="76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3" h="475" extrusionOk="0">
                        <a:moveTo>
                          <a:pt x="398" y="0"/>
                        </a:moveTo>
                        <a:cubicBezTo>
                          <a:pt x="376" y="0"/>
                          <a:pt x="354" y="2"/>
                          <a:pt x="332" y="6"/>
                        </a:cubicBezTo>
                        <a:cubicBezTo>
                          <a:pt x="136" y="44"/>
                          <a:pt x="0" y="240"/>
                          <a:pt x="42" y="437"/>
                        </a:cubicBezTo>
                        <a:lnTo>
                          <a:pt x="42" y="474"/>
                        </a:lnTo>
                        <a:lnTo>
                          <a:pt x="763" y="338"/>
                        </a:lnTo>
                        <a:lnTo>
                          <a:pt x="763" y="320"/>
                        </a:lnTo>
                        <a:cubicBezTo>
                          <a:pt x="725" y="129"/>
                          <a:pt x="570" y="0"/>
                          <a:pt x="398" y="0"/>
                        </a:cubicBez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23"/>
                  <p:cNvSpPr/>
                  <p:nvPr/>
                </p:nvSpPr>
                <p:spPr>
                  <a:xfrm>
                    <a:off x="1961979" y="3150667"/>
                    <a:ext cx="13064" cy="109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" h="679" extrusionOk="0">
                        <a:moveTo>
                          <a:pt x="80" y="679"/>
                        </a:move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D183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23"/>
                  <p:cNvSpPr/>
                  <p:nvPr/>
                </p:nvSpPr>
                <p:spPr>
                  <a:xfrm>
                    <a:off x="1691836" y="3687901"/>
                    <a:ext cx="657559" cy="278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7" h="1724" extrusionOk="0">
                        <a:moveTo>
                          <a:pt x="1250" y="1"/>
                        </a:moveTo>
                        <a:cubicBezTo>
                          <a:pt x="1054" y="1"/>
                          <a:pt x="857" y="1"/>
                          <a:pt x="684" y="62"/>
                        </a:cubicBezTo>
                        <a:cubicBezTo>
                          <a:pt x="352" y="179"/>
                          <a:pt x="1" y="604"/>
                          <a:pt x="20" y="955"/>
                        </a:cubicBezTo>
                        <a:cubicBezTo>
                          <a:pt x="20" y="1306"/>
                          <a:pt x="254" y="1676"/>
                          <a:pt x="642" y="1676"/>
                        </a:cubicBezTo>
                        <a:lnTo>
                          <a:pt x="665" y="1676"/>
                        </a:lnTo>
                        <a:cubicBezTo>
                          <a:pt x="1208" y="1676"/>
                          <a:pt x="1774" y="1699"/>
                          <a:pt x="2340" y="1699"/>
                        </a:cubicBezTo>
                        <a:cubicBezTo>
                          <a:pt x="2612" y="1699"/>
                          <a:pt x="2864" y="1718"/>
                          <a:pt x="3140" y="1718"/>
                        </a:cubicBezTo>
                        <a:cubicBezTo>
                          <a:pt x="3224" y="1718"/>
                          <a:pt x="3314" y="1724"/>
                          <a:pt x="3403" y="1724"/>
                        </a:cubicBezTo>
                        <a:cubicBezTo>
                          <a:pt x="3541" y="1724"/>
                          <a:pt x="3676" y="1710"/>
                          <a:pt x="3781" y="1638"/>
                        </a:cubicBezTo>
                        <a:cubicBezTo>
                          <a:pt x="3978" y="1521"/>
                          <a:pt x="4076" y="1287"/>
                          <a:pt x="4034" y="1072"/>
                        </a:cubicBezTo>
                        <a:cubicBezTo>
                          <a:pt x="4034" y="1035"/>
                          <a:pt x="3997" y="997"/>
                          <a:pt x="3997" y="955"/>
                        </a:cubicBezTo>
                        <a:cubicBezTo>
                          <a:pt x="3959" y="118"/>
                          <a:pt x="1812" y="3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23"/>
                  <p:cNvSpPr/>
                  <p:nvPr/>
                </p:nvSpPr>
                <p:spPr>
                  <a:xfrm>
                    <a:off x="1484431" y="3580809"/>
                    <a:ext cx="541111" cy="3774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5" h="2340" extrusionOk="0">
                        <a:moveTo>
                          <a:pt x="0" y="0"/>
                        </a:moveTo>
                        <a:lnTo>
                          <a:pt x="0" y="1563"/>
                        </a:lnTo>
                        <a:cubicBezTo>
                          <a:pt x="0" y="2087"/>
                          <a:pt x="407" y="2340"/>
                          <a:pt x="936" y="2340"/>
                        </a:cubicBezTo>
                        <a:lnTo>
                          <a:pt x="1834" y="2340"/>
                        </a:lnTo>
                        <a:cubicBezTo>
                          <a:pt x="2358" y="2340"/>
                          <a:pt x="3355" y="1834"/>
                          <a:pt x="2807" y="1544"/>
                        </a:cubicBezTo>
                        <a:cubicBezTo>
                          <a:pt x="2223" y="1231"/>
                          <a:pt x="1989" y="24"/>
                          <a:pt x="1989" y="2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23"/>
                  <p:cNvSpPr/>
                  <p:nvPr/>
                </p:nvSpPr>
                <p:spPr>
                  <a:xfrm>
                    <a:off x="1471529" y="3708223"/>
                    <a:ext cx="871100" cy="376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1" h="2337" extrusionOk="0">
                        <a:moveTo>
                          <a:pt x="1430" y="1"/>
                        </a:moveTo>
                        <a:cubicBezTo>
                          <a:pt x="1304" y="1"/>
                          <a:pt x="1178" y="10"/>
                          <a:pt x="1053" y="29"/>
                        </a:cubicBezTo>
                        <a:cubicBezTo>
                          <a:pt x="646" y="90"/>
                          <a:pt x="197" y="146"/>
                          <a:pt x="99" y="614"/>
                        </a:cubicBezTo>
                        <a:cubicBezTo>
                          <a:pt x="1" y="1044"/>
                          <a:pt x="277" y="1456"/>
                          <a:pt x="684" y="1550"/>
                        </a:cubicBezTo>
                        <a:lnTo>
                          <a:pt x="721" y="1550"/>
                        </a:lnTo>
                        <a:lnTo>
                          <a:pt x="4623" y="2312"/>
                        </a:lnTo>
                        <a:cubicBezTo>
                          <a:pt x="4623" y="2312"/>
                          <a:pt x="4623" y="2331"/>
                          <a:pt x="4642" y="2331"/>
                        </a:cubicBezTo>
                        <a:lnTo>
                          <a:pt x="4698" y="2331"/>
                        </a:lnTo>
                        <a:cubicBezTo>
                          <a:pt x="4727" y="2335"/>
                          <a:pt x="4754" y="2336"/>
                          <a:pt x="4781" y="2336"/>
                        </a:cubicBezTo>
                        <a:cubicBezTo>
                          <a:pt x="5053" y="2336"/>
                          <a:pt x="5253" y="2167"/>
                          <a:pt x="5325" y="1882"/>
                        </a:cubicBezTo>
                        <a:cubicBezTo>
                          <a:pt x="5400" y="1550"/>
                          <a:pt x="5208" y="1241"/>
                          <a:pt x="4857" y="1007"/>
                        </a:cubicBezTo>
                        <a:cubicBezTo>
                          <a:pt x="4427" y="712"/>
                          <a:pt x="2733" y="305"/>
                          <a:pt x="2499" y="226"/>
                        </a:cubicBezTo>
                        <a:cubicBezTo>
                          <a:pt x="2165" y="79"/>
                          <a:pt x="1797" y="1"/>
                          <a:pt x="143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23"/>
                  <p:cNvSpPr/>
                  <p:nvPr/>
                </p:nvSpPr>
                <p:spPr>
                  <a:xfrm>
                    <a:off x="1811183" y="3167763"/>
                    <a:ext cx="567562" cy="398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" h="2468" extrusionOk="0">
                        <a:moveTo>
                          <a:pt x="0" y="67"/>
                        </a:moveTo>
                        <a:lnTo>
                          <a:pt x="136" y="732"/>
                        </a:lnTo>
                        <a:lnTo>
                          <a:pt x="138" y="732"/>
                        </a:lnTo>
                        <a:lnTo>
                          <a:pt x="138" y="732"/>
                        </a:lnTo>
                        <a:lnTo>
                          <a:pt x="0" y="67"/>
                        </a:lnTo>
                        <a:close/>
                        <a:moveTo>
                          <a:pt x="3329" y="1"/>
                        </a:moveTo>
                        <a:cubicBezTo>
                          <a:pt x="3298" y="1"/>
                          <a:pt x="3250" y="36"/>
                          <a:pt x="3238" y="86"/>
                        </a:cubicBezTo>
                        <a:cubicBezTo>
                          <a:pt x="3219" y="245"/>
                          <a:pt x="3140" y="381"/>
                          <a:pt x="3023" y="498"/>
                        </a:cubicBezTo>
                        <a:cubicBezTo>
                          <a:pt x="3023" y="479"/>
                          <a:pt x="3004" y="479"/>
                          <a:pt x="2985" y="479"/>
                        </a:cubicBezTo>
                        <a:cubicBezTo>
                          <a:pt x="3084" y="362"/>
                          <a:pt x="3140" y="203"/>
                          <a:pt x="3158" y="49"/>
                        </a:cubicBezTo>
                        <a:cubicBezTo>
                          <a:pt x="3166" y="17"/>
                          <a:pt x="3156" y="5"/>
                          <a:pt x="3141" y="5"/>
                        </a:cubicBezTo>
                        <a:cubicBezTo>
                          <a:pt x="3118" y="5"/>
                          <a:pt x="3084" y="34"/>
                          <a:pt x="3084" y="67"/>
                        </a:cubicBezTo>
                        <a:cubicBezTo>
                          <a:pt x="3041" y="245"/>
                          <a:pt x="2967" y="381"/>
                          <a:pt x="2850" y="479"/>
                        </a:cubicBezTo>
                        <a:cubicBezTo>
                          <a:pt x="2826" y="498"/>
                          <a:pt x="2770" y="498"/>
                          <a:pt x="2733" y="498"/>
                        </a:cubicBezTo>
                        <a:cubicBezTo>
                          <a:pt x="2770" y="418"/>
                          <a:pt x="2807" y="381"/>
                          <a:pt x="2887" y="339"/>
                        </a:cubicBezTo>
                        <a:cubicBezTo>
                          <a:pt x="2938" y="305"/>
                          <a:pt x="2943" y="219"/>
                          <a:pt x="2900" y="219"/>
                        </a:cubicBezTo>
                        <a:cubicBezTo>
                          <a:pt x="2896" y="219"/>
                          <a:pt x="2892" y="220"/>
                          <a:pt x="2887" y="222"/>
                        </a:cubicBezTo>
                        <a:cubicBezTo>
                          <a:pt x="2751" y="301"/>
                          <a:pt x="2653" y="418"/>
                          <a:pt x="2616" y="554"/>
                        </a:cubicBezTo>
                        <a:lnTo>
                          <a:pt x="1151" y="1668"/>
                        </a:lnTo>
                        <a:lnTo>
                          <a:pt x="1015" y="573"/>
                        </a:lnTo>
                        <a:lnTo>
                          <a:pt x="138" y="732"/>
                        </a:lnTo>
                        <a:lnTo>
                          <a:pt x="138" y="732"/>
                        </a:lnTo>
                        <a:lnTo>
                          <a:pt x="468" y="2327"/>
                        </a:lnTo>
                        <a:cubicBezTo>
                          <a:pt x="468" y="2426"/>
                          <a:pt x="997" y="2468"/>
                          <a:pt x="1015" y="2468"/>
                        </a:cubicBezTo>
                        <a:lnTo>
                          <a:pt x="2653" y="966"/>
                        </a:lnTo>
                        <a:cubicBezTo>
                          <a:pt x="2826" y="947"/>
                          <a:pt x="3084" y="849"/>
                          <a:pt x="3177" y="769"/>
                        </a:cubicBezTo>
                        <a:lnTo>
                          <a:pt x="3200" y="769"/>
                        </a:lnTo>
                        <a:cubicBezTo>
                          <a:pt x="3392" y="634"/>
                          <a:pt x="3392" y="596"/>
                          <a:pt x="3509" y="362"/>
                        </a:cubicBezTo>
                        <a:cubicBezTo>
                          <a:pt x="3519" y="332"/>
                          <a:pt x="3509" y="317"/>
                          <a:pt x="3493" y="317"/>
                        </a:cubicBezTo>
                        <a:cubicBezTo>
                          <a:pt x="3477" y="317"/>
                          <a:pt x="3453" y="332"/>
                          <a:pt x="3434" y="362"/>
                        </a:cubicBezTo>
                        <a:cubicBezTo>
                          <a:pt x="3355" y="535"/>
                          <a:pt x="3317" y="573"/>
                          <a:pt x="3200" y="671"/>
                        </a:cubicBezTo>
                        <a:lnTo>
                          <a:pt x="3200" y="652"/>
                        </a:lnTo>
                        <a:lnTo>
                          <a:pt x="3219" y="634"/>
                        </a:lnTo>
                        <a:cubicBezTo>
                          <a:pt x="3336" y="498"/>
                          <a:pt x="3392" y="320"/>
                          <a:pt x="3453" y="166"/>
                        </a:cubicBezTo>
                        <a:cubicBezTo>
                          <a:pt x="3461" y="141"/>
                          <a:pt x="3449" y="130"/>
                          <a:pt x="3430" y="130"/>
                        </a:cubicBezTo>
                        <a:cubicBezTo>
                          <a:pt x="3404" y="130"/>
                          <a:pt x="3366" y="151"/>
                          <a:pt x="3355" y="184"/>
                        </a:cubicBezTo>
                        <a:cubicBezTo>
                          <a:pt x="3317" y="320"/>
                          <a:pt x="3275" y="418"/>
                          <a:pt x="3200" y="517"/>
                        </a:cubicBezTo>
                        <a:cubicBezTo>
                          <a:pt x="3177" y="535"/>
                          <a:pt x="3158" y="554"/>
                          <a:pt x="3140" y="573"/>
                        </a:cubicBezTo>
                        <a:cubicBezTo>
                          <a:pt x="3140" y="554"/>
                          <a:pt x="3121" y="554"/>
                          <a:pt x="3121" y="554"/>
                        </a:cubicBezTo>
                        <a:cubicBezTo>
                          <a:pt x="3238" y="418"/>
                          <a:pt x="3294" y="264"/>
                          <a:pt x="3355" y="30"/>
                        </a:cubicBezTo>
                        <a:cubicBezTo>
                          <a:pt x="3355" y="10"/>
                          <a:pt x="3344" y="1"/>
                          <a:pt x="3329" y="1"/>
                        </a:cubicBezTo>
                        <a:close/>
                      </a:path>
                    </a:pathLst>
                  </a:custGeom>
                  <a:solidFill>
                    <a:srgbClr val="D198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23"/>
                  <p:cNvSpPr/>
                  <p:nvPr/>
                </p:nvSpPr>
                <p:spPr>
                  <a:xfrm>
                    <a:off x="1795216" y="3052607"/>
                    <a:ext cx="440953" cy="555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3447" extrusionOk="0">
                        <a:moveTo>
                          <a:pt x="80" y="0"/>
                        </a:moveTo>
                        <a:cubicBezTo>
                          <a:pt x="62" y="0"/>
                          <a:pt x="24" y="0"/>
                          <a:pt x="24" y="23"/>
                        </a:cubicBezTo>
                        <a:lnTo>
                          <a:pt x="24" y="61"/>
                        </a:lnTo>
                        <a:cubicBezTo>
                          <a:pt x="24" y="98"/>
                          <a:pt x="1" y="140"/>
                          <a:pt x="1" y="178"/>
                        </a:cubicBezTo>
                        <a:cubicBezTo>
                          <a:pt x="24" y="215"/>
                          <a:pt x="43" y="276"/>
                          <a:pt x="43" y="314"/>
                        </a:cubicBezTo>
                        <a:cubicBezTo>
                          <a:pt x="80" y="412"/>
                          <a:pt x="99" y="529"/>
                          <a:pt x="80" y="627"/>
                        </a:cubicBezTo>
                        <a:cubicBezTo>
                          <a:pt x="80" y="704"/>
                          <a:pt x="93" y="787"/>
                          <a:pt x="111" y="870"/>
                        </a:cubicBezTo>
                        <a:lnTo>
                          <a:pt x="111" y="870"/>
                        </a:lnTo>
                        <a:cubicBezTo>
                          <a:pt x="169" y="1219"/>
                          <a:pt x="239" y="1586"/>
                          <a:pt x="296" y="1932"/>
                        </a:cubicBezTo>
                        <a:cubicBezTo>
                          <a:pt x="333" y="2302"/>
                          <a:pt x="375" y="2653"/>
                          <a:pt x="492" y="3004"/>
                        </a:cubicBezTo>
                        <a:cubicBezTo>
                          <a:pt x="530" y="3121"/>
                          <a:pt x="586" y="3336"/>
                          <a:pt x="726" y="3374"/>
                        </a:cubicBezTo>
                        <a:cubicBezTo>
                          <a:pt x="816" y="3406"/>
                          <a:pt x="892" y="3447"/>
                          <a:pt x="976" y="3447"/>
                        </a:cubicBezTo>
                        <a:cubicBezTo>
                          <a:pt x="1001" y="3447"/>
                          <a:pt x="1027" y="3443"/>
                          <a:pt x="1054" y="3434"/>
                        </a:cubicBezTo>
                        <a:cubicBezTo>
                          <a:pt x="1114" y="3416"/>
                          <a:pt x="1171" y="3374"/>
                          <a:pt x="1213" y="3336"/>
                        </a:cubicBezTo>
                        <a:lnTo>
                          <a:pt x="2733" y="1989"/>
                        </a:lnTo>
                        <a:cubicBezTo>
                          <a:pt x="2635" y="1895"/>
                          <a:pt x="2303" y="1582"/>
                          <a:pt x="2205" y="1483"/>
                        </a:cubicBezTo>
                        <a:lnTo>
                          <a:pt x="1367" y="2265"/>
                        </a:lnTo>
                        <a:cubicBezTo>
                          <a:pt x="1351" y="2281"/>
                          <a:pt x="1335" y="2289"/>
                          <a:pt x="1321" y="2289"/>
                        </a:cubicBezTo>
                        <a:cubicBezTo>
                          <a:pt x="1204" y="2289"/>
                          <a:pt x="1171" y="1768"/>
                          <a:pt x="1171" y="1680"/>
                        </a:cubicBezTo>
                        <a:cubicBezTo>
                          <a:pt x="1114" y="1329"/>
                          <a:pt x="1114" y="959"/>
                          <a:pt x="1016" y="627"/>
                        </a:cubicBezTo>
                        <a:cubicBezTo>
                          <a:pt x="960" y="431"/>
                          <a:pt x="862" y="276"/>
                          <a:pt x="684" y="178"/>
                        </a:cubicBezTo>
                        <a:cubicBezTo>
                          <a:pt x="628" y="159"/>
                          <a:pt x="567" y="140"/>
                          <a:pt x="511" y="117"/>
                        </a:cubicBezTo>
                        <a:cubicBezTo>
                          <a:pt x="375" y="80"/>
                          <a:pt x="235" y="23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23"/>
                  <p:cNvSpPr/>
                  <p:nvPr/>
                </p:nvSpPr>
                <p:spPr>
                  <a:xfrm>
                    <a:off x="2059392" y="3861926"/>
                    <a:ext cx="471759" cy="61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5" h="3816" extrusionOk="0">
                        <a:moveTo>
                          <a:pt x="580" y="1"/>
                        </a:moveTo>
                        <a:cubicBezTo>
                          <a:pt x="462" y="1"/>
                          <a:pt x="354" y="18"/>
                          <a:pt x="277" y="54"/>
                        </a:cubicBezTo>
                        <a:cubicBezTo>
                          <a:pt x="0" y="190"/>
                          <a:pt x="0" y="461"/>
                          <a:pt x="178" y="737"/>
                        </a:cubicBezTo>
                        <a:cubicBezTo>
                          <a:pt x="178" y="756"/>
                          <a:pt x="295" y="1046"/>
                          <a:pt x="295" y="1046"/>
                        </a:cubicBezTo>
                        <a:lnTo>
                          <a:pt x="2129" y="3816"/>
                        </a:lnTo>
                        <a:cubicBezTo>
                          <a:pt x="2382" y="3661"/>
                          <a:pt x="2653" y="3521"/>
                          <a:pt x="2925" y="3404"/>
                        </a:cubicBezTo>
                        <a:lnTo>
                          <a:pt x="1601" y="639"/>
                        </a:lnTo>
                        <a:cubicBezTo>
                          <a:pt x="1601" y="639"/>
                          <a:pt x="1446" y="344"/>
                          <a:pt x="1428" y="325"/>
                        </a:cubicBezTo>
                        <a:cubicBezTo>
                          <a:pt x="1311" y="127"/>
                          <a:pt x="904" y="1"/>
                          <a:pt x="58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23"/>
                  <p:cNvSpPr/>
                  <p:nvPr/>
                </p:nvSpPr>
                <p:spPr>
                  <a:xfrm>
                    <a:off x="1417975" y="3046475"/>
                    <a:ext cx="509499" cy="682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9" h="4156" extrusionOk="0">
                        <a:moveTo>
                          <a:pt x="1872" y="1"/>
                        </a:moveTo>
                        <a:cubicBezTo>
                          <a:pt x="1544" y="1"/>
                          <a:pt x="1212" y="19"/>
                          <a:pt x="917" y="136"/>
                        </a:cubicBezTo>
                        <a:cubicBezTo>
                          <a:pt x="585" y="272"/>
                          <a:pt x="276" y="548"/>
                          <a:pt x="141" y="880"/>
                        </a:cubicBezTo>
                        <a:cubicBezTo>
                          <a:pt x="0" y="1231"/>
                          <a:pt x="197" y="1676"/>
                          <a:pt x="234" y="2050"/>
                        </a:cubicBezTo>
                        <a:cubicBezTo>
                          <a:pt x="314" y="2752"/>
                          <a:pt x="375" y="3454"/>
                          <a:pt x="412" y="4156"/>
                        </a:cubicBezTo>
                        <a:cubicBezTo>
                          <a:pt x="763" y="4156"/>
                          <a:pt x="1095" y="4156"/>
                          <a:pt x="1446" y="4132"/>
                        </a:cubicBezTo>
                        <a:cubicBezTo>
                          <a:pt x="1853" y="4095"/>
                          <a:pt x="2340" y="4095"/>
                          <a:pt x="2733" y="3940"/>
                        </a:cubicBezTo>
                        <a:cubicBezTo>
                          <a:pt x="2770" y="3412"/>
                          <a:pt x="2887" y="2906"/>
                          <a:pt x="2948" y="2401"/>
                        </a:cubicBezTo>
                        <a:cubicBezTo>
                          <a:pt x="2986" y="2050"/>
                          <a:pt x="3004" y="1718"/>
                          <a:pt x="3084" y="1386"/>
                        </a:cubicBezTo>
                        <a:cubicBezTo>
                          <a:pt x="3121" y="1091"/>
                          <a:pt x="3159" y="684"/>
                          <a:pt x="2986" y="431"/>
                        </a:cubicBezTo>
                        <a:cubicBezTo>
                          <a:pt x="2967" y="412"/>
                          <a:pt x="2948" y="389"/>
                          <a:pt x="2925" y="370"/>
                        </a:cubicBezTo>
                        <a:cubicBezTo>
                          <a:pt x="2906" y="352"/>
                          <a:pt x="2887" y="314"/>
                          <a:pt x="2869" y="295"/>
                        </a:cubicBezTo>
                        <a:cubicBezTo>
                          <a:pt x="2831" y="253"/>
                          <a:pt x="2789" y="216"/>
                          <a:pt x="2752" y="197"/>
                        </a:cubicBezTo>
                        <a:cubicBezTo>
                          <a:pt x="2499" y="1"/>
                          <a:pt x="2148" y="19"/>
                          <a:pt x="18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23"/>
                  <p:cNvSpPr/>
                  <p:nvPr/>
                </p:nvSpPr>
                <p:spPr>
                  <a:xfrm>
                    <a:off x="2072294" y="3751447"/>
                    <a:ext cx="277088" cy="7199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" h="4464" extrusionOk="0">
                        <a:moveTo>
                          <a:pt x="1029" y="1"/>
                        </a:moveTo>
                        <a:cubicBezTo>
                          <a:pt x="889" y="1"/>
                          <a:pt x="747" y="50"/>
                          <a:pt x="646" y="154"/>
                        </a:cubicBezTo>
                        <a:cubicBezTo>
                          <a:pt x="585" y="229"/>
                          <a:pt x="529" y="327"/>
                          <a:pt x="505" y="426"/>
                        </a:cubicBezTo>
                        <a:cubicBezTo>
                          <a:pt x="449" y="580"/>
                          <a:pt x="430" y="739"/>
                          <a:pt x="412" y="912"/>
                        </a:cubicBezTo>
                        <a:cubicBezTo>
                          <a:pt x="253" y="2026"/>
                          <a:pt x="154" y="3135"/>
                          <a:pt x="0" y="4248"/>
                        </a:cubicBezTo>
                        <a:cubicBezTo>
                          <a:pt x="0" y="4248"/>
                          <a:pt x="271" y="4286"/>
                          <a:pt x="295" y="4304"/>
                        </a:cubicBezTo>
                        <a:cubicBezTo>
                          <a:pt x="351" y="4304"/>
                          <a:pt x="819" y="4463"/>
                          <a:pt x="819" y="4463"/>
                        </a:cubicBezTo>
                        <a:cubicBezTo>
                          <a:pt x="1132" y="3467"/>
                          <a:pt x="1465" y="2451"/>
                          <a:pt x="1656" y="1441"/>
                        </a:cubicBezTo>
                        <a:cubicBezTo>
                          <a:pt x="1698" y="1207"/>
                          <a:pt x="1717" y="973"/>
                          <a:pt x="1698" y="758"/>
                        </a:cubicBezTo>
                        <a:cubicBezTo>
                          <a:pt x="1675" y="444"/>
                          <a:pt x="1558" y="229"/>
                          <a:pt x="1305" y="75"/>
                        </a:cubicBezTo>
                        <a:cubicBezTo>
                          <a:pt x="1226" y="26"/>
                          <a:pt x="1128" y="1"/>
                          <a:pt x="102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23"/>
                  <p:cNvSpPr/>
                  <p:nvPr/>
                </p:nvSpPr>
                <p:spPr>
                  <a:xfrm>
                    <a:off x="1663290" y="2920516"/>
                    <a:ext cx="148060" cy="21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" h="1336" extrusionOk="0">
                        <a:moveTo>
                          <a:pt x="234" y="0"/>
                        </a:moveTo>
                        <a:lnTo>
                          <a:pt x="61" y="880"/>
                        </a:lnTo>
                        <a:cubicBezTo>
                          <a:pt x="0" y="1095"/>
                          <a:pt x="140" y="1287"/>
                          <a:pt x="351" y="1329"/>
                        </a:cubicBezTo>
                        <a:cubicBezTo>
                          <a:pt x="375" y="1333"/>
                          <a:pt x="399" y="1335"/>
                          <a:pt x="422" y="1335"/>
                        </a:cubicBezTo>
                        <a:cubicBezTo>
                          <a:pt x="608" y="1335"/>
                          <a:pt x="767" y="1207"/>
                          <a:pt x="800" y="1016"/>
                        </a:cubicBezTo>
                        <a:lnTo>
                          <a:pt x="917" y="141"/>
                        </a:lnTo>
                        <a:lnTo>
                          <a:pt x="234" y="0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23"/>
                  <p:cNvSpPr/>
                  <p:nvPr/>
                </p:nvSpPr>
                <p:spPr>
                  <a:xfrm>
                    <a:off x="1691836" y="2965031"/>
                    <a:ext cx="113383" cy="94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" h="586" extrusionOk="0">
                        <a:moveTo>
                          <a:pt x="703" y="0"/>
                        </a:moveTo>
                        <a:lnTo>
                          <a:pt x="1" y="56"/>
                        </a:lnTo>
                        <a:lnTo>
                          <a:pt x="235" y="585"/>
                        </a:lnTo>
                        <a:lnTo>
                          <a:pt x="642" y="524"/>
                        </a:lnTo>
                        <a:lnTo>
                          <a:pt x="703" y="0"/>
                        </a:lnTo>
                        <a:close/>
                      </a:path>
                    </a:pathLst>
                  </a:custGeom>
                  <a:solidFill>
                    <a:srgbClr val="D198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23"/>
                  <p:cNvSpPr/>
                  <p:nvPr/>
                </p:nvSpPr>
                <p:spPr>
                  <a:xfrm>
                    <a:off x="1644420" y="2804231"/>
                    <a:ext cx="195477" cy="216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1341" extrusionOk="0">
                        <a:moveTo>
                          <a:pt x="1015" y="1"/>
                        </a:moveTo>
                        <a:lnTo>
                          <a:pt x="0" y="235"/>
                        </a:lnTo>
                        <a:lnTo>
                          <a:pt x="178" y="955"/>
                        </a:lnTo>
                        <a:cubicBezTo>
                          <a:pt x="226" y="1193"/>
                          <a:pt x="438" y="1341"/>
                          <a:pt x="670" y="1341"/>
                        </a:cubicBezTo>
                        <a:cubicBezTo>
                          <a:pt x="707" y="1341"/>
                          <a:pt x="744" y="1337"/>
                          <a:pt x="781" y="1330"/>
                        </a:cubicBezTo>
                        <a:cubicBezTo>
                          <a:pt x="1034" y="1269"/>
                          <a:pt x="1212" y="997"/>
                          <a:pt x="1151" y="745"/>
                        </a:cubicBezTo>
                        <a:lnTo>
                          <a:pt x="1015" y="1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23"/>
                  <p:cNvSpPr/>
                  <p:nvPr/>
                </p:nvSpPr>
                <p:spPr>
                  <a:xfrm>
                    <a:off x="1600552" y="2767781"/>
                    <a:ext cx="226605" cy="228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5" h="1416" extrusionOk="0">
                        <a:moveTo>
                          <a:pt x="1119" y="0"/>
                        </a:moveTo>
                        <a:cubicBezTo>
                          <a:pt x="1086" y="0"/>
                          <a:pt x="1051" y="5"/>
                          <a:pt x="1016" y="11"/>
                        </a:cubicBezTo>
                        <a:cubicBezTo>
                          <a:pt x="918" y="35"/>
                          <a:pt x="820" y="72"/>
                          <a:pt x="740" y="110"/>
                        </a:cubicBezTo>
                        <a:cubicBezTo>
                          <a:pt x="586" y="189"/>
                          <a:pt x="412" y="208"/>
                          <a:pt x="272" y="306"/>
                        </a:cubicBezTo>
                        <a:cubicBezTo>
                          <a:pt x="118" y="423"/>
                          <a:pt x="38" y="638"/>
                          <a:pt x="19" y="830"/>
                        </a:cubicBezTo>
                        <a:cubicBezTo>
                          <a:pt x="1" y="989"/>
                          <a:pt x="19" y="1144"/>
                          <a:pt x="99" y="1279"/>
                        </a:cubicBezTo>
                        <a:cubicBezTo>
                          <a:pt x="136" y="1359"/>
                          <a:pt x="216" y="1415"/>
                          <a:pt x="314" y="1415"/>
                        </a:cubicBezTo>
                        <a:cubicBezTo>
                          <a:pt x="450" y="1415"/>
                          <a:pt x="604" y="1181"/>
                          <a:pt x="604" y="1046"/>
                        </a:cubicBezTo>
                        <a:cubicBezTo>
                          <a:pt x="567" y="854"/>
                          <a:pt x="548" y="578"/>
                          <a:pt x="782" y="503"/>
                        </a:cubicBezTo>
                        <a:cubicBezTo>
                          <a:pt x="857" y="479"/>
                          <a:pt x="955" y="479"/>
                          <a:pt x="1053" y="461"/>
                        </a:cubicBezTo>
                        <a:cubicBezTo>
                          <a:pt x="1114" y="461"/>
                          <a:pt x="1170" y="442"/>
                          <a:pt x="1208" y="423"/>
                        </a:cubicBezTo>
                        <a:cubicBezTo>
                          <a:pt x="1250" y="404"/>
                          <a:pt x="1287" y="386"/>
                          <a:pt x="1325" y="344"/>
                        </a:cubicBezTo>
                        <a:cubicBezTo>
                          <a:pt x="1325" y="344"/>
                          <a:pt x="1348" y="325"/>
                          <a:pt x="1348" y="306"/>
                        </a:cubicBezTo>
                        <a:cubicBezTo>
                          <a:pt x="1404" y="227"/>
                          <a:pt x="1367" y="110"/>
                          <a:pt x="1287" y="54"/>
                        </a:cubicBezTo>
                        <a:cubicBezTo>
                          <a:pt x="1236" y="14"/>
                          <a:pt x="1179" y="0"/>
                          <a:pt x="111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23"/>
                  <p:cNvSpPr/>
                  <p:nvPr/>
                </p:nvSpPr>
                <p:spPr>
                  <a:xfrm>
                    <a:off x="1679095" y="2916646"/>
                    <a:ext cx="37902" cy="33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07" extrusionOk="0">
                        <a:moveTo>
                          <a:pt x="128" y="1"/>
                        </a:moveTo>
                        <a:cubicBezTo>
                          <a:pt x="119" y="1"/>
                          <a:pt x="109" y="2"/>
                          <a:pt x="99" y="6"/>
                        </a:cubicBezTo>
                        <a:cubicBezTo>
                          <a:pt x="42" y="6"/>
                          <a:pt x="0" y="66"/>
                          <a:pt x="0" y="123"/>
                        </a:cubicBezTo>
                        <a:cubicBezTo>
                          <a:pt x="16" y="173"/>
                          <a:pt x="60" y="207"/>
                          <a:pt x="106" y="207"/>
                        </a:cubicBezTo>
                        <a:cubicBezTo>
                          <a:pt x="116" y="207"/>
                          <a:pt x="126" y="205"/>
                          <a:pt x="136" y="202"/>
                        </a:cubicBezTo>
                        <a:cubicBezTo>
                          <a:pt x="197" y="202"/>
                          <a:pt x="234" y="141"/>
                          <a:pt x="216" y="85"/>
                        </a:cubicBezTo>
                        <a:cubicBezTo>
                          <a:pt x="200" y="35"/>
                          <a:pt x="172" y="1"/>
                          <a:pt x="128" y="1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23"/>
                  <p:cNvSpPr/>
                  <p:nvPr/>
                </p:nvSpPr>
                <p:spPr>
                  <a:xfrm>
                    <a:off x="1770379" y="2949225"/>
                    <a:ext cx="43870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" h="118" extrusionOk="0">
                        <a:moveTo>
                          <a:pt x="234" y="0"/>
                        </a:moveTo>
                        <a:cubicBezTo>
                          <a:pt x="234" y="0"/>
                          <a:pt x="216" y="56"/>
                          <a:pt x="136" y="80"/>
                        </a:cubicBezTo>
                        <a:lnTo>
                          <a:pt x="99" y="80"/>
                        </a:lnTo>
                        <a:cubicBezTo>
                          <a:pt x="80" y="80"/>
                          <a:pt x="61" y="80"/>
                          <a:pt x="38" y="56"/>
                        </a:cubicBezTo>
                        <a:lnTo>
                          <a:pt x="19" y="56"/>
                        </a:lnTo>
                        <a:lnTo>
                          <a:pt x="19" y="37"/>
                        </a:lnTo>
                        <a:lnTo>
                          <a:pt x="0" y="80"/>
                        </a:lnTo>
                        <a:cubicBezTo>
                          <a:pt x="0" y="80"/>
                          <a:pt x="38" y="117"/>
                          <a:pt x="99" y="117"/>
                        </a:cubicBezTo>
                        <a:lnTo>
                          <a:pt x="136" y="117"/>
                        </a:lnTo>
                        <a:cubicBezTo>
                          <a:pt x="197" y="98"/>
                          <a:pt x="234" y="80"/>
                          <a:pt x="234" y="56"/>
                        </a:cubicBezTo>
                        <a:cubicBezTo>
                          <a:pt x="253" y="19"/>
                          <a:pt x="272" y="0"/>
                          <a:pt x="272" y="0"/>
                        </a:cubicBezTo>
                        <a:close/>
                      </a:path>
                    </a:pathLst>
                  </a:custGeom>
                  <a:solidFill>
                    <a:srgbClr val="11080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23"/>
                  <p:cNvSpPr/>
                  <p:nvPr/>
                </p:nvSpPr>
                <p:spPr>
                  <a:xfrm>
                    <a:off x="1430725" y="3163247"/>
                    <a:ext cx="151124" cy="402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2496" extrusionOk="0">
                        <a:moveTo>
                          <a:pt x="543" y="1"/>
                        </a:moveTo>
                        <a:cubicBezTo>
                          <a:pt x="471" y="1"/>
                          <a:pt x="397" y="20"/>
                          <a:pt x="333" y="58"/>
                        </a:cubicBezTo>
                        <a:cubicBezTo>
                          <a:pt x="216" y="114"/>
                          <a:pt x="155" y="212"/>
                          <a:pt x="99" y="311"/>
                        </a:cubicBezTo>
                        <a:cubicBezTo>
                          <a:pt x="38" y="428"/>
                          <a:pt x="1" y="582"/>
                          <a:pt x="1" y="718"/>
                        </a:cubicBezTo>
                        <a:lnTo>
                          <a:pt x="1" y="994"/>
                        </a:lnTo>
                        <a:cubicBezTo>
                          <a:pt x="20" y="1209"/>
                          <a:pt x="20" y="1420"/>
                          <a:pt x="20" y="1635"/>
                        </a:cubicBezTo>
                        <a:lnTo>
                          <a:pt x="20" y="2496"/>
                        </a:lnTo>
                        <a:lnTo>
                          <a:pt x="764" y="2496"/>
                        </a:lnTo>
                        <a:lnTo>
                          <a:pt x="918" y="428"/>
                        </a:lnTo>
                        <a:cubicBezTo>
                          <a:pt x="937" y="292"/>
                          <a:pt x="881" y="156"/>
                          <a:pt x="764" y="77"/>
                        </a:cubicBezTo>
                        <a:cubicBezTo>
                          <a:pt x="702" y="25"/>
                          <a:pt x="624" y="1"/>
                          <a:pt x="54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277;p23"/>
                  <p:cNvSpPr/>
                  <p:nvPr/>
                </p:nvSpPr>
                <p:spPr>
                  <a:xfrm>
                    <a:off x="1427822" y="3106153"/>
                    <a:ext cx="166930" cy="169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" h="1054" extrusionOk="0">
                        <a:moveTo>
                          <a:pt x="683" y="0"/>
                        </a:moveTo>
                        <a:cubicBezTo>
                          <a:pt x="641" y="0"/>
                          <a:pt x="566" y="0"/>
                          <a:pt x="506" y="19"/>
                        </a:cubicBezTo>
                        <a:cubicBezTo>
                          <a:pt x="351" y="117"/>
                          <a:pt x="215" y="276"/>
                          <a:pt x="117" y="449"/>
                        </a:cubicBezTo>
                        <a:cubicBezTo>
                          <a:pt x="56" y="548"/>
                          <a:pt x="38" y="665"/>
                          <a:pt x="19" y="782"/>
                        </a:cubicBezTo>
                        <a:cubicBezTo>
                          <a:pt x="19" y="838"/>
                          <a:pt x="0" y="917"/>
                          <a:pt x="19" y="978"/>
                        </a:cubicBezTo>
                        <a:cubicBezTo>
                          <a:pt x="19" y="1034"/>
                          <a:pt x="19" y="1034"/>
                          <a:pt x="80" y="1034"/>
                        </a:cubicBezTo>
                        <a:cubicBezTo>
                          <a:pt x="370" y="1034"/>
                          <a:pt x="641" y="1053"/>
                          <a:pt x="917" y="1053"/>
                        </a:cubicBezTo>
                        <a:cubicBezTo>
                          <a:pt x="936" y="936"/>
                          <a:pt x="955" y="819"/>
                          <a:pt x="973" y="683"/>
                        </a:cubicBezTo>
                        <a:cubicBezTo>
                          <a:pt x="992" y="529"/>
                          <a:pt x="1034" y="351"/>
                          <a:pt x="973" y="178"/>
                        </a:cubicBezTo>
                        <a:cubicBezTo>
                          <a:pt x="955" y="117"/>
                          <a:pt x="917" y="61"/>
                          <a:pt x="856" y="19"/>
                        </a:cubicBezTo>
                        <a:cubicBezTo>
                          <a:pt x="800" y="0"/>
                          <a:pt x="739" y="0"/>
                          <a:pt x="68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278;p23"/>
                  <p:cNvSpPr/>
                  <p:nvPr/>
                </p:nvSpPr>
                <p:spPr>
                  <a:xfrm>
                    <a:off x="1497172" y="3518070"/>
                    <a:ext cx="421276" cy="10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2" h="647" extrusionOk="0">
                        <a:moveTo>
                          <a:pt x="679" y="1"/>
                        </a:moveTo>
                        <a:cubicBezTo>
                          <a:pt x="525" y="20"/>
                          <a:pt x="370" y="38"/>
                          <a:pt x="235" y="62"/>
                        </a:cubicBezTo>
                        <a:cubicBezTo>
                          <a:pt x="155" y="254"/>
                          <a:pt x="76" y="450"/>
                          <a:pt x="1" y="647"/>
                        </a:cubicBezTo>
                        <a:lnTo>
                          <a:pt x="2574" y="647"/>
                        </a:lnTo>
                        <a:cubicBezTo>
                          <a:pt x="2574" y="647"/>
                          <a:pt x="2593" y="623"/>
                          <a:pt x="2593" y="605"/>
                        </a:cubicBezTo>
                        <a:lnTo>
                          <a:pt x="2612" y="371"/>
                        </a:lnTo>
                        <a:cubicBezTo>
                          <a:pt x="2612" y="352"/>
                          <a:pt x="2593" y="333"/>
                          <a:pt x="2574" y="333"/>
                        </a:cubicBezTo>
                        <a:lnTo>
                          <a:pt x="679" y="1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23"/>
                  <p:cNvSpPr/>
                  <p:nvPr/>
                </p:nvSpPr>
                <p:spPr>
                  <a:xfrm>
                    <a:off x="1954399" y="3535005"/>
                    <a:ext cx="98384" cy="27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173" extrusionOk="0">
                        <a:moveTo>
                          <a:pt x="423" y="0"/>
                        </a:moveTo>
                        <a:cubicBezTo>
                          <a:pt x="296" y="0"/>
                          <a:pt x="159" y="50"/>
                          <a:pt x="48" y="92"/>
                        </a:cubicBezTo>
                        <a:cubicBezTo>
                          <a:pt x="0" y="124"/>
                          <a:pt x="63" y="173"/>
                          <a:pt x="118" y="173"/>
                        </a:cubicBezTo>
                        <a:cubicBezTo>
                          <a:pt x="128" y="173"/>
                          <a:pt x="138" y="171"/>
                          <a:pt x="146" y="167"/>
                        </a:cubicBezTo>
                        <a:cubicBezTo>
                          <a:pt x="273" y="121"/>
                          <a:pt x="337" y="88"/>
                          <a:pt x="442" y="88"/>
                        </a:cubicBezTo>
                        <a:cubicBezTo>
                          <a:pt x="464" y="88"/>
                          <a:pt x="488" y="89"/>
                          <a:pt x="516" y="92"/>
                        </a:cubicBezTo>
                        <a:cubicBezTo>
                          <a:pt x="524" y="95"/>
                          <a:pt x="531" y="96"/>
                          <a:pt x="538" y="96"/>
                        </a:cubicBezTo>
                        <a:cubicBezTo>
                          <a:pt x="585" y="96"/>
                          <a:pt x="609" y="48"/>
                          <a:pt x="577" y="32"/>
                        </a:cubicBezTo>
                        <a:cubicBezTo>
                          <a:pt x="529" y="9"/>
                          <a:pt x="477" y="0"/>
                          <a:pt x="423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23"/>
                  <p:cNvSpPr/>
                  <p:nvPr/>
                </p:nvSpPr>
                <p:spPr>
                  <a:xfrm>
                    <a:off x="1869727" y="3550166"/>
                    <a:ext cx="161930" cy="725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4" h="450" extrusionOk="0">
                        <a:moveTo>
                          <a:pt x="666" y="0"/>
                        </a:moveTo>
                        <a:cubicBezTo>
                          <a:pt x="580" y="0"/>
                          <a:pt x="512" y="15"/>
                          <a:pt x="437" y="36"/>
                        </a:cubicBezTo>
                        <a:cubicBezTo>
                          <a:pt x="339" y="73"/>
                          <a:pt x="241" y="115"/>
                          <a:pt x="166" y="190"/>
                        </a:cubicBezTo>
                        <a:cubicBezTo>
                          <a:pt x="1" y="338"/>
                          <a:pt x="106" y="450"/>
                          <a:pt x="265" y="450"/>
                        </a:cubicBezTo>
                        <a:cubicBezTo>
                          <a:pt x="277" y="450"/>
                          <a:pt x="289" y="449"/>
                          <a:pt x="302" y="448"/>
                        </a:cubicBezTo>
                        <a:cubicBezTo>
                          <a:pt x="388" y="436"/>
                          <a:pt x="431" y="430"/>
                          <a:pt x="471" y="430"/>
                        </a:cubicBezTo>
                        <a:cubicBezTo>
                          <a:pt x="510" y="430"/>
                          <a:pt x="545" y="436"/>
                          <a:pt x="615" y="448"/>
                        </a:cubicBezTo>
                        <a:cubicBezTo>
                          <a:pt x="619" y="449"/>
                          <a:pt x="622" y="449"/>
                          <a:pt x="626" y="449"/>
                        </a:cubicBezTo>
                        <a:cubicBezTo>
                          <a:pt x="683" y="449"/>
                          <a:pt x="773" y="324"/>
                          <a:pt x="826" y="232"/>
                        </a:cubicBezTo>
                        <a:cubicBezTo>
                          <a:pt x="868" y="153"/>
                          <a:pt x="1003" y="55"/>
                          <a:pt x="924" y="36"/>
                        </a:cubicBezTo>
                        <a:cubicBezTo>
                          <a:pt x="818" y="11"/>
                          <a:pt x="736" y="0"/>
                          <a:pt x="666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23"/>
                  <p:cNvSpPr/>
                  <p:nvPr/>
                </p:nvSpPr>
                <p:spPr>
                  <a:xfrm>
                    <a:off x="1943755" y="3605969"/>
                    <a:ext cx="93707" cy="50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316" extrusionOk="0">
                        <a:moveTo>
                          <a:pt x="57" y="1"/>
                        </a:moveTo>
                        <a:cubicBezTo>
                          <a:pt x="1" y="1"/>
                          <a:pt x="23" y="80"/>
                          <a:pt x="95" y="102"/>
                        </a:cubicBezTo>
                        <a:cubicBezTo>
                          <a:pt x="231" y="120"/>
                          <a:pt x="367" y="177"/>
                          <a:pt x="465" y="293"/>
                        </a:cubicBezTo>
                        <a:cubicBezTo>
                          <a:pt x="480" y="308"/>
                          <a:pt x="501" y="315"/>
                          <a:pt x="520" y="315"/>
                        </a:cubicBezTo>
                        <a:cubicBezTo>
                          <a:pt x="554" y="315"/>
                          <a:pt x="581" y="292"/>
                          <a:pt x="544" y="256"/>
                        </a:cubicBezTo>
                        <a:cubicBezTo>
                          <a:pt x="427" y="120"/>
                          <a:pt x="273" y="22"/>
                          <a:pt x="76" y="3"/>
                        </a:cubicBezTo>
                        <a:cubicBezTo>
                          <a:pt x="69" y="2"/>
                          <a:pt x="63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23"/>
                  <p:cNvSpPr/>
                  <p:nvPr/>
                </p:nvSpPr>
                <p:spPr>
                  <a:xfrm>
                    <a:off x="1943109" y="3572584"/>
                    <a:ext cx="145156" cy="693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" h="430" extrusionOk="0">
                        <a:moveTo>
                          <a:pt x="222" y="0"/>
                        </a:moveTo>
                        <a:cubicBezTo>
                          <a:pt x="172" y="0"/>
                          <a:pt x="118" y="5"/>
                          <a:pt x="62" y="14"/>
                        </a:cubicBezTo>
                        <a:cubicBezTo>
                          <a:pt x="1" y="14"/>
                          <a:pt x="20" y="112"/>
                          <a:pt x="80" y="112"/>
                        </a:cubicBezTo>
                        <a:cubicBezTo>
                          <a:pt x="127" y="106"/>
                          <a:pt x="173" y="103"/>
                          <a:pt x="216" y="103"/>
                        </a:cubicBezTo>
                        <a:cubicBezTo>
                          <a:pt x="445" y="103"/>
                          <a:pt x="633" y="187"/>
                          <a:pt x="782" y="384"/>
                        </a:cubicBezTo>
                        <a:cubicBezTo>
                          <a:pt x="801" y="414"/>
                          <a:pt x="835" y="429"/>
                          <a:pt x="860" y="429"/>
                        </a:cubicBezTo>
                        <a:cubicBezTo>
                          <a:pt x="884" y="429"/>
                          <a:pt x="899" y="414"/>
                          <a:pt x="881" y="384"/>
                        </a:cubicBezTo>
                        <a:cubicBezTo>
                          <a:pt x="684" y="124"/>
                          <a:pt x="488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23"/>
                  <p:cNvSpPr/>
                  <p:nvPr/>
                </p:nvSpPr>
                <p:spPr>
                  <a:xfrm>
                    <a:off x="1924240" y="3585809"/>
                    <a:ext cx="136447" cy="67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" h="421" extrusionOk="0">
                        <a:moveTo>
                          <a:pt x="210" y="0"/>
                        </a:moveTo>
                        <a:cubicBezTo>
                          <a:pt x="161" y="0"/>
                          <a:pt x="111" y="5"/>
                          <a:pt x="62" y="11"/>
                        </a:cubicBezTo>
                        <a:cubicBezTo>
                          <a:pt x="1" y="11"/>
                          <a:pt x="20" y="110"/>
                          <a:pt x="80" y="110"/>
                        </a:cubicBezTo>
                        <a:cubicBezTo>
                          <a:pt x="131" y="102"/>
                          <a:pt x="178" y="97"/>
                          <a:pt x="222" y="97"/>
                        </a:cubicBezTo>
                        <a:cubicBezTo>
                          <a:pt x="312" y="97"/>
                          <a:pt x="390" y="118"/>
                          <a:pt x="469" y="185"/>
                        </a:cubicBezTo>
                        <a:cubicBezTo>
                          <a:pt x="586" y="245"/>
                          <a:pt x="647" y="302"/>
                          <a:pt x="722" y="400"/>
                        </a:cubicBezTo>
                        <a:cubicBezTo>
                          <a:pt x="738" y="414"/>
                          <a:pt x="762" y="420"/>
                          <a:pt x="783" y="420"/>
                        </a:cubicBezTo>
                        <a:cubicBezTo>
                          <a:pt x="818" y="420"/>
                          <a:pt x="846" y="404"/>
                          <a:pt x="820" y="381"/>
                        </a:cubicBezTo>
                        <a:cubicBezTo>
                          <a:pt x="722" y="245"/>
                          <a:pt x="605" y="128"/>
                          <a:pt x="450" y="49"/>
                        </a:cubicBezTo>
                        <a:cubicBezTo>
                          <a:pt x="376" y="13"/>
                          <a:pt x="294" y="0"/>
                          <a:pt x="210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23"/>
                  <p:cNvSpPr/>
                  <p:nvPr/>
                </p:nvSpPr>
                <p:spPr>
                  <a:xfrm>
                    <a:off x="2000847" y="3555488"/>
                    <a:ext cx="94190" cy="58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" h="364" extrusionOk="0">
                        <a:moveTo>
                          <a:pt x="93" y="0"/>
                        </a:moveTo>
                        <a:cubicBezTo>
                          <a:pt x="43" y="0"/>
                          <a:pt x="0" y="66"/>
                          <a:pt x="55" y="82"/>
                        </a:cubicBezTo>
                        <a:cubicBezTo>
                          <a:pt x="247" y="157"/>
                          <a:pt x="345" y="181"/>
                          <a:pt x="480" y="335"/>
                        </a:cubicBezTo>
                        <a:cubicBezTo>
                          <a:pt x="496" y="356"/>
                          <a:pt x="516" y="364"/>
                          <a:pt x="533" y="364"/>
                        </a:cubicBezTo>
                        <a:cubicBezTo>
                          <a:pt x="562" y="364"/>
                          <a:pt x="584" y="340"/>
                          <a:pt x="560" y="316"/>
                        </a:cubicBezTo>
                        <a:cubicBezTo>
                          <a:pt x="406" y="139"/>
                          <a:pt x="326" y="82"/>
                          <a:pt x="111" y="3"/>
                        </a:cubicBezTo>
                        <a:cubicBezTo>
                          <a:pt x="105" y="1"/>
                          <a:pt x="99" y="0"/>
                          <a:pt x="93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23"/>
                  <p:cNvSpPr/>
                  <p:nvPr/>
                </p:nvSpPr>
                <p:spPr>
                  <a:xfrm>
                    <a:off x="1433789" y="3502103"/>
                    <a:ext cx="396439" cy="1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8" h="746" extrusionOk="0">
                        <a:moveTo>
                          <a:pt x="342" y="0"/>
                        </a:moveTo>
                        <a:cubicBezTo>
                          <a:pt x="162" y="0"/>
                          <a:pt x="1" y="170"/>
                          <a:pt x="1" y="353"/>
                        </a:cubicBezTo>
                        <a:cubicBezTo>
                          <a:pt x="1" y="568"/>
                          <a:pt x="160" y="722"/>
                          <a:pt x="370" y="746"/>
                        </a:cubicBezTo>
                        <a:lnTo>
                          <a:pt x="2340" y="746"/>
                        </a:lnTo>
                        <a:lnTo>
                          <a:pt x="2340" y="685"/>
                        </a:lnTo>
                        <a:cubicBezTo>
                          <a:pt x="2359" y="568"/>
                          <a:pt x="2438" y="296"/>
                          <a:pt x="2457" y="179"/>
                        </a:cubicBezTo>
                        <a:lnTo>
                          <a:pt x="469" y="2"/>
                        </a:lnTo>
                        <a:lnTo>
                          <a:pt x="370" y="2"/>
                        </a:lnTo>
                        <a:cubicBezTo>
                          <a:pt x="361" y="1"/>
                          <a:pt x="35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23"/>
                  <p:cNvSpPr/>
                  <p:nvPr/>
                </p:nvSpPr>
                <p:spPr>
                  <a:xfrm>
                    <a:off x="1795216" y="2071522"/>
                    <a:ext cx="1185767" cy="638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2" h="3959" extrusionOk="0">
                        <a:moveTo>
                          <a:pt x="6182" y="899"/>
                        </a:moveTo>
                        <a:lnTo>
                          <a:pt x="6182" y="978"/>
                        </a:lnTo>
                        <a:lnTo>
                          <a:pt x="1405" y="978"/>
                        </a:lnTo>
                        <a:lnTo>
                          <a:pt x="1405" y="899"/>
                        </a:lnTo>
                        <a:close/>
                        <a:moveTo>
                          <a:pt x="5676" y="1404"/>
                        </a:moveTo>
                        <a:lnTo>
                          <a:pt x="5676" y="1484"/>
                        </a:lnTo>
                        <a:lnTo>
                          <a:pt x="1405" y="1484"/>
                        </a:lnTo>
                        <a:lnTo>
                          <a:pt x="1405" y="1404"/>
                        </a:lnTo>
                        <a:close/>
                        <a:moveTo>
                          <a:pt x="4352" y="1914"/>
                        </a:moveTo>
                        <a:lnTo>
                          <a:pt x="4352" y="1989"/>
                        </a:lnTo>
                        <a:lnTo>
                          <a:pt x="1405" y="1989"/>
                        </a:lnTo>
                        <a:lnTo>
                          <a:pt x="1405" y="1914"/>
                        </a:lnTo>
                        <a:close/>
                        <a:moveTo>
                          <a:pt x="1582" y="0"/>
                        </a:moveTo>
                        <a:cubicBezTo>
                          <a:pt x="703" y="0"/>
                          <a:pt x="1" y="702"/>
                          <a:pt x="1" y="1563"/>
                        </a:cubicBezTo>
                        <a:lnTo>
                          <a:pt x="1" y="3959"/>
                        </a:lnTo>
                        <a:cubicBezTo>
                          <a:pt x="1" y="3959"/>
                          <a:pt x="862" y="3103"/>
                          <a:pt x="4273" y="3103"/>
                        </a:cubicBezTo>
                        <a:cubicBezTo>
                          <a:pt x="4722" y="3103"/>
                          <a:pt x="5227" y="3121"/>
                          <a:pt x="5775" y="3140"/>
                        </a:cubicBezTo>
                        <a:cubicBezTo>
                          <a:pt x="5812" y="3159"/>
                          <a:pt x="5831" y="3159"/>
                          <a:pt x="5873" y="3159"/>
                        </a:cubicBezTo>
                        <a:cubicBezTo>
                          <a:pt x="6692" y="3159"/>
                          <a:pt x="7351" y="2419"/>
                          <a:pt x="7351" y="1563"/>
                        </a:cubicBezTo>
                        <a:cubicBezTo>
                          <a:pt x="7351" y="702"/>
                          <a:pt x="6650" y="0"/>
                          <a:pt x="5775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23"/>
                  <p:cNvSpPr/>
                  <p:nvPr/>
                </p:nvSpPr>
                <p:spPr>
                  <a:xfrm>
                    <a:off x="2021652" y="2216355"/>
                    <a:ext cx="770620" cy="13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8" h="81" extrusionOk="0">
                        <a:moveTo>
                          <a:pt x="1" y="1"/>
                        </a:moveTo>
                        <a:lnTo>
                          <a:pt x="1" y="80"/>
                        </a:lnTo>
                        <a:lnTo>
                          <a:pt x="4778" y="80"/>
                        </a:lnTo>
                        <a:lnTo>
                          <a:pt x="477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23"/>
                  <p:cNvSpPr/>
                  <p:nvPr/>
                </p:nvSpPr>
                <p:spPr>
                  <a:xfrm>
                    <a:off x="2021652" y="2297964"/>
                    <a:ext cx="689171" cy="12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3" h="80" extrusionOk="0">
                        <a:moveTo>
                          <a:pt x="1" y="0"/>
                        </a:moveTo>
                        <a:lnTo>
                          <a:pt x="1" y="80"/>
                        </a:lnTo>
                        <a:lnTo>
                          <a:pt x="4272" y="80"/>
                        </a:lnTo>
                        <a:lnTo>
                          <a:pt x="427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23"/>
                  <p:cNvSpPr/>
                  <p:nvPr/>
                </p:nvSpPr>
                <p:spPr>
                  <a:xfrm>
                    <a:off x="2021652" y="2380218"/>
                    <a:ext cx="475629" cy="1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9" h="75" extrusionOk="0">
                        <a:moveTo>
                          <a:pt x="1" y="0"/>
                        </a:moveTo>
                        <a:lnTo>
                          <a:pt x="1" y="75"/>
                        </a:lnTo>
                        <a:lnTo>
                          <a:pt x="2948" y="75"/>
                        </a:lnTo>
                        <a:lnTo>
                          <a:pt x="294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23"/>
                  <p:cNvSpPr/>
                  <p:nvPr/>
                </p:nvSpPr>
                <p:spPr>
                  <a:xfrm>
                    <a:off x="1915208" y="3596615"/>
                    <a:ext cx="550304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" h="118" extrusionOk="0">
                        <a:moveTo>
                          <a:pt x="118" y="1"/>
                        </a:moveTo>
                        <a:cubicBezTo>
                          <a:pt x="57" y="1"/>
                          <a:pt x="1" y="61"/>
                          <a:pt x="1" y="118"/>
                        </a:cubicBezTo>
                        <a:lnTo>
                          <a:pt x="3412" y="118"/>
                        </a:lnTo>
                        <a:lnTo>
                          <a:pt x="3412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23"/>
                  <p:cNvSpPr/>
                  <p:nvPr/>
                </p:nvSpPr>
                <p:spPr>
                  <a:xfrm>
                    <a:off x="2009557" y="3291790"/>
                    <a:ext cx="647721" cy="30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16" h="1891" extrusionOk="0">
                        <a:moveTo>
                          <a:pt x="759" y="0"/>
                        </a:moveTo>
                        <a:cubicBezTo>
                          <a:pt x="703" y="0"/>
                          <a:pt x="623" y="38"/>
                          <a:pt x="604" y="99"/>
                        </a:cubicBezTo>
                        <a:lnTo>
                          <a:pt x="1" y="1891"/>
                        </a:lnTo>
                        <a:lnTo>
                          <a:pt x="3412" y="1891"/>
                        </a:lnTo>
                        <a:lnTo>
                          <a:pt x="3978" y="178"/>
                        </a:lnTo>
                        <a:cubicBezTo>
                          <a:pt x="4015" y="80"/>
                          <a:pt x="3936" y="0"/>
                          <a:pt x="381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23"/>
                  <p:cNvSpPr/>
                  <p:nvPr/>
                </p:nvSpPr>
                <p:spPr>
                  <a:xfrm>
                    <a:off x="2006492" y="3596615"/>
                    <a:ext cx="553369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1" h="118" extrusionOk="0">
                        <a:moveTo>
                          <a:pt x="1" y="1"/>
                        </a:moveTo>
                        <a:lnTo>
                          <a:pt x="1" y="118"/>
                        </a:lnTo>
                        <a:lnTo>
                          <a:pt x="3431" y="118"/>
                        </a:lnTo>
                        <a:lnTo>
                          <a:pt x="343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23"/>
                  <p:cNvSpPr/>
                  <p:nvPr/>
                </p:nvSpPr>
                <p:spPr>
                  <a:xfrm>
                    <a:off x="2314374" y="3414688"/>
                    <a:ext cx="50805" cy="44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" h="273" extrusionOk="0">
                        <a:moveTo>
                          <a:pt x="174" y="38"/>
                        </a:moveTo>
                        <a:cubicBezTo>
                          <a:pt x="266" y="56"/>
                          <a:pt x="272" y="214"/>
                          <a:pt x="176" y="214"/>
                        </a:cubicBezTo>
                        <a:cubicBezTo>
                          <a:pt x="169" y="214"/>
                          <a:pt x="163" y="213"/>
                          <a:pt x="155" y="211"/>
                        </a:cubicBezTo>
                        <a:cubicBezTo>
                          <a:pt x="80" y="211"/>
                          <a:pt x="20" y="174"/>
                          <a:pt x="57" y="95"/>
                        </a:cubicBezTo>
                        <a:cubicBezTo>
                          <a:pt x="80" y="57"/>
                          <a:pt x="118" y="38"/>
                          <a:pt x="155" y="38"/>
                        </a:cubicBezTo>
                        <a:close/>
                        <a:moveTo>
                          <a:pt x="155" y="1"/>
                        </a:moveTo>
                        <a:cubicBezTo>
                          <a:pt x="80" y="1"/>
                          <a:pt x="1" y="57"/>
                          <a:pt x="1" y="137"/>
                        </a:cubicBezTo>
                        <a:cubicBezTo>
                          <a:pt x="1" y="211"/>
                          <a:pt x="57" y="254"/>
                          <a:pt x="137" y="272"/>
                        </a:cubicBezTo>
                        <a:cubicBezTo>
                          <a:pt x="216" y="272"/>
                          <a:pt x="291" y="235"/>
                          <a:pt x="291" y="155"/>
                        </a:cubicBezTo>
                        <a:cubicBezTo>
                          <a:pt x="314" y="76"/>
                          <a:pt x="254" y="20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4" name="Google Shape;294;p23"/>
                <p:cNvGrpSpPr/>
                <p:nvPr/>
              </p:nvGrpSpPr>
              <p:grpSpPr>
                <a:xfrm>
                  <a:off x="4157172" y="3702375"/>
                  <a:ext cx="2747437" cy="1110635"/>
                  <a:chOff x="3819497" y="3702375"/>
                  <a:chExt cx="2747437" cy="1110635"/>
                </a:xfrm>
              </p:grpSpPr>
              <p:sp>
                <p:nvSpPr>
                  <p:cNvPr id="295" name="Google Shape;295;p23"/>
                  <p:cNvSpPr/>
                  <p:nvPr/>
                </p:nvSpPr>
                <p:spPr>
                  <a:xfrm>
                    <a:off x="6055500" y="3709147"/>
                    <a:ext cx="32012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6200" extrusionOk="0">
                        <a:moveTo>
                          <a:pt x="1" y="0"/>
                        </a:moveTo>
                        <a:lnTo>
                          <a:pt x="1601" y="6200"/>
                        </a:lnTo>
                        <a:lnTo>
                          <a:pt x="1798" y="6200"/>
                        </a:lnTo>
                        <a:lnTo>
                          <a:pt x="19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23"/>
                  <p:cNvSpPr/>
                  <p:nvPr/>
                </p:nvSpPr>
                <p:spPr>
                  <a:xfrm>
                    <a:off x="5743221" y="3709147"/>
                    <a:ext cx="32012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6200" extrusionOk="0">
                        <a:moveTo>
                          <a:pt x="0" y="0"/>
                        </a:moveTo>
                        <a:lnTo>
                          <a:pt x="1601" y="6200"/>
                        </a:lnTo>
                        <a:lnTo>
                          <a:pt x="1797" y="6200"/>
                        </a:lnTo>
                        <a:lnTo>
                          <a:pt x="19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3"/>
                  <p:cNvSpPr/>
                  <p:nvPr/>
                </p:nvSpPr>
                <p:spPr>
                  <a:xfrm>
                    <a:off x="3877907" y="3709147"/>
                    <a:ext cx="319942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" h="6200" extrusionOk="0">
                        <a:moveTo>
                          <a:pt x="1600" y="0"/>
                        </a:moveTo>
                        <a:lnTo>
                          <a:pt x="0" y="6200"/>
                        </a:lnTo>
                        <a:lnTo>
                          <a:pt x="197" y="6200"/>
                        </a:lnTo>
                        <a:lnTo>
                          <a:pt x="179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3"/>
                  <p:cNvSpPr/>
                  <p:nvPr/>
                </p:nvSpPr>
                <p:spPr>
                  <a:xfrm>
                    <a:off x="4194460" y="3709147"/>
                    <a:ext cx="31923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6200" extrusionOk="0">
                        <a:moveTo>
                          <a:pt x="1596" y="0"/>
                        </a:moveTo>
                        <a:lnTo>
                          <a:pt x="0" y="6200"/>
                        </a:lnTo>
                        <a:lnTo>
                          <a:pt x="192" y="6200"/>
                        </a:lnTo>
                        <a:lnTo>
                          <a:pt x="179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3"/>
                  <p:cNvSpPr/>
                  <p:nvPr/>
                </p:nvSpPr>
                <p:spPr>
                  <a:xfrm>
                    <a:off x="3965348" y="3744033"/>
                    <a:ext cx="2453268" cy="37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9" h="212" extrusionOk="0">
                        <a:moveTo>
                          <a:pt x="0" y="1"/>
                        </a:moveTo>
                        <a:lnTo>
                          <a:pt x="0" y="211"/>
                        </a:lnTo>
                        <a:lnTo>
                          <a:pt x="22908" y="211"/>
                        </a:lnTo>
                        <a:lnTo>
                          <a:pt x="2290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23"/>
                  <p:cNvSpPr/>
                  <p:nvPr/>
                </p:nvSpPr>
                <p:spPr>
                  <a:xfrm>
                    <a:off x="3819497" y="3702375"/>
                    <a:ext cx="2747437" cy="4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56" h="254" extrusionOk="0">
                        <a:moveTo>
                          <a:pt x="1" y="1"/>
                        </a:moveTo>
                        <a:lnTo>
                          <a:pt x="1" y="254"/>
                        </a:lnTo>
                        <a:lnTo>
                          <a:pt x="25655" y="254"/>
                        </a:lnTo>
                        <a:lnTo>
                          <a:pt x="2565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1" name="Google Shape;301;p23"/>
              <p:cNvGrpSpPr/>
              <p:nvPr/>
            </p:nvGrpSpPr>
            <p:grpSpPr>
              <a:xfrm>
                <a:off x="3087271" y="3195075"/>
                <a:ext cx="2051819" cy="1680910"/>
                <a:chOff x="3698596" y="3096375"/>
                <a:chExt cx="2051819" cy="1680910"/>
              </a:xfrm>
            </p:grpSpPr>
            <p:sp>
              <p:nvSpPr>
                <p:cNvPr id="302" name="Google Shape;302;p23"/>
                <p:cNvSpPr/>
                <p:nvPr/>
              </p:nvSpPr>
              <p:spPr>
                <a:xfrm flipH="1">
                  <a:off x="4866788" y="3244030"/>
                  <a:ext cx="21050" cy="2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44" extrusionOk="0">
                      <a:moveTo>
                        <a:pt x="69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" y="120"/>
                        <a:pt x="35" y="144"/>
                        <a:pt x="69" y="144"/>
                      </a:cubicBezTo>
                      <a:cubicBezTo>
                        <a:pt x="103" y="144"/>
                        <a:pt x="137" y="120"/>
                        <a:pt x="137" y="74"/>
                      </a:cubicBezTo>
                      <a:cubicBezTo>
                        <a:pt x="137" y="25"/>
                        <a:pt x="103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3"/>
                <p:cNvSpPr/>
                <p:nvPr/>
              </p:nvSpPr>
              <p:spPr>
                <a:xfrm flipH="1">
                  <a:off x="4369233" y="3327153"/>
                  <a:ext cx="1381182" cy="130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8524" extrusionOk="0">
                      <a:moveTo>
                        <a:pt x="3272" y="0"/>
                      </a:moveTo>
                      <a:cubicBezTo>
                        <a:pt x="2840" y="0"/>
                        <a:pt x="2409" y="83"/>
                        <a:pt x="2007" y="272"/>
                      </a:cubicBezTo>
                      <a:cubicBezTo>
                        <a:pt x="1404" y="585"/>
                        <a:pt x="917" y="1170"/>
                        <a:pt x="838" y="1830"/>
                      </a:cubicBezTo>
                      <a:cubicBezTo>
                        <a:pt x="800" y="2144"/>
                        <a:pt x="838" y="2476"/>
                        <a:pt x="838" y="2785"/>
                      </a:cubicBezTo>
                      <a:cubicBezTo>
                        <a:pt x="856" y="3449"/>
                        <a:pt x="721" y="4113"/>
                        <a:pt x="431" y="4698"/>
                      </a:cubicBezTo>
                      <a:cubicBezTo>
                        <a:pt x="351" y="4871"/>
                        <a:pt x="234" y="5068"/>
                        <a:pt x="197" y="5264"/>
                      </a:cubicBezTo>
                      <a:cubicBezTo>
                        <a:pt x="0" y="5905"/>
                        <a:pt x="272" y="6626"/>
                        <a:pt x="665" y="7173"/>
                      </a:cubicBezTo>
                      <a:cubicBezTo>
                        <a:pt x="1034" y="7679"/>
                        <a:pt x="1558" y="8147"/>
                        <a:pt x="2167" y="8324"/>
                      </a:cubicBezTo>
                      <a:cubicBezTo>
                        <a:pt x="2770" y="8497"/>
                        <a:pt x="3411" y="8516"/>
                        <a:pt x="4038" y="8516"/>
                      </a:cubicBezTo>
                      <a:cubicBezTo>
                        <a:pt x="4247" y="8521"/>
                        <a:pt x="4456" y="8524"/>
                        <a:pt x="4665" y="8524"/>
                      </a:cubicBezTo>
                      <a:cubicBezTo>
                        <a:pt x="5508" y="8524"/>
                        <a:pt x="6348" y="8478"/>
                        <a:pt x="7173" y="8324"/>
                      </a:cubicBezTo>
                      <a:cubicBezTo>
                        <a:pt x="7524" y="8245"/>
                        <a:pt x="7875" y="8165"/>
                        <a:pt x="8188" y="7992"/>
                      </a:cubicBezTo>
                      <a:cubicBezTo>
                        <a:pt x="8502" y="7814"/>
                        <a:pt x="8773" y="7562"/>
                        <a:pt x="8890" y="7230"/>
                      </a:cubicBezTo>
                      <a:cubicBezTo>
                        <a:pt x="8970" y="7038"/>
                        <a:pt x="8988" y="6822"/>
                        <a:pt x="8909" y="6645"/>
                      </a:cubicBezTo>
                      <a:cubicBezTo>
                        <a:pt x="8834" y="6472"/>
                        <a:pt x="8694" y="6355"/>
                        <a:pt x="8558" y="6238"/>
                      </a:cubicBezTo>
                      <a:cubicBezTo>
                        <a:pt x="8385" y="6102"/>
                        <a:pt x="8188" y="5966"/>
                        <a:pt x="7992" y="5887"/>
                      </a:cubicBezTo>
                      <a:cubicBezTo>
                        <a:pt x="7683" y="5770"/>
                        <a:pt x="7332" y="5770"/>
                        <a:pt x="7019" y="5653"/>
                      </a:cubicBezTo>
                      <a:cubicBezTo>
                        <a:pt x="6920" y="5615"/>
                        <a:pt x="6845" y="5573"/>
                        <a:pt x="6766" y="5517"/>
                      </a:cubicBezTo>
                      <a:cubicBezTo>
                        <a:pt x="6317" y="5204"/>
                        <a:pt x="6083" y="4619"/>
                        <a:pt x="6045" y="4071"/>
                      </a:cubicBezTo>
                      <a:cubicBezTo>
                        <a:pt x="5985" y="3412"/>
                        <a:pt x="6120" y="2747"/>
                        <a:pt x="6064" y="2106"/>
                      </a:cubicBezTo>
                      <a:cubicBezTo>
                        <a:pt x="5947" y="955"/>
                        <a:pt x="5091" y="291"/>
                        <a:pt x="3996" y="75"/>
                      </a:cubicBezTo>
                      <a:cubicBezTo>
                        <a:pt x="3758" y="27"/>
                        <a:pt x="3515" y="0"/>
                        <a:pt x="32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3"/>
                <p:cNvSpPr/>
                <p:nvPr/>
              </p:nvSpPr>
              <p:spPr>
                <a:xfrm flipH="1">
                  <a:off x="4255693" y="3111279"/>
                  <a:ext cx="1227991" cy="98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2" h="6425" extrusionOk="0">
                      <a:moveTo>
                        <a:pt x="3228" y="1"/>
                      </a:moveTo>
                      <a:cubicBezTo>
                        <a:pt x="2956" y="1"/>
                        <a:pt x="2620" y="167"/>
                        <a:pt x="2456" y="372"/>
                      </a:cubicBezTo>
                      <a:cubicBezTo>
                        <a:pt x="2204" y="662"/>
                        <a:pt x="2143" y="1092"/>
                        <a:pt x="2279" y="1443"/>
                      </a:cubicBezTo>
                      <a:cubicBezTo>
                        <a:pt x="2321" y="1523"/>
                        <a:pt x="2377" y="1616"/>
                        <a:pt x="2358" y="1714"/>
                      </a:cubicBezTo>
                      <a:cubicBezTo>
                        <a:pt x="2358" y="1892"/>
                        <a:pt x="2185" y="2009"/>
                        <a:pt x="2045" y="2084"/>
                      </a:cubicBezTo>
                      <a:cubicBezTo>
                        <a:pt x="1577" y="2360"/>
                        <a:pt x="1132" y="2669"/>
                        <a:pt x="800" y="3099"/>
                      </a:cubicBezTo>
                      <a:cubicBezTo>
                        <a:pt x="585" y="3394"/>
                        <a:pt x="431" y="3722"/>
                        <a:pt x="290" y="4073"/>
                      </a:cubicBezTo>
                      <a:cubicBezTo>
                        <a:pt x="117" y="4564"/>
                        <a:pt x="0" y="5088"/>
                        <a:pt x="98" y="5575"/>
                      </a:cubicBezTo>
                      <a:cubicBezTo>
                        <a:pt x="117" y="5752"/>
                        <a:pt x="173" y="5925"/>
                        <a:pt x="314" y="6061"/>
                      </a:cubicBezTo>
                      <a:cubicBezTo>
                        <a:pt x="471" y="6221"/>
                        <a:pt x="695" y="6268"/>
                        <a:pt x="931" y="6268"/>
                      </a:cubicBezTo>
                      <a:cubicBezTo>
                        <a:pt x="1101" y="6268"/>
                        <a:pt x="1278" y="6244"/>
                        <a:pt x="1441" y="6220"/>
                      </a:cubicBezTo>
                      <a:cubicBezTo>
                        <a:pt x="1637" y="6200"/>
                        <a:pt x="1832" y="6191"/>
                        <a:pt x="2028" y="6191"/>
                      </a:cubicBezTo>
                      <a:cubicBezTo>
                        <a:pt x="2768" y="6191"/>
                        <a:pt x="3508" y="6316"/>
                        <a:pt x="4249" y="6393"/>
                      </a:cubicBezTo>
                      <a:cubicBezTo>
                        <a:pt x="4403" y="6405"/>
                        <a:pt x="4560" y="6425"/>
                        <a:pt x="4716" y="6425"/>
                      </a:cubicBezTo>
                      <a:cubicBezTo>
                        <a:pt x="4815" y="6425"/>
                        <a:pt x="4913" y="6417"/>
                        <a:pt x="5011" y="6393"/>
                      </a:cubicBezTo>
                      <a:cubicBezTo>
                        <a:pt x="5418" y="6295"/>
                        <a:pt x="5750" y="6024"/>
                        <a:pt x="6003" y="5710"/>
                      </a:cubicBezTo>
                      <a:cubicBezTo>
                        <a:pt x="6181" y="5537"/>
                        <a:pt x="6317" y="5341"/>
                        <a:pt x="6513" y="5205"/>
                      </a:cubicBezTo>
                      <a:cubicBezTo>
                        <a:pt x="6747" y="5069"/>
                        <a:pt x="7000" y="5032"/>
                        <a:pt x="7252" y="4952"/>
                      </a:cubicBezTo>
                      <a:cubicBezTo>
                        <a:pt x="7505" y="4854"/>
                        <a:pt x="7758" y="4718"/>
                        <a:pt x="7856" y="4484"/>
                      </a:cubicBezTo>
                      <a:cubicBezTo>
                        <a:pt x="7992" y="4171"/>
                        <a:pt x="7819" y="3801"/>
                        <a:pt x="7542" y="3628"/>
                      </a:cubicBezTo>
                      <a:cubicBezTo>
                        <a:pt x="7271" y="3432"/>
                        <a:pt x="6920" y="3394"/>
                        <a:pt x="6588" y="3394"/>
                      </a:cubicBezTo>
                      <a:cubicBezTo>
                        <a:pt x="6405" y="3394"/>
                        <a:pt x="6223" y="3406"/>
                        <a:pt x="6041" y="3406"/>
                      </a:cubicBezTo>
                      <a:cubicBezTo>
                        <a:pt x="5893" y="3406"/>
                        <a:pt x="5745" y="3398"/>
                        <a:pt x="5596" y="3371"/>
                      </a:cubicBezTo>
                      <a:cubicBezTo>
                        <a:pt x="5418" y="3333"/>
                        <a:pt x="5226" y="3277"/>
                        <a:pt x="5067" y="3179"/>
                      </a:cubicBezTo>
                      <a:cubicBezTo>
                        <a:pt x="4913" y="3081"/>
                        <a:pt x="4777" y="2964"/>
                        <a:pt x="4698" y="2809"/>
                      </a:cubicBezTo>
                      <a:cubicBezTo>
                        <a:pt x="4581" y="2552"/>
                        <a:pt x="4698" y="2243"/>
                        <a:pt x="4581" y="1967"/>
                      </a:cubicBezTo>
                      <a:cubicBezTo>
                        <a:pt x="4384" y="1560"/>
                        <a:pt x="3682" y="1523"/>
                        <a:pt x="3565" y="1073"/>
                      </a:cubicBezTo>
                      <a:cubicBezTo>
                        <a:pt x="3528" y="896"/>
                        <a:pt x="3589" y="704"/>
                        <a:pt x="3626" y="526"/>
                      </a:cubicBezTo>
                      <a:cubicBezTo>
                        <a:pt x="3673" y="142"/>
                        <a:pt x="3478" y="1"/>
                        <a:pt x="3228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 flipH="1">
                  <a:off x="4600045" y="3633833"/>
                  <a:ext cx="332350" cy="307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001" extrusionOk="0">
                      <a:moveTo>
                        <a:pt x="324" y="1"/>
                      </a:moveTo>
                      <a:cubicBezTo>
                        <a:pt x="294" y="1"/>
                        <a:pt x="266" y="9"/>
                        <a:pt x="253" y="31"/>
                      </a:cubicBezTo>
                      <a:cubicBezTo>
                        <a:pt x="1" y="480"/>
                        <a:pt x="136" y="1121"/>
                        <a:pt x="525" y="1490"/>
                      </a:cubicBezTo>
                      <a:cubicBezTo>
                        <a:pt x="894" y="1865"/>
                        <a:pt x="1461" y="2000"/>
                        <a:pt x="1989" y="2000"/>
                      </a:cubicBezTo>
                      <a:cubicBezTo>
                        <a:pt x="2027" y="1823"/>
                        <a:pt x="2083" y="1668"/>
                        <a:pt x="2162" y="1514"/>
                      </a:cubicBezTo>
                      <a:cubicBezTo>
                        <a:pt x="1404" y="1373"/>
                        <a:pt x="721" y="812"/>
                        <a:pt x="469" y="68"/>
                      </a:cubicBezTo>
                      <a:cubicBezTo>
                        <a:pt x="453" y="31"/>
                        <a:pt x="382" y="1"/>
                        <a:pt x="324" y="1"/>
                      </a:cubicBezTo>
                      <a:close/>
                    </a:path>
                  </a:pathLst>
                </a:custGeom>
                <a:solidFill>
                  <a:srgbClr val="E0C8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3"/>
                <p:cNvSpPr/>
                <p:nvPr/>
              </p:nvSpPr>
              <p:spPr>
                <a:xfrm flipH="1">
                  <a:off x="4872472" y="3258166"/>
                  <a:ext cx="33343" cy="125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820" extrusionOk="0">
                      <a:moveTo>
                        <a:pt x="155" y="0"/>
                      </a:moveTo>
                      <a:cubicBezTo>
                        <a:pt x="155" y="291"/>
                        <a:pt x="137" y="567"/>
                        <a:pt x="1" y="777"/>
                      </a:cubicBezTo>
                      <a:lnTo>
                        <a:pt x="38" y="819"/>
                      </a:lnTo>
                      <a:cubicBezTo>
                        <a:pt x="197" y="585"/>
                        <a:pt x="216" y="291"/>
                        <a:pt x="216" y="19"/>
                      </a:cubicBez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3"/>
                <p:cNvSpPr/>
                <p:nvPr/>
              </p:nvSpPr>
              <p:spPr>
                <a:xfrm flipH="1">
                  <a:off x="4785497" y="3401979"/>
                  <a:ext cx="366154" cy="602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" h="3920" extrusionOk="0">
                      <a:moveTo>
                        <a:pt x="1152" y="0"/>
                      </a:moveTo>
                      <a:cubicBezTo>
                        <a:pt x="843" y="19"/>
                        <a:pt x="492" y="155"/>
                        <a:pt x="258" y="389"/>
                      </a:cubicBezTo>
                      <a:cubicBezTo>
                        <a:pt x="99" y="566"/>
                        <a:pt x="1" y="777"/>
                        <a:pt x="24" y="1011"/>
                      </a:cubicBezTo>
                      <a:cubicBezTo>
                        <a:pt x="43" y="1324"/>
                        <a:pt x="277" y="1521"/>
                        <a:pt x="314" y="1830"/>
                      </a:cubicBezTo>
                      <a:cubicBezTo>
                        <a:pt x="394" y="2377"/>
                        <a:pt x="141" y="2925"/>
                        <a:pt x="80" y="3491"/>
                      </a:cubicBezTo>
                      <a:cubicBezTo>
                        <a:pt x="62" y="3547"/>
                        <a:pt x="62" y="3608"/>
                        <a:pt x="80" y="3664"/>
                      </a:cubicBezTo>
                      <a:cubicBezTo>
                        <a:pt x="160" y="3879"/>
                        <a:pt x="684" y="3860"/>
                        <a:pt x="862" y="3879"/>
                      </a:cubicBezTo>
                      <a:cubicBezTo>
                        <a:pt x="1035" y="3890"/>
                        <a:pt x="1222" y="3919"/>
                        <a:pt x="1404" y="3919"/>
                      </a:cubicBezTo>
                      <a:cubicBezTo>
                        <a:pt x="1547" y="3919"/>
                        <a:pt x="1687" y="3901"/>
                        <a:pt x="1816" y="3842"/>
                      </a:cubicBezTo>
                      <a:cubicBezTo>
                        <a:pt x="1854" y="3509"/>
                        <a:pt x="1872" y="3196"/>
                        <a:pt x="1872" y="2864"/>
                      </a:cubicBezTo>
                      <a:cubicBezTo>
                        <a:pt x="1854" y="2611"/>
                        <a:pt x="1797" y="2340"/>
                        <a:pt x="1952" y="2106"/>
                      </a:cubicBezTo>
                      <a:cubicBezTo>
                        <a:pt x="2167" y="1830"/>
                        <a:pt x="2382" y="1596"/>
                        <a:pt x="2148" y="1268"/>
                      </a:cubicBezTo>
                      <a:cubicBezTo>
                        <a:pt x="2148" y="1268"/>
                        <a:pt x="2130" y="1245"/>
                        <a:pt x="2130" y="1226"/>
                      </a:cubicBezTo>
                      <a:cubicBezTo>
                        <a:pt x="2069" y="1170"/>
                        <a:pt x="2031" y="1128"/>
                        <a:pt x="1989" y="1072"/>
                      </a:cubicBezTo>
                      <a:cubicBezTo>
                        <a:pt x="1933" y="992"/>
                        <a:pt x="1896" y="917"/>
                        <a:pt x="1872" y="819"/>
                      </a:cubicBezTo>
                      <a:cubicBezTo>
                        <a:pt x="1816" y="604"/>
                        <a:pt x="1779" y="309"/>
                        <a:pt x="1620" y="155"/>
                      </a:cubicBezTo>
                      <a:cubicBezTo>
                        <a:pt x="1503" y="38"/>
                        <a:pt x="1330" y="0"/>
                        <a:pt x="1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3"/>
                <p:cNvSpPr/>
                <p:nvPr/>
              </p:nvSpPr>
              <p:spPr>
                <a:xfrm flipH="1">
                  <a:off x="4854491" y="3104672"/>
                  <a:ext cx="177008" cy="360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2344" extrusionOk="0">
                      <a:moveTo>
                        <a:pt x="549" y="0"/>
                      </a:moveTo>
                      <a:cubicBezTo>
                        <a:pt x="463" y="0"/>
                        <a:pt x="381" y="21"/>
                        <a:pt x="314" y="64"/>
                      </a:cubicBezTo>
                      <a:cubicBezTo>
                        <a:pt x="61" y="218"/>
                        <a:pt x="38" y="569"/>
                        <a:pt x="19" y="840"/>
                      </a:cubicBezTo>
                      <a:cubicBezTo>
                        <a:pt x="19" y="1074"/>
                        <a:pt x="0" y="1290"/>
                        <a:pt x="0" y="1523"/>
                      </a:cubicBezTo>
                      <a:cubicBezTo>
                        <a:pt x="0" y="1683"/>
                        <a:pt x="0" y="1856"/>
                        <a:pt x="61" y="2033"/>
                      </a:cubicBezTo>
                      <a:cubicBezTo>
                        <a:pt x="117" y="2188"/>
                        <a:pt x="253" y="2324"/>
                        <a:pt x="412" y="2342"/>
                      </a:cubicBezTo>
                      <a:cubicBezTo>
                        <a:pt x="421" y="2343"/>
                        <a:pt x="429" y="2344"/>
                        <a:pt x="438" y="2344"/>
                      </a:cubicBezTo>
                      <a:cubicBezTo>
                        <a:pt x="545" y="2344"/>
                        <a:pt x="649" y="2274"/>
                        <a:pt x="698" y="2186"/>
                      </a:cubicBezTo>
                      <a:lnTo>
                        <a:pt x="698" y="2186"/>
                      </a:lnTo>
                      <a:lnTo>
                        <a:pt x="683" y="2286"/>
                      </a:lnTo>
                      <a:cubicBezTo>
                        <a:pt x="690" y="2252"/>
                        <a:pt x="695" y="2217"/>
                        <a:pt x="700" y="2183"/>
                      </a:cubicBezTo>
                      <a:lnTo>
                        <a:pt x="700" y="2183"/>
                      </a:lnTo>
                      <a:cubicBezTo>
                        <a:pt x="725" y="2136"/>
                        <a:pt x="734" y="2084"/>
                        <a:pt x="721" y="2033"/>
                      </a:cubicBezTo>
                      <a:lnTo>
                        <a:pt x="721" y="2033"/>
                      </a:lnTo>
                      <a:lnTo>
                        <a:pt x="704" y="2143"/>
                      </a:lnTo>
                      <a:lnTo>
                        <a:pt x="704" y="2143"/>
                      </a:lnTo>
                      <a:cubicBezTo>
                        <a:pt x="721" y="1995"/>
                        <a:pt x="721" y="1851"/>
                        <a:pt x="721" y="1720"/>
                      </a:cubicBezTo>
                      <a:cubicBezTo>
                        <a:pt x="721" y="1622"/>
                        <a:pt x="702" y="1542"/>
                        <a:pt x="721" y="1467"/>
                      </a:cubicBezTo>
                      <a:cubicBezTo>
                        <a:pt x="721" y="1388"/>
                        <a:pt x="781" y="1369"/>
                        <a:pt x="819" y="1332"/>
                      </a:cubicBezTo>
                      <a:cubicBezTo>
                        <a:pt x="936" y="1233"/>
                        <a:pt x="997" y="1116"/>
                        <a:pt x="1034" y="999"/>
                      </a:cubicBezTo>
                      <a:cubicBezTo>
                        <a:pt x="1151" y="686"/>
                        <a:pt x="1151" y="316"/>
                        <a:pt x="880" y="101"/>
                      </a:cubicBezTo>
                      <a:cubicBezTo>
                        <a:pt x="779" y="35"/>
                        <a:pt x="661" y="0"/>
                        <a:pt x="549" y="0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 flipH="1">
                  <a:off x="4920715" y="3269689"/>
                  <a:ext cx="105098" cy="15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986" extrusionOk="0">
                      <a:moveTo>
                        <a:pt x="61" y="0"/>
                      </a:moveTo>
                      <a:cubicBezTo>
                        <a:pt x="1" y="276"/>
                        <a:pt x="24" y="566"/>
                        <a:pt x="61" y="861"/>
                      </a:cubicBezTo>
                      <a:cubicBezTo>
                        <a:pt x="61" y="880"/>
                        <a:pt x="61" y="917"/>
                        <a:pt x="80" y="936"/>
                      </a:cubicBezTo>
                      <a:cubicBezTo>
                        <a:pt x="94" y="967"/>
                        <a:pt x="131" y="985"/>
                        <a:pt x="171" y="985"/>
                      </a:cubicBezTo>
                      <a:cubicBezTo>
                        <a:pt x="186" y="985"/>
                        <a:pt x="201" y="983"/>
                        <a:pt x="216" y="978"/>
                      </a:cubicBezTo>
                      <a:cubicBezTo>
                        <a:pt x="258" y="978"/>
                        <a:pt x="314" y="936"/>
                        <a:pt x="333" y="899"/>
                      </a:cubicBezTo>
                      <a:cubicBezTo>
                        <a:pt x="431" y="819"/>
                        <a:pt x="492" y="744"/>
                        <a:pt x="529" y="627"/>
                      </a:cubicBezTo>
                      <a:cubicBezTo>
                        <a:pt x="548" y="566"/>
                        <a:pt x="567" y="510"/>
                        <a:pt x="609" y="449"/>
                      </a:cubicBezTo>
                      <a:cubicBezTo>
                        <a:pt x="628" y="412"/>
                        <a:pt x="665" y="375"/>
                        <a:pt x="684" y="314"/>
                      </a:cubicBezTo>
                      <a:cubicBezTo>
                        <a:pt x="671" y="308"/>
                        <a:pt x="656" y="305"/>
                        <a:pt x="640" y="305"/>
                      </a:cubicBezTo>
                      <a:cubicBezTo>
                        <a:pt x="608" y="305"/>
                        <a:pt x="573" y="314"/>
                        <a:pt x="548" y="314"/>
                      </a:cubicBezTo>
                      <a:cubicBezTo>
                        <a:pt x="492" y="314"/>
                        <a:pt x="450" y="295"/>
                        <a:pt x="394" y="276"/>
                      </a:cubicBezTo>
                      <a:cubicBezTo>
                        <a:pt x="295" y="216"/>
                        <a:pt x="216" y="141"/>
                        <a:pt x="141" y="42"/>
                      </a:cubicBezTo>
                      <a:cubicBezTo>
                        <a:pt x="118" y="24"/>
                        <a:pt x="80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E0C8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 flipH="1">
                  <a:off x="4641683" y="3377549"/>
                  <a:ext cx="348177" cy="58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3823" extrusionOk="0">
                      <a:moveTo>
                        <a:pt x="548" y="0"/>
                      </a:moveTo>
                      <a:cubicBezTo>
                        <a:pt x="468" y="98"/>
                        <a:pt x="394" y="178"/>
                        <a:pt x="295" y="276"/>
                      </a:cubicBezTo>
                      <a:cubicBezTo>
                        <a:pt x="80" y="529"/>
                        <a:pt x="0" y="842"/>
                        <a:pt x="0" y="1151"/>
                      </a:cubicBezTo>
                      <a:cubicBezTo>
                        <a:pt x="0" y="1699"/>
                        <a:pt x="295" y="2265"/>
                        <a:pt x="744" y="2555"/>
                      </a:cubicBezTo>
                      <a:cubicBezTo>
                        <a:pt x="997" y="2733"/>
                        <a:pt x="1287" y="2807"/>
                        <a:pt x="1521" y="2967"/>
                      </a:cubicBezTo>
                      <a:cubicBezTo>
                        <a:pt x="1835" y="3182"/>
                        <a:pt x="2031" y="3509"/>
                        <a:pt x="2204" y="3823"/>
                      </a:cubicBezTo>
                      <a:lnTo>
                        <a:pt x="2265" y="3804"/>
                      </a:lnTo>
                      <a:cubicBezTo>
                        <a:pt x="2069" y="3472"/>
                        <a:pt x="1872" y="3140"/>
                        <a:pt x="1563" y="2924"/>
                      </a:cubicBezTo>
                      <a:cubicBezTo>
                        <a:pt x="1311" y="2751"/>
                        <a:pt x="1016" y="2672"/>
                        <a:pt x="782" y="2517"/>
                      </a:cubicBezTo>
                      <a:cubicBezTo>
                        <a:pt x="333" y="2223"/>
                        <a:pt x="43" y="1680"/>
                        <a:pt x="61" y="1151"/>
                      </a:cubicBezTo>
                      <a:cubicBezTo>
                        <a:pt x="61" y="842"/>
                        <a:pt x="141" y="548"/>
                        <a:pt x="351" y="314"/>
                      </a:cubicBezTo>
                      <a:cubicBezTo>
                        <a:pt x="431" y="234"/>
                        <a:pt x="510" y="140"/>
                        <a:pt x="585" y="42"/>
                      </a:cubicBezTo>
                      <a:lnTo>
                        <a:pt x="5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 flipH="1">
                  <a:off x="4935773" y="3233736"/>
                  <a:ext cx="86506" cy="192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1250" extrusionOk="0">
                      <a:moveTo>
                        <a:pt x="38" y="0"/>
                      </a:moveTo>
                      <a:cubicBezTo>
                        <a:pt x="20" y="80"/>
                        <a:pt x="1" y="159"/>
                        <a:pt x="1" y="234"/>
                      </a:cubicBezTo>
                      <a:cubicBezTo>
                        <a:pt x="1" y="609"/>
                        <a:pt x="254" y="1016"/>
                        <a:pt x="525" y="1250"/>
                      </a:cubicBezTo>
                      <a:lnTo>
                        <a:pt x="562" y="1212"/>
                      </a:lnTo>
                      <a:cubicBezTo>
                        <a:pt x="291" y="997"/>
                        <a:pt x="57" y="585"/>
                        <a:pt x="57" y="234"/>
                      </a:cubicBezTo>
                      <a:cubicBezTo>
                        <a:pt x="57" y="159"/>
                        <a:pt x="76" y="99"/>
                        <a:pt x="95" y="24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 flipH="1">
                  <a:off x="4066547" y="4028860"/>
                  <a:ext cx="1393475" cy="62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9" h="4048" extrusionOk="0">
                      <a:moveTo>
                        <a:pt x="3408" y="0"/>
                      </a:moveTo>
                      <a:cubicBezTo>
                        <a:pt x="2910" y="0"/>
                        <a:pt x="2415" y="40"/>
                        <a:pt x="1933" y="169"/>
                      </a:cubicBezTo>
                      <a:lnTo>
                        <a:pt x="2302" y="131"/>
                      </a:lnTo>
                      <a:lnTo>
                        <a:pt x="2302" y="131"/>
                      </a:lnTo>
                      <a:cubicBezTo>
                        <a:pt x="1657" y="229"/>
                        <a:pt x="1035" y="557"/>
                        <a:pt x="567" y="1025"/>
                      </a:cubicBezTo>
                      <a:cubicBezTo>
                        <a:pt x="394" y="1203"/>
                        <a:pt x="234" y="1418"/>
                        <a:pt x="160" y="1652"/>
                      </a:cubicBezTo>
                      <a:cubicBezTo>
                        <a:pt x="0" y="2101"/>
                        <a:pt x="136" y="2606"/>
                        <a:pt x="431" y="2976"/>
                      </a:cubicBezTo>
                      <a:cubicBezTo>
                        <a:pt x="721" y="3346"/>
                        <a:pt x="1151" y="3598"/>
                        <a:pt x="1601" y="3757"/>
                      </a:cubicBezTo>
                      <a:cubicBezTo>
                        <a:pt x="2106" y="3949"/>
                        <a:pt x="2653" y="4047"/>
                        <a:pt x="3201" y="4047"/>
                      </a:cubicBezTo>
                      <a:cubicBezTo>
                        <a:pt x="3687" y="4047"/>
                        <a:pt x="4174" y="3949"/>
                        <a:pt x="4661" y="3874"/>
                      </a:cubicBezTo>
                      <a:cubicBezTo>
                        <a:pt x="5363" y="3757"/>
                        <a:pt x="6064" y="3622"/>
                        <a:pt x="6785" y="3505"/>
                      </a:cubicBezTo>
                      <a:cubicBezTo>
                        <a:pt x="7178" y="3425"/>
                        <a:pt x="7566" y="3364"/>
                        <a:pt x="7936" y="3210"/>
                      </a:cubicBezTo>
                      <a:cubicBezTo>
                        <a:pt x="8287" y="3056"/>
                        <a:pt x="8638" y="2822"/>
                        <a:pt x="8834" y="2471"/>
                      </a:cubicBezTo>
                      <a:cubicBezTo>
                        <a:pt x="9049" y="2101"/>
                        <a:pt x="9068" y="1652"/>
                        <a:pt x="8909" y="1259"/>
                      </a:cubicBezTo>
                      <a:cubicBezTo>
                        <a:pt x="8755" y="870"/>
                        <a:pt x="8423" y="557"/>
                        <a:pt x="8034" y="403"/>
                      </a:cubicBezTo>
                      <a:cubicBezTo>
                        <a:pt x="7739" y="286"/>
                        <a:pt x="7412" y="267"/>
                        <a:pt x="7098" y="248"/>
                      </a:cubicBezTo>
                      <a:cubicBezTo>
                        <a:pt x="6280" y="187"/>
                        <a:pt x="5461" y="131"/>
                        <a:pt x="4623" y="52"/>
                      </a:cubicBezTo>
                      <a:cubicBezTo>
                        <a:pt x="4220" y="26"/>
                        <a:pt x="3813" y="0"/>
                        <a:pt x="34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 flipH="1">
                  <a:off x="3698596" y="4493336"/>
                  <a:ext cx="290557" cy="18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212" extrusionOk="0">
                      <a:moveTo>
                        <a:pt x="286" y="1"/>
                      </a:moveTo>
                      <a:cubicBezTo>
                        <a:pt x="169" y="1"/>
                        <a:pt x="57" y="95"/>
                        <a:pt x="19" y="266"/>
                      </a:cubicBezTo>
                      <a:cubicBezTo>
                        <a:pt x="1" y="323"/>
                        <a:pt x="38" y="383"/>
                        <a:pt x="80" y="421"/>
                      </a:cubicBezTo>
                      <a:cubicBezTo>
                        <a:pt x="314" y="655"/>
                        <a:pt x="529" y="889"/>
                        <a:pt x="740" y="1104"/>
                      </a:cubicBezTo>
                      <a:cubicBezTo>
                        <a:pt x="763" y="1141"/>
                        <a:pt x="782" y="1160"/>
                        <a:pt x="819" y="1184"/>
                      </a:cubicBezTo>
                      <a:cubicBezTo>
                        <a:pt x="857" y="1202"/>
                        <a:pt x="899" y="1202"/>
                        <a:pt x="936" y="1202"/>
                      </a:cubicBezTo>
                      <a:lnTo>
                        <a:pt x="1404" y="1202"/>
                      </a:lnTo>
                      <a:cubicBezTo>
                        <a:pt x="1461" y="1202"/>
                        <a:pt x="1536" y="1211"/>
                        <a:pt x="1612" y="1211"/>
                      </a:cubicBezTo>
                      <a:cubicBezTo>
                        <a:pt x="1693" y="1211"/>
                        <a:pt x="1774" y="1201"/>
                        <a:pt x="1835" y="1160"/>
                      </a:cubicBezTo>
                      <a:cubicBezTo>
                        <a:pt x="1872" y="1141"/>
                        <a:pt x="1891" y="1085"/>
                        <a:pt x="1891" y="1043"/>
                      </a:cubicBezTo>
                      <a:cubicBezTo>
                        <a:pt x="1891" y="968"/>
                        <a:pt x="1816" y="907"/>
                        <a:pt x="1736" y="889"/>
                      </a:cubicBezTo>
                      <a:cubicBezTo>
                        <a:pt x="1559" y="833"/>
                        <a:pt x="1367" y="833"/>
                        <a:pt x="1189" y="791"/>
                      </a:cubicBezTo>
                      <a:cubicBezTo>
                        <a:pt x="1114" y="772"/>
                        <a:pt x="1053" y="734"/>
                        <a:pt x="997" y="692"/>
                      </a:cubicBezTo>
                      <a:cubicBezTo>
                        <a:pt x="763" y="575"/>
                        <a:pt x="665" y="323"/>
                        <a:pt x="487" y="107"/>
                      </a:cubicBezTo>
                      <a:cubicBezTo>
                        <a:pt x="429" y="35"/>
                        <a:pt x="357" y="1"/>
                        <a:pt x="2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3"/>
                <p:cNvSpPr/>
                <p:nvPr/>
              </p:nvSpPr>
              <p:spPr>
                <a:xfrm flipH="1">
                  <a:off x="3886936" y="3907786"/>
                  <a:ext cx="1288376" cy="69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5" h="4527" extrusionOk="0">
                      <a:moveTo>
                        <a:pt x="536" y="1"/>
                      </a:moveTo>
                      <a:cubicBezTo>
                        <a:pt x="460" y="1"/>
                        <a:pt x="384" y="30"/>
                        <a:pt x="333" y="82"/>
                      </a:cubicBezTo>
                      <a:cubicBezTo>
                        <a:pt x="216" y="175"/>
                        <a:pt x="155" y="334"/>
                        <a:pt x="117" y="470"/>
                      </a:cubicBezTo>
                      <a:cubicBezTo>
                        <a:pt x="61" y="784"/>
                        <a:pt x="0" y="1153"/>
                        <a:pt x="80" y="1462"/>
                      </a:cubicBezTo>
                      <a:cubicBezTo>
                        <a:pt x="99" y="1542"/>
                        <a:pt x="117" y="1621"/>
                        <a:pt x="155" y="1696"/>
                      </a:cubicBezTo>
                      <a:cubicBezTo>
                        <a:pt x="314" y="2009"/>
                        <a:pt x="604" y="2206"/>
                        <a:pt x="917" y="2304"/>
                      </a:cubicBezTo>
                      <a:cubicBezTo>
                        <a:pt x="1099" y="2362"/>
                        <a:pt x="1292" y="2381"/>
                        <a:pt x="1486" y="2381"/>
                      </a:cubicBezTo>
                      <a:cubicBezTo>
                        <a:pt x="1687" y="2381"/>
                        <a:pt x="1890" y="2361"/>
                        <a:pt x="2087" y="2342"/>
                      </a:cubicBezTo>
                      <a:cubicBezTo>
                        <a:pt x="2321" y="2323"/>
                        <a:pt x="2574" y="2281"/>
                        <a:pt x="2808" y="2262"/>
                      </a:cubicBezTo>
                      <a:cubicBezTo>
                        <a:pt x="3219" y="2225"/>
                        <a:pt x="3626" y="2187"/>
                        <a:pt x="4057" y="2108"/>
                      </a:cubicBezTo>
                      <a:cubicBezTo>
                        <a:pt x="4366" y="2047"/>
                        <a:pt x="4679" y="1972"/>
                        <a:pt x="4993" y="1855"/>
                      </a:cubicBezTo>
                      <a:cubicBezTo>
                        <a:pt x="5011" y="1892"/>
                        <a:pt x="5030" y="1911"/>
                        <a:pt x="5030" y="1930"/>
                      </a:cubicBezTo>
                      <a:cubicBezTo>
                        <a:pt x="5227" y="2304"/>
                        <a:pt x="5498" y="2594"/>
                        <a:pt x="5793" y="2866"/>
                      </a:cubicBezTo>
                      <a:cubicBezTo>
                        <a:pt x="6354" y="3413"/>
                        <a:pt x="6963" y="3900"/>
                        <a:pt x="7604" y="4330"/>
                      </a:cubicBezTo>
                      <a:cubicBezTo>
                        <a:pt x="7683" y="4386"/>
                        <a:pt x="7781" y="4447"/>
                        <a:pt x="7856" y="4527"/>
                      </a:cubicBezTo>
                      <a:cubicBezTo>
                        <a:pt x="7954" y="4386"/>
                        <a:pt x="8268" y="4059"/>
                        <a:pt x="8385" y="3918"/>
                      </a:cubicBezTo>
                      <a:cubicBezTo>
                        <a:pt x="7973" y="3334"/>
                        <a:pt x="6766" y="1911"/>
                        <a:pt x="6570" y="1658"/>
                      </a:cubicBezTo>
                      <a:cubicBezTo>
                        <a:pt x="6396" y="1406"/>
                        <a:pt x="6200" y="1134"/>
                        <a:pt x="5966" y="919"/>
                      </a:cubicBezTo>
                      <a:cubicBezTo>
                        <a:pt x="5929" y="840"/>
                        <a:pt x="5868" y="784"/>
                        <a:pt x="5812" y="723"/>
                      </a:cubicBezTo>
                      <a:cubicBezTo>
                        <a:pt x="5695" y="624"/>
                        <a:pt x="5559" y="606"/>
                        <a:pt x="5400" y="587"/>
                      </a:cubicBezTo>
                      <a:cubicBezTo>
                        <a:pt x="5381" y="568"/>
                        <a:pt x="5362" y="568"/>
                        <a:pt x="5325" y="568"/>
                      </a:cubicBezTo>
                      <a:lnTo>
                        <a:pt x="5227" y="568"/>
                      </a:lnTo>
                      <a:lnTo>
                        <a:pt x="3238" y="391"/>
                      </a:lnTo>
                      <a:cubicBezTo>
                        <a:pt x="2770" y="353"/>
                        <a:pt x="2302" y="292"/>
                        <a:pt x="1834" y="274"/>
                      </a:cubicBezTo>
                      <a:cubicBezTo>
                        <a:pt x="1638" y="255"/>
                        <a:pt x="1441" y="255"/>
                        <a:pt x="1250" y="255"/>
                      </a:cubicBezTo>
                      <a:cubicBezTo>
                        <a:pt x="1182" y="255"/>
                        <a:pt x="1076" y="281"/>
                        <a:pt x="979" y="281"/>
                      </a:cubicBezTo>
                      <a:cubicBezTo>
                        <a:pt x="908" y="281"/>
                        <a:pt x="842" y="267"/>
                        <a:pt x="800" y="217"/>
                      </a:cubicBezTo>
                      <a:cubicBezTo>
                        <a:pt x="763" y="175"/>
                        <a:pt x="740" y="119"/>
                        <a:pt x="721" y="82"/>
                      </a:cubicBezTo>
                      <a:cubicBezTo>
                        <a:pt x="674" y="26"/>
                        <a:pt x="605" y="1"/>
                        <a:pt x="5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 flipH="1">
                  <a:off x="4662571" y="3533809"/>
                  <a:ext cx="614917" cy="462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007" extrusionOk="0">
                      <a:moveTo>
                        <a:pt x="893" y="1"/>
                      </a:moveTo>
                      <a:cubicBezTo>
                        <a:pt x="726" y="1"/>
                        <a:pt x="570" y="55"/>
                        <a:pt x="469" y="176"/>
                      </a:cubicBezTo>
                      <a:cubicBezTo>
                        <a:pt x="333" y="331"/>
                        <a:pt x="277" y="504"/>
                        <a:pt x="216" y="682"/>
                      </a:cubicBezTo>
                      <a:cubicBezTo>
                        <a:pt x="141" y="916"/>
                        <a:pt x="80" y="1149"/>
                        <a:pt x="43" y="1402"/>
                      </a:cubicBezTo>
                      <a:cubicBezTo>
                        <a:pt x="1" y="1889"/>
                        <a:pt x="62" y="2436"/>
                        <a:pt x="469" y="2726"/>
                      </a:cubicBezTo>
                      <a:cubicBezTo>
                        <a:pt x="739" y="2948"/>
                        <a:pt x="1110" y="3006"/>
                        <a:pt x="1482" y="3006"/>
                      </a:cubicBezTo>
                      <a:cubicBezTo>
                        <a:pt x="1542" y="3006"/>
                        <a:pt x="1602" y="3005"/>
                        <a:pt x="1662" y="3002"/>
                      </a:cubicBezTo>
                      <a:cubicBezTo>
                        <a:pt x="2457" y="2960"/>
                        <a:pt x="3257" y="2806"/>
                        <a:pt x="3978" y="2516"/>
                      </a:cubicBezTo>
                      <a:cubicBezTo>
                        <a:pt x="4001" y="2357"/>
                        <a:pt x="3978" y="2258"/>
                        <a:pt x="3941" y="2104"/>
                      </a:cubicBezTo>
                      <a:cubicBezTo>
                        <a:pt x="3473" y="2240"/>
                        <a:pt x="2986" y="2300"/>
                        <a:pt x="2499" y="2300"/>
                      </a:cubicBezTo>
                      <a:cubicBezTo>
                        <a:pt x="2130" y="2300"/>
                        <a:pt x="1779" y="2282"/>
                        <a:pt x="1447" y="2165"/>
                      </a:cubicBezTo>
                      <a:cubicBezTo>
                        <a:pt x="1231" y="2085"/>
                        <a:pt x="1016" y="1968"/>
                        <a:pt x="937" y="1772"/>
                      </a:cubicBezTo>
                      <a:cubicBezTo>
                        <a:pt x="881" y="1655"/>
                        <a:pt x="862" y="1500"/>
                        <a:pt x="881" y="1365"/>
                      </a:cubicBezTo>
                      <a:cubicBezTo>
                        <a:pt x="937" y="934"/>
                        <a:pt x="1194" y="565"/>
                        <a:pt x="1428" y="195"/>
                      </a:cubicBezTo>
                      <a:cubicBezTo>
                        <a:pt x="1281" y="71"/>
                        <a:pt x="108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3"/>
                <p:cNvSpPr/>
                <p:nvPr/>
              </p:nvSpPr>
              <p:spPr>
                <a:xfrm flipH="1">
                  <a:off x="4114816" y="3734011"/>
                  <a:ext cx="659323" cy="251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" h="1639" extrusionOk="0">
                      <a:moveTo>
                        <a:pt x="1114" y="1"/>
                      </a:moveTo>
                      <a:cubicBezTo>
                        <a:pt x="1114" y="1"/>
                        <a:pt x="1095" y="1"/>
                        <a:pt x="1076" y="20"/>
                      </a:cubicBezTo>
                      <a:lnTo>
                        <a:pt x="24" y="1564"/>
                      </a:lnTo>
                      <a:cubicBezTo>
                        <a:pt x="0" y="1601"/>
                        <a:pt x="24" y="1638"/>
                        <a:pt x="61" y="1638"/>
                      </a:cubicBezTo>
                      <a:lnTo>
                        <a:pt x="3158" y="1638"/>
                      </a:lnTo>
                      <a:cubicBezTo>
                        <a:pt x="3182" y="1638"/>
                        <a:pt x="3201" y="1638"/>
                        <a:pt x="3201" y="1620"/>
                      </a:cubicBezTo>
                      <a:lnTo>
                        <a:pt x="4253" y="80"/>
                      </a:lnTo>
                      <a:cubicBezTo>
                        <a:pt x="4291" y="43"/>
                        <a:pt x="4253" y="1"/>
                        <a:pt x="421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 flipH="1">
                  <a:off x="3998365" y="4512234"/>
                  <a:ext cx="227252" cy="26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725" extrusionOk="0">
                      <a:moveTo>
                        <a:pt x="316" y="0"/>
                      </a:moveTo>
                      <a:cubicBezTo>
                        <a:pt x="232" y="0"/>
                        <a:pt x="145" y="50"/>
                        <a:pt x="80" y="143"/>
                      </a:cubicBezTo>
                      <a:cubicBezTo>
                        <a:pt x="0" y="242"/>
                        <a:pt x="98" y="335"/>
                        <a:pt x="117" y="415"/>
                      </a:cubicBezTo>
                      <a:cubicBezTo>
                        <a:pt x="155" y="494"/>
                        <a:pt x="173" y="569"/>
                        <a:pt x="197" y="649"/>
                      </a:cubicBezTo>
                      <a:cubicBezTo>
                        <a:pt x="234" y="747"/>
                        <a:pt x="253" y="864"/>
                        <a:pt x="272" y="981"/>
                      </a:cubicBezTo>
                      <a:cubicBezTo>
                        <a:pt x="272" y="1037"/>
                        <a:pt x="272" y="1079"/>
                        <a:pt x="290" y="1135"/>
                      </a:cubicBezTo>
                      <a:cubicBezTo>
                        <a:pt x="332" y="1313"/>
                        <a:pt x="468" y="1369"/>
                        <a:pt x="622" y="1430"/>
                      </a:cubicBezTo>
                      <a:cubicBezTo>
                        <a:pt x="819" y="1486"/>
                        <a:pt x="1034" y="1603"/>
                        <a:pt x="1226" y="1702"/>
                      </a:cubicBezTo>
                      <a:cubicBezTo>
                        <a:pt x="1262" y="1718"/>
                        <a:pt x="1294" y="1725"/>
                        <a:pt x="1323" y="1725"/>
                      </a:cubicBezTo>
                      <a:cubicBezTo>
                        <a:pt x="1435" y="1725"/>
                        <a:pt x="1479" y="1610"/>
                        <a:pt x="1385" y="1468"/>
                      </a:cubicBezTo>
                      <a:cubicBezTo>
                        <a:pt x="1249" y="1252"/>
                        <a:pt x="917" y="1178"/>
                        <a:pt x="758" y="944"/>
                      </a:cubicBezTo>
                      <a:lnTo>
                        <a:pt x="739" y="920"/>
                      </a:lnTo>
                      <a:cubicBezTo>
                        <a:pt x="622" y="686"/>
                        <a:pt x="641" y="415"/>
                        <a:pt x="548" y="181"/>
                      </a:cubicBezTo>
                      <a:cubicBezTo>
                        <a:pt x="496" y="59"/>
                        <a:pt x="408" y="0"/>
                        <a:pt x="3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 flipH="1">
                  <a:off x="4108984" y="3904560"/>
                  <a:ext cx="449587" cy="70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6" h="4567" extrusionOk="0">
                      <a:moveTo>
                        <a:pt x="1102" y="0"/>
                      </a:moveTo>
                      <a:cubicBezTo>
                        <a:pt x="1020" y="0"/>
                        <a:pt x="939" y="14"/>
                        <a:pt x="862" y="42"/>
                      </a:cubicBezTo>
                      <a:cubicBezTo>
                        <a:pt x="1" y="337"/>
                        <a:pt x="567" y="1483"/>
                        <a:pt x="801" y="2049"/>
                      </a:cubicBezTo>
                      <a:cubicBezTo>
                        <a:pt x="1133" y="2793"/>
                        <a:pt x="1521" y="3514"/>
                        <a:pt x="1971" y="4197"/>
                      </a:cubicBezTo>
                      <a:cubicBezTo>
                        <a:pt x="2050" y="4314"/>
                        <a:pt x="2130" y="4431"/>
                        <a:pt x="2167" y="4566"/>
                      </a:cubicBezTo>
                      <a:cubicBezTo>
                        <a:pt x="2322" y="4524"/>
                        <a:pt x="2771" y="4431"/>
                        <a:pt x="2925" y="4389"/>
                      </a:cubicBezTo>
                      <a:cubicBezTo>
                        <a:pt x="2691" y="3729"/>
                        <a:pt x="2420" y="2985"/>
                        <a:pt x="2284" y="2264"/>
                      </a:cubicBezTo>
                      <a:cubicBezTo>
                        <a:pt x="2205" y="1932"/>
                        <a:pt x="2148" y="1623"/>
                        <a:pt x="2069" y="1291"/>
                      </a:cubicBezTo>
                      <a:cubicBezTo>
                        <a:pt x="2050" y="1272"/>
                        <a:pt x="2031" y="1230"/>
                        <a:pt x="2031" y="1193"/>
                      </a:cubicBezTo>
                      <a:cubicBezTo>
                        <a:pt x="1915" y="861"/>
                        <a:pt x="1896" y="491"/>
                        <a:pt x="1662" y="238"/>
                      </a:cubicBezTo>
                      <a:cubicBezTo>
                        <a:pt x="1508" y="85"/>
                        <a:pt x="1304" y="0"/>
                        <a:pt x="11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 flipH="1">
                  <a:off x="4821452" y="3096375"/>
                  <a:ext cx="308534" cy="23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531" extrusionOk="0">
                      <a:moveTo>
                        <a:pt x="875" y="1"/>
                      </a:moveTo>
                      <a:cubicBezTo>
                        <a:pt x="796" y="1"/>
                        <a:pt x="739" y="38"/>
                        <a:pt x="660" y="76"/>
                      </a:cubicBezTo>
                      <a:cubicBezTo>
                        <a:pt x="370" y="216"/>
                        <a:pt x="154" y="525"/>
                        <a:pt x="56" y="838"/>
                      </a:cubicBezTo>
                      <a:cubicBezTo>
                        <a:pt x="19" y="936"/>
                        <a:pt x="0" y="1053"/>
                        <a:pt x="0" y="1170"/>
                      </a:cubicBezTo>
                      <a:cubicBezTo>
                        <a:pt x="19" y="1287"/>
                        <a:pt x="56" y="1404"/>
                        <a:pt x="154" y="1460"/>
                      </a:cubicBezTo>
                      <a:cubicBezTo>
                        <a:pt x="226" y="1509"/>
                        <a:pt x="294" y="1530"/>
                        <a:pt x="355" y="1530"/>
                      </a:cubicBezTo>
                      <a:cubicBezTo>
                        <a:pt x="541" y="1530"/>
                        <a:pt x="670" y="1336"/>
                        <a:pt x="702" y="1128"/>
                      </a:cubicBezTo>
                      <a:cubicBezTo>
                        <a:pt x="702" y="993"/>
                        <a:pt x="702" y="857"/>
                        <a:pt x="739" y="721"/>
                      </a:cubicBezTo>
                      <a:cubicBezTo>
                        <a:pt x="796" y="567"/>
                        <a:pt x="912" y="450"/>
                        <a:pt x="1053" y="408"/>
                      </a:cubicBezTo>
                      <a:cubicBezTo>
                        <a:pt x="1108" y="390"/>
                        <a:pt x="1157" y="383"/>
                        <a:pt x="1204" y="383"/>
                      </a:cubicBezTo>
                      <a:cubicBezTo>
                        <a:pt x="1306" y="383"/>
                        <a:pt x="1399" y="414"/>
                        <a:pt x="1521" y="426"/>
                      </a:cubicBezTo>
                      <a:cubicBezTo>
                        <a:pt x="1536" y="431"/>
                        <a:pt x="1553" y="433"/>
                        <a:pt x="1570" y="433"/>
                      </a:cubicBezTo>
                      <a:cubicBezTo>
                        <a:pt x="1636" y="433"/>
                        <a:pt x="1714" y="404"/>
                        <a:pt x="1792" y="389"/>
                      </a:cubicBezTo>
                      <a:cubicBezTo>
                        <a:pt x="1811" y="389"/>
                        <a:pt x="1848" y="370"/>
                        <a:pt x="1890" y="352"/>
                      </a:cubicBezTo>
                      <a:cubicBezTo>
                        <a:pt x="2007" y="272"/>
                        <a:pt x="1890" y="118"/>
                        <a:pt x="1792" y="76"/>
                      </a:cubicBezTo>
                      <a:cubicBezTo>
                        <a:pt x="1734" y="47"/>
                        <a:pt x="1670" y="38"/>
                        <a:pt x="1605" y="38"/>
                      </a:cubicBezTo>
                      <a:cubicBezTo>
                        <a:pt x="1539" y="38"/>
                        <a:pt x="1472" y="47"/>
                        <a:pt x="1404" y="57"/>
                      </a:cubicBezTo>
                      <a:cubicBezTo>
                        <a:pt x="1287" y="57"/>
                        <a:pt x="1189" y="57"/>
                        <a:pt x="1072" y="38"/>
                      </a:cubicBezTo>
                      <a:cubicBezTo>
                        <a:pt x="1011" y="19"/>
                        <a:pt x="955" y="1"/>
                        <a:pt x="87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3"/>
                <p:cNvSpPr/>
                <p:nvPr/>
              </p:nvSpPr>
              <p:spPr>
                <a:xfrm flipH="1">
                  <a:off x="4992624" y="3209306"/>
                  <a:ext cx="56851" cy="51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337" extrusionOk="0">
                      <a:moveTo>
                        <a:pt x="180" y="1"/>
                      </a:moveTo>
                      <a:cubicBezTo>
                        <a:pt x="154" y="1"/>
                        <a:pt x="126" y="8"/>
                        <a:pt x="98" y="24"/>
                      </a:cubicBezTo>
                      <a:cubicBezTo>
                        <a:pt x="0" y="84"/>
                        <a:pt x="19" y="220"/>
                        <a:pt x="98" y="300"/>
                      </a:cubicBezTo>
                      <a:cubicBezTo>
                        <a:pt x="131" y="323"/>
                        <a:pt x="173" y="336"/>
                        <a:pt x="212" y="336"/>
                      </a:cubicBezTo>
                      <a:cubicBezTo>
                        <a:pt x="269" y="336"/>
                        <a:pt x="321" y="308"/>
                        <a:pt x="332" y="239"/>
                      </a:cubicBezTo>
                      <a:cubicBezTo>
                        <a:pt x="351" y="220"/>
                        <a:pt x="351" y="201"/>
                        <a:pt x="351" y="183"/>
                      </a:cubicBezTo>
                      <a:cubicBezTo>
                        <a:pt x="351" y="159"/>
                        <a:pt x="370" y="141"/>
                        <a:pt x="351" y="103"/>
                      </a:cubicBezTo>
                      <a:cubicBezTo>
                        <a:pt x="311" y="46"/>
                        <a:pt x="249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3"/>
                <p:cNvSpPr/>
                <p:nvPr/>
              </p:nvSpPr>
              <p:spPr>
                <a:xfrm flipH="1">
                  <a:off x="5004148" y="3244030"/>
                  <a:ext cx="24584" cy="2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44" extrusionOk="0">
                      <a:moveTo>
                        <a:pt x="80" y="0"/>
                      </a:moveTo>
                      <a:cubicBezTo>
                        <a:pt x="41" y="0"/>
                        <a:pt x="1" y="25"/>
                        <a:pt x="1" y="74"/>
                      </a:cubicBezTo>
                      <a:cubicBezTo>
                        <a:pt x="1" y="120"/>
                        <a:pt x="41" y="144"/>
                        <a:pt x="80" y="144"/>
                      </a:cubicBezTo>
                      <a:cubicBezTo>
                        <a:pt x="120" y="144"/>
                        <a:pt x="160" y="120"/>
                        <a:pt x="160" y="74"/>
                      </a:cubicBezTo>
                      <a:cubicBezTo>
                        <a:pt x="160" y="25"/>
                        <a:pt x="120" y="0"/>
                        <a:pt x="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 flipH="1">
                  <a:off x="4354186" y="4118129"/>
                  <a:ext cx="1060510" cy="30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" h="1988" extrusionOk="0">
                      <a:moveTo>
                        <a:pt x="868" y="1"/>
                      </a:moveTo>
                      <a:cubicBezTo>
                        <a:pt x="573" y="1"/>
                        <a:pt x="254" y="136"/>
                        <a:pt x="155" y="406"/>
                      </a:cubicBezTo>
                      <a:cubicBezTo>
                        <a:pt x="0" y="856"/>
                        <a:pt x="234" y="1263"/>
                        <a:pt x="660" y="1459"/>
                      </a:cubicBezTo>
                      <a:cubicBezTo>
                        <a:pt x="955" y="1576"/>
                        <a:pt x="1245" y="1595"/>
                        <a:pt x="1540" y="1712"/>
                      </a:cubicBezTo>
                      <a:cubicBezTo>
                        <a:pt x="1830" y="1829"/>
                        <a:pt x="2181" y="1848"/>
                        <a:pt x="2513" y="1871"/>
                      </a:cubicBezTo>
                      <a:cubicBezTo>
                        <a:pt x="3275" y="1946"/>
                        <a:pt x="4052" y="1988"/>
                        <a:pt x="4815" y="1988"/>
                      </a:cubicBezTo>
                      <a:cubicBezTo>
                        <a:pt x="5362" y="1965"/>
                        <a:pt x="5924" y="1988"/>
                        <a:pt x="6452" y="1890"/>
                      </a:cubicBezTo>
                      <a:cubicBezTo>
                        <a:pt x="6803" y="1848"/>
                        <a:pt x="6902" y="1614"/>
                        <a:pt x="6743" y="1286"/>
                      </a:cubicBezTo>
                      <a:cubicBezTo>
                        <a:pt x="6569" y="912"/>
                        <a:pt x="6335" y="795"/>
                        <a:pt x="5966" y="640"/>
                      </a:cubicBezTo>
                      <a:cubicBezTo>
                        <a:pt x="5573" y="467"/>
                        <a:pt x="5128" y="444"/>
                        <a:pt x="4754" y="271"/>
                      </a:cubicBezTo>
                      <a:cubicBezTo>
                        <a:pt x="4438" y="131"/>
                        <a:pt x="4110" y="53"/>
                        <a:pt x="3771" y="53"/>
                      </a:cubicBezTo>
                      <a:cubicBezTo>
                        <a:pt x="3633" y="53"/>
                        <a:pt x="3493" y="66"/>
                        <a:pt x="3350" y="93"/>
                      </a:cubicBezTo>
                      <a:cubicBezTo>
                        <a:pt x="3060" y="154"/>
                        <a:pt x="2808" y="252"/>
                        <a:pt x="2513" y="327"/>
                      </a:cubicBezTo>
                      <a:cubicBezTo>
                        <a:pt x="2370" y="359"/>
                        <a:pt x="2221" y="384"/>
                        <a:pt x="2072" y="384"/>
                      </a:cubicBezTo>
                      <a:cubicBezTo>
                        <a:pt x="1938" y="384"/>
                        <a:pt x="1804" y="364"/>
                        <a:pt x="1675" y="308"/>
                      </a:cubicBezTo>
                      <a:cubicBezTo>
                        <a:pt x="1502" y="252"/>
                        <a:pt x="1343" y="116"/>
                        <a:pt x="1170" y="56"/>
                      </a:cubicBezTo>
                      <a:cubicBezTo>
                        <a:pt x="1081" y="19"/>
                        <a:pt x="976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4384322" y="4168218"/>
                  <a:ext cx="410713" cy="23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3" h="1550" extrusionOk="0">
                      <a:moveTo>
                        <a:pt x="1853" y="1"/>
                      </a:moveTo>
                      <a:cubicBezTo>
                        <a:pt x="1755" y="1"/>
                        <a:pt x="1638" y="43"/>
                        <a:pt x="1540" y="80"/>
                      </a:cubicBezTo>
                      <a:cubicBezTo>
                        <a:pt x="1170" y="216"/>
                        <a:pt x="0" y="703"/>
                        <a:pt x="234" y="1288"/>
                      </a:cubicBezTo>
                      <a:cubicBezTo>
                        <a:pt x="277" y="1405"/>
                        <a:pt x="393" y="1484"/>
                        <a:pt x="529" y="1522"/>
                      </a:cubicBezTo>
                      <a:cubicBezTo>
                        <a:pt x="591" y="1544"/>
                        <a:pt x="658" y="1549"/>
                        <a:pt x="725" y="1549"/>
                      </a:cubicBezTo>
                      <a:cubicBezTo>
                        <a:pt x="785" y="1549"/>
                        <a:pt x="844" y="1545"/>
                        <a:pt x="899" y="1545"/>
                      </a:cubicBezTo>
                      <a:cubicBezTo>
                        <a:pt x="1151" y="1503"/>
                        <a:pt x="1404" y="1447"/>
                        <a:pt x="1657" y="1405"/>
                      </a:cubicBezTo>
                      <a:cubicBezTo>
                        <a:pt x="1774" y="1386"/>
                        <a:pt x="1914" y="1330"/>
                        <a:pt x="2050" y="1330"/>
                      </a:cubicBezTo>
                      <a:cubicBezTo>
                        <a:pt x="2148" y="1330"/>
                        <a:pt x="2265" y="1386"/>
                        <a:pt x="2382" y="1386"/>
                      </a:cubicBezTo>
                      <a:cubicBezTo>
                        <a:pt x="2476" y="1367"/>
                        <a:pt x="2593" y="1330"/>
                        <a:pt x="2635" y="1231"/>
                      </a:cubicBezTo>
                      <a:cubicBezTo>
                        <a:pt x="2672" y="1171"/>
                        <a:pt x="2672" y="1096"/>
                        <a:pt x="2672" y="1035"/>
                      </a:cubicBezTo>
                      <a:cubicBezTo>
                        <a:pt x="2672" y="703"/>
                        <a:pt x="2518" y="394"/>
                        <a:pt x="2265" y="179"/>
                      </a:cubicBezTo>
                      <a:cubicBezTo>
                        <a:pt x="2242" y="160"/>
                        <a:pt x="2223" y="141"/>
                        <a:pt x="2186" y="118"/>
                      </a:cubicBezTo>
                      <a:cubicBezTo>
                        <a:pt x="2087" y="62"/>
                        <a:pt x="1970" y="1"/>
                        <a:pt x="18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 flipH="1">
                  <a:off x="5004141" y="3413349"/>
                  <a:ext cx="255370" cy="26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719" extrusionOk="0">
                      <a:moveTo>
                        <a:pt x="1463" y="1"/>
                      </a:moveTo>
                      <a:cubicBezTo>
                        <a:pt x="1428" y="1"/>
                        <a:pt x="1390" y="18"/>
                        <a:pt x="1367" y="43"/>
                      </a:cubicBezTo>
                      <a:cubicBezTo>
                        <a:pt x="1330" y="43"/>
                        <a:pt x="1311" y="62"/>
                        <a:pt x="1288" y="62"/>
                      </a:cubicBezTo>
                      <a:cubicBezTo>
                        <a:pt x="1016" y="179"/>
                        <a:pt x="764" y="315"/>
                        <a:pt x="548" y="492"/>
                      </a:cubicBezTo>
                      <a:cubicBezTo>
                        <a:pt x="314" y="665"/>
                        <a:pt x="141" y="881"/>
                        <a:pt x="1" y="1096"/>
                      </a:cubicBezTo>
                      <a:cubicBezTo>
                        <a:pt x="118" y="1133"/>
                        <a:pt x="235" y="1194"/>
                        <a:pt x="333" y="1250"/>
                      </a:cubicBezTo>
                      <a:cubicBezTo>
                        <a:pt x="511" y="1349"/>
                        <a:pt x="684" y="1466"/>
                        <a:pt x="862" y="1564"/>
                      </a:cubicBezTo>
                      <a:lnTo>
                        <a:pt x="881" y="1564"/>
                      </a:lnTo>
                      <a:cubicBezTo>
                        <a:pt x="937" y="1601"/>
                        <a:pt x="979" y="1620"/>
                        <a:pt x="1016" y="1662"/>
                      </a:cubicBezTo>
                      <a:cubicBezTo>
                        <a:pt x="1035" y="1662"/>
                        <a:pt x="1114" y="1718"/>
                        <a:pt x="1133" y="1718"/>
                      </a:cubicBezTo>
                      <a:cubicBezTo>
                        <a:pt x="1133" y="1718"/>
                        <a:pt x="1152" y="1700"/>
                        <a:pt x="1171" y="1681"/>
                      </a:cubicBezTo>
                      <a:cubicBezTo>
                        <a:pt x="1330" y="1466"/>
                        <a:pt x="1447" y="1232"/>
                        <a:pt x="1582" y="998"/>
                      </a:cubicBezTo>
                      <a:cubicBezTo>
                        <a:pt x="1662" y="862"/>
                        <a:pt x="1662" y="684"/>
                        <a:pt x="1620" y="530"/>
                      </a:cubicBezTo>
                      <a:cubicBezTo>
                        <a:pt x="1601" y="450"/>
                        <a:pt x="1582" y="394"/>
                        <a:pt x="1582" y="315"/>
                      </a:cubicBezTo>
                      <a:cubicBezTo>
                        <a:pt x="1582" y="258"/>
                        <a:pt x="1601" y="179"/>
                        <a:pt x="1582" y="99"/>
                      </a:cubicBezTo>
                      <a:cubicBezTo>
                        <a:pt x="1564" y="81"/>
                        <a:pt x="1564" y="43"/>
                        <a:pt x="1522" y="24"/>
                      </a:cubicBezTo>
                      <a:cubicBezTo>
                        <a:pt x="1507" y="8"/>
                        <a:pt x="1486" y="1"/>
                        <a:pt x="1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3"/>
                <p:cNvSpPr/>
                <p:nvPr/>
              </p:nvSpPr>
              <p:spPr>
                <a:xfrm flipH="1">
                  <a:off x="4896287" y="3269689"/>
                  <a:ext cx="39642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80" extrusionOk="0">
                      <a:moveTo>
                        <a:pt x="43" y="0"/>
                      </a:moveTo>
                      <a:lnTo>
                        <a:pt x="0" y="24"/>
                      </a:lnTo>
                      <a:cubicBezTo>
                        <a:pt x="43" y="61"/>
                        <a:pt x="80" y="80"/>
                        <a:pt x="141" y="80"/>
                      </a:cubicBezTo>
                      <a:cubicBezTo>
                        <a:pt x="178" y="80"/>
                        <a:pt x="216" y="61"/>
                        <a:pt x="258" y="24"/>
                      </a:cubicBezTo>
                      <a:lnTo>
                        <a:pt x="234" y="0"/>
                      </a:lnTo>
                      <a:cubicBezTo>
                        <a:pt x="197" y="24"/>
                        <a:pt x="178" y="42"/>
                        <a:pt x="141" y="42"/>
                      </a:cubicBezTo>
                      <a:cubicBezTo>
                        <a:pt x="99" y="42"/>
                        <a:pt x="61" y="24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 flipH="1">
                  <a:off x="4387252" y="3833267"/>
                  <a:ext cx="54086" cy="5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333" extrusionOk="0">
                      <a:moveTo>
                        <a:pt x="174" y="1"/>
                      </a:moveTo>
                      <a:cubicBezTo>
                        <a:pt x="80" y="1"/>
                        <a:pt x="0" y="75"/>
                        <a:pt x="0" y="155"/>
                      </a:cubicBezTo>
                      <a:cubicBezTo>
                        <a:pt x="0" y="253"/>
                        <a:pt x="80" y="333"/>
                        <a:pt x="174" y="333"/>
                      </a:cubicBezTo>
                      <a:cubicBezTo>
                        <a:pt x="272" y="333"/>
                        <a:pt x="351" y="253"/>
                        <a:pt x="351" y="155"/>
                      </a:cubicBezTo>
                      <a:cubicBezTo>
                        <a:pt x="351" y="75"/>
                        <a:pt x="272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7" name="Google Shape;327;p23"/>
            <p:cNvGrpSpPr/>
            <p:nvPr/>
          </p:nvGrpSpPr>
          <p:grpSpPr>
            <a:xfrm>
              <a:off x="3259500" y="1614688"/>
              <a:ext cx="1312500" cy="997337"/>
              <a:chOff x="4101600" y="602113"/>
              <a:chExt cx="1312500" cy="997337"/>
            </a:xfrm>
          </p:grpSpPr>
          <p:grpSp>
            <p:nvGrpSpPr>
              <p:cNvPr id="328" name="Google Shape;328;p23"/>
              <p:cNvGrpSpPr/>
              <p:nvPr/>
            </p:nvGrpSpPr>
            <p:grpSpPr>
              <a:xfrm>
                <a:off x="4101600" y="882168"/>
                <a:ext cx="1312500" cy="717282"/>
                <a:chOff x="4101600" y="882168"/>
                <a:chExt cx="1312500" cy="717282"/>
              </a:xfrm>
            </p:grpSpPr>
            <p:grpSp>
              <p:nvGrpSpPr>
                <p:cNvPr id="329" name="Google Shape;329;p23"/>
                <p:cNvGrpSpPr/>
                <p:nvPr/>
              </p:nvGrpSpPr>
              <p:grpSpPr>
                <a:xfrm>
                  <a:off x="4345668" y="882168"/>
                  <a:ext cx="356154" cy="601800"/>
                  <a:chOff x="4345668" y="880350"/>
                  <a:chExt cx="356154" cy="601800"/>
                </a:xfrm>
              </p:grpSpPr>
              <p:sp>
                <p:nvSpPr>
                  <p:cNvPr id="330" name="Google Shape;330;p23"/>
                  <p:cNvSpPr/>
                  <p:nvPr/>
                </p:nvSpPr>
                <p:spPr>
                  <a:xfrm rot="-5400000">
                    <a:off x="4103418" y="1122600"/>
                    <a:ext cx="601800" cy="117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23"/>
                  <p:cNvSpPr/>
                  <p:nvPr/>
                </p:nvSpPr>
                <p:spPr>
                  <a:xfrm rot="-5400000">
                    <a:off x="4241250" y="1181550"/>
                    <a:ext cx="520500" cy="807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23"/>
                  <p:cNvSpPr/>
                  <p:nvPr/>
                </p:nvSpPr>
                <p:spPr>
                  <a:xfrm rot="-5400000">
                    <a:off x="4428450" y="1031725"/>
                    <a:ext cx="146100" cy="531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23"/>
                  <p:cNvSpPr/>
                  <p:nvPr/>
                </p:nvSpPr>
                <p:spPr>
                  <a:xfrm rot="-5400000">
                    <a:off x="4174368" y="1119525"/>
                    <a:ext cx="4599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23"/>
                  <p:cNvSpPr/>
                  <p:nvPr/>
                </p:nvSpPr>
                <p:spPr>
                  <a:xfrm rot="-5400000">
                    <a:off x="4377918" y="1402538"/>
                    <a:ext cx="528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23"/>
                  <p:cNvSpPr/>
                  <p:nvPr/>
                </p:nvSpPr>
                <p:spPr>
                  <a:xfrm rot="-5400000">
                    <a:off x="4344782" y="1205100"/>
                    <a:ext cx="473400" cy="807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23"/>
                  <p:cNvSpPr/>
                  <p:nvPr/>
                </p:nvSpPr>
                <p:spPr>
                  <a:xfrm rot="-5400000">
                    <a:off x="4383972" y="1164300"/>
                    <a:ext cx="555000" cy="807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23"/>
                  <p:cNvSpPr/>
                  <p:nvPr/>
                </p:nvSpPr>
                <p:spPr>
                  <a:xfrm rot="-5400000">
                    <a:off x="4425650" y="1178050"/>
                    <a:ext cx="311700" cy="531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23"/>
                  <p:cNvSpPr/>
                  <p:nvPr/>
                </p:nvSpPr>
                <p:spPr>
                  <a:xfrm rot="-5400000">
                    <a:off x="4505625" y="1090950"/>
                    <a:ext cx="3117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9" name="Google Shape;339;p23"/>
                <p:cNvSpPr/>
                <p:nvPr/>
              </p:nvSpPr>
              <p:spPr>
                <a:xfrm>
                  <a:off x="4101600" y="1482150"/>
                  <a:ext cx="1312500" cy="117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" name="Google Shape;340;p23"/>
              <p:cNvGrpSpPr/>
              <p:nvPr/>
            </p:nvGrpSpPr>
            <p:grpSpPr>
              <a:xfrm>
                <a:off x="4848511" y="602113"/>
                <a:ext cx="427071" cy="892904"/>
                <a:chOff x="2089640" y="304828"/>
                <a:chExt cx="940685" cy="1966749"/>
              </a:xfrm>
            </p:grpSpPr>
            <p:sp>
              <p:nvSpPr>
                <p:cNvPr id="341" name="Google Shape;341;p23"/>
                <p:cNvSpPr/>
                <p:nvPr/>
              </p:nvSpPr>
              <p:spPr>
                <a:xfrm>
                  <a:off x="2372490" y="715251"/>
                  <a:ext cx="657834" cy="950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3807" extrusionOk="0">
                      <a:moveTo>
                        <a:pt x="2365" y="1"/>
                      </a:moveTo>
                      <a:cubicBezTo>
                        <a:pt x="2242" y="1"/>
                        <a:pt x="2107" y="76"/>
                        <a:pt x="2026" y="170"/>
                      </a:cubicBezTo>
                      <a:cubicBezTo>
                        <a:pt x="1558" y="638"/>
                        <a:pt x="1404" y="1321"/>
                        <a:pt x="1090" y="1906"/>
                      </a:cubicBezTo>
                      <a:cubicBezTo>
                        <a:pt x="1034" y="2023"/>
                        <a:pt x="936" y="2158"/>
                        <a:pt x="819" y="2158"/>
                      </a:cubicBezTo>
                      <a:cubicBezTo>
                        <a:pt x="683" y="2139"/>
                        <a:pt x="604" y="2023"/>
                        <a:pt x="468" y="1985"/>
                      </a:cubicBezTo>
                      <a:cubicBezTo>
                        <a:pt x="460" y="1984"/>
                        <a:pt x="452" y="1984"/>
                        <a:pt x="445" y="1984"/>
                      </a:cubicBezTo>
                      <a:cubicBezTo>
                        <a:pt x="284" y="1984"/>
                        <a:pt x="175" y="2166"/>
                        <a:pt x="117" y="2336"/>
                      </a:cubicBezTo>
                      <a:cubicBezTo>
                        <a:pt x="19" y="2626"/>
                        <a:pt x="0" y="2958"/>
                        <a:pt x="98" y="3253"/>
                      </a:cubicBezTo>
                      <a:cubicBezTo>
                        <a:pt x="250" y="3657"/>
                        <a:pt x="543" y="3807"/>
                        <a:pt x="872" y="3807"/>
                      </a:cubicBezTo>
                      <a:cubicBezTo>
                        <a:pt x="1306" y="3807"/>
                        <a:pt x="1803" y="3548"/>
                        <a:pt x="2124" y="3272"/>
                      </a:cubicBezTo>
                      <a:cubicBezTo>
                        <a:pt x="2283" y="3136"/>
                        <a:pt x="2438" y="2958"/>
                        <a:pt x="2517" y="2743"/>
                      </a:cubicBezTo>
                      <a:cubicBezTo>
                        <a:pt x="2592" y="2533"/>
                        <a:pt x="2592" y="2299"/>
                        <a:pt x="2475" y="2102"/>
                      </a:cubicBezTo>
                      <a:cubicBezTo>
                        <a:pt x="2438" y="2023"/>
                        <a:pt x="2358" y="1966"/>
                        <a:pt x="2321" y="1887"/>
                      </a:cubicBezTo>
                      <a:cubicBezTo>
                        <a:pt x="2185" y="1615"/>
                        <a:pt x="2400" y="1302"/>
                        <a:pt x="2494" y="1031"/>
                      </a:cubicBezTo>
                      <a:cubicBezTo>
                        <a:pt x="2592" y="797"/>
                        <a:pt x="2634" y="544"/>
                        <a:pt x="2611" y="287"/>
                      </a:cubicBezTo>
                      <a:cubicBezTo>
                        <a:pt x="2592" y="212"/>
                        <a:pt x="2574" y="114"/>
                        <a:pt x="2517" y="53"/>
                      </a:cubicBezTo>
                      <a:cubicBezTo>
                        <a:pt x="2474" y="16"/>
                        <a:pt x="2421" y="1"/>
                        <a:pt x="2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2475096" y="1347362"/>
                  <a:ext cx="243411" cy="46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873" extrusionOk="0">
                      <a:moveTo>
                        <a:pt x="913" y="1"/>
                      </a:moveTo>
                      <a:lnTo>
                        <a:pt x="1" y="1830"/>
                      </a:lnTo>
                      <a:lnTo>
                        <a:pt x="76" y="1872"/>
                      </a:lnTo>
                      <a:lnTo>
                        <a:pt x="974" y="38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2089640" y="304828"/>
                  <a:ext cx="808624" cy="119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4806" extrusionOk="0">
                      <a:moveTo>
                        <a:pt x="1925" y="1"/>
                      </a:moveTo>
                      <a:cubicBezTo>
                        <a:pt x="1119" y="1"/>
                        <a:pt x="1145" y="1365"/>
                        <a:pt x="1054" y="1912"/>
                      </a:cubicBezTo>
                      <a:cubicBezTo>
                        <a:pt x="1054" y="2010"/>
                        <a:pt x="1016" y="2127"/>
                        <a:pt x="918" y="2146"/>
                      </a:cubicBezTo>
                      <a:cubicBezTo>
                        <a:pt x="880" y="2146"/>
                        <a:pt x="843" y="2127"/>
                        <a:pt x="801" y="2108"/>
                      </a:cubicBezTo>
                      <a:cubicBezTo>
                        <a:pt x="703" y="2071"/>
                        <a:pt x="647" y="2010"/>
                        <a:pt x="567" y="1973"/>
                      </a:cubicBezTo>
                      <a:cubicBezTo>
                        <a:pt x="523" y="1962"/>
                        <a:pt x="471" y="1949"/>
                        <a:pt x="419" y="1949"/>
                      </a:cubicBezTo>
                      <a:cubicBezTo>
                        <a:pt x="383" y="1949"/>
                        <a:pt x="347" y="1955"/>
                        <a:pt x="314" y="1973"/>
                      </a:cubicBezTo>
                      <a:cubicBezTo>
                        <a:pt x="235" y="2029"/>
                        <a:pt x="235" y="2165"/>
                        <a:pt x="258" y="2244"/>
                      </a:cubicBezTo>
                      <a:cubicBezTo>
                        <a:pt x="296" y="2342"/>
                        <a:pt x="352" y="2422"/>
                        <a:pt x="394" y="2515"/>
                      </a:cubicBezTo>
                      <a:cubicBezTo>
                        <a:pt x="469" y="2693"/>
                        <a:pt x="450" y="2890"/>
                        <a:pt x="375" y="3044"/>
                      </a:cubicBezTo>
                      <a:cubicBezTo>
                        <a:pt x="333" y="3142"/>
                        <a:pt x="258" y="3217"/>
                        <a:pt x="197" y="3316"/>
                      </a:cubicBezTo>
                      <a:cubicBezTo>
                        <a:pt x="197" y="3334"/>
                        <a:pt x="197" y="3358"/>
                        <a:pt x="179" y="3358"/>
                      </a:cubicBezTo>
                      <a:cubicBezTo>
                        <a:pt x="1" y="3802"/>
                        <a:pt x="511" y="4448"/>
                        <a:pt x="880" y="4621"/>
                      </a:cubicBezTo>
                      <a:cubicBezTo>
                        <a:pt x="1129" y="4753"/>
                        <a:pt x="1409" y="4806"/>
                        <a:pt x="1691" y="4806"/>
                      </a:cubicBezTo>
                      <a:cubicBezTo>
                        <a:pt x="1960" y="4806"/>
                        <a:pt x="2231" y="4757"/>
                        <a:pt x="2481" y="4682"/>
                      </a:cubicBezTo>
                      <a:cubicBezTo>
                        <a:pt x="2616" y="4621"/>
                        <a:pt x="2771" y="4565"/>
                        <a:pt x="2869" y="4448"/>
                      </a:cubicBezTo>
                      <a:cubicBezTo>
                        <a:pt x="2986" y="4331"/>
                        <a:pt x="3023" y="4153"/>
                        <a:pt x="2967" y="4017"/>
                      </a:cubicBezTo>
                      <a:cubicBezTo>
                        <a:pt x="2869" y="3844"/>
                        <a:pt x="2616" y="3727"/>
                        <a:pt x="2654" y="3531"/>
                      </a:cubicBezTo>
                      <a:cubicBezTo>
                        <a:pt x="2654" y="3475"/>
                        <a:pt x="2691" y="3433"/>
                        <a:pt x="2733" y="3395"/>
                      </a:cubicBezTo>
                      <a:cubicBezTo>
                        <a:pt x="2832" y="3278"/>
                        <a:pt x="2967" y="3199"/>
                        <a:pt x="3066" y="3082"/>
                      </a:cubicBezTo>
                      <a:cubicBezTo>
                        <a:pt x="3159" y="2965"/>
                        <a:pt x="3239" y="2792"/>
                        <a:pt x="3159" y="2656"/>
                      </a:cubicBezTo>
                      <a:cubicBezTo>
                        <a:pt x="3106" y="2543"/>
                        <a:pt x="2981" y="2491"/>
                        <a:pt x="2858" y="2491"/>
                      </a:cubicBezTo>
                      <a:cubicBezTo>
                        <a:pt x="2808" y="2491"/>
                        <a:pt x="2759" y="2499"/>
                        <a:pt x="2715" y="2515"/>
                      </a:cubicBezTo>
                      <a:cubicBezTo>
                        <a:pt x="2643" y="2530"/>
                        <a:pt x="2571" y="2557"/>
                        <a:pt x="2508" y="2557"/>
                      </a:cubicBezTo>
                      <a:cubicBezTo>
                        <a:pt x="2468" y="2557"/>
                        <a:pt x="2432" y="2546"/>
                        <a:pt x="2401" y="2515"/>
                      </a:cubicBezTo>
                      <a:cubicBezTo>
                        <a:pt x="2322" y="2459"/>
                        <a:pt x="2340" y="2342"/>
                        <a:pt x="2364" y="2263"/>
                      </a:cubicBezTo>
                      <a:cubicBezTo>
                        <a:pt x="2439" y="1739"/>
                        <a:pt x="2733" y="1173"/>
                        <a:pt x="2635" y="644"/>
                      </a:cubicBezTo>
                      <a:cubicBezTo>
                        <a:pt x="2598" y="354"/>
                        <a:pt x="2382" y="82"/>
                        <a:pt x="2106" y="22"/>
                      </a:cubicBezTo>
                      <a:cubicBezTo>
                        <a:pt x="2042" y="8"/>
                        <a:pt x="1981" y="1"/>
                        <a:pt x="19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>
                  <a:off x="2484582" y="781907"/>
                  <a:ext cx="19972" cy="110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4428" extrusionOk="0">
                      <a:moveTo>
                        <a:pt x="0" y="1"/>
                      </a:moveTo>
                      <a:lnTo>
                        <a:pt x="0" y="4427"/>
                      </a:lnTo>
                      <a:lnTo>
                        <a:pt x="80" y="4427"/>
                      </a:lnTo>
                      <a:lnTo>
                        <a:pt x="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>
                  <a:off x="2280121" y="1639451"/>
                  <a:ext cx="579693" cy="6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532" extrusionOk="0">
                      <a:moveTo>
                        <a:pt x="1" y="0"/>
                      </a:moveTo>
                      <a:lnTo>
                        <a:pt x="1" y="1381"/>
                      </a:lnTo>
                      <a:cubicBezTo>
                        <a:pt x="1" y="2026"/>
                        <a:pt x="525" y="2532"/>
                        <a:pt x="1170" y="2532"/>
                      </a:cubicBezTo>
                      <a:cubicBezTo>
                        <a:pt x="1811" y="2532"/>
                        <a:pt x="2321" y="2026"/>
                        <a:pt x="2321" y="1381"/>
                      </a:cubicBezTo>
                      <a:lnTo>
                        <a:pt x="23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480874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13225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1322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348087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1217800" y="2158025"/>
            <a:ext cx="3539400" cy="17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525050" y="539500"/>
            <a:ext cx="2692800" cy="403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7325" y="0"/>
            <a:ext cx="9151200" cy="5172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pilog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66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7"/>
          <p:cNvGrpSpPr/>
          <p:nvPr/>
        </p:nvGrpSpPr>
        <p:grpSpPr>
          <a:xfrm>
            <a:off x="6484450" y="92219"/>
            <a:ext cx="1124233" cy="3180255"/>
            <a:chOff x="3542313" y="2582461"/>
            <a:chExt cx="360031" cy="1018431"/>
          </a:xfrm>
        </p:grpSpPr>
        <p:sp>
          <p:nvSpPr>
            <p:cNvPr id="357" name="Google Shape;357;p27"/>
            <p:cNvSpPr/>
            <p:nvPr/>
          </p:nvSpPr>
          <p:spPr>
            <a:xfrm>
              <a:off x="3542313" y="2813474"/>
              <a:ext cx="360031" cy="787418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7"/>
          <p:cNvSpPr txBox="1">
            <a:spLocks noGrp="1"/>
          </p:cNvSpPr>
          <p:nvPr>
            <p:ph type="ctrTitle"/>
          </p:nvPr>
        </p:nvSpPr>
        <p:spPr>
          <a:xfrm>
            <a:off x="372140" y="1061000"/>
            <a:ext cx="5518297" cy="23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Exploratory Data Analysis and Prediction of Employee Attrition</a:t>
            </a:r>
            <a:endParaRPr sz="3600" dirty="0"/>
          </a:p>
        </p:txBody>
      </p:sp>
      <p:sp>
        <p:nvSpPr>
          <p:cNvPr id="361" name="Google Shape;361;p27"/>
          <p:cNvSpPr txBox="1">
            <a:spLocks noGrp="1"/>
          </p:cNvSpPr>
          <p:nvPr>
            <p:ph type="subTitle" idx="1"/>
          </p:nvPr>
        </p:nvSpPr>
        <p:spPr>
          <a:xfrm>
            <a:off x="372140" y="3506900"/>
            <a:ext cx="4595409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eaLnBrk="1" latinLnBrk="0" hangingPunct="1"/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600" kern="1200" dirty="0">
                <a:solidFill>
                  <a:schemeClr val="tx1"/>
                </a:solidFill>
                <a:effectLst/>
              </a:rPr>
              <a:t>: Suhas H M</a:t>
            </a:r>
            <a:endParaRPr lang="en-IN" sz="1400" dirty="0">
              <a:solidFill>
                <a:schemeClr val="tx1"/>
              </a:solidFill>
              <a:effectLst/>
            </a:endParaRPr>
          </a:p>
          <a:p>
            <a:pPr rtl="0" eaLnBrk="1" latinLnBrk="0" hangingPunct="1"/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USN</a:t>
            </a:r>
            <a:r>
              <a:rPr lang="en-US" sz="1600" kern="1200" dirty="0">
                <a:solidFill>
                  <a:schemeClr val="tx1"/>
                </a:solidFill>
                <a:effectLst/>
              </a:rPr>
              <a:t>: 1RVU22CSE168</a:t>
            </a:r>
            <a:endParaRPr lang="en-IN" sz="1400" dirty="0">
              <a:solidFill>
                <a:schemeClr val="tx1"/>
              </a:solidFill>
              <a:effectLst/>
            </a:endParaRPr>
          </a:p>
          <a:p>
            <a:pPr rtl="0" eaLnBrk="1" latinLnBrk="0" hangingPunct="1"/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600" kern="1200" dirty="0">
                <a:solidFill>
                  <a:schemeClr val="tx1"/>
                </a:solidFill>
                <a:effectLst/>
              </a:rPr>
              <a:t>: 11-11-2024</a:t>
            </a:r>
            <a:endParaRPr lang="en-IN" sz="1400" dirty="0">
              <a:solidFill>
                <a:schemeClr val="tx1"/>
              </a:solidFill>
              <a:effectLst/>
            </a:endParaRPr>
          </a:p>
          <a:p>
            <a:pPr rtl="0" eaLnBrk="1" latinLnBrk="0" hangingPunct="1"/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School of Computer Science, RV University</a:t>
            </a:r>
            <a:endParaRPr lang="en-I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362" name="Google Shape;362;p27"/>
          <p:cNvGrpSpPr/>
          <p:nvPr/>
        </p:nvGrpSpPr>
        <p:grpSpPr>
          <a:xfrm>
            <a:off x="4947257" y="1612410"/>
            <a:ext cx="3628769" cy="2871556"/>
            <a:chOff x="4706910" y="1423451"/>
            <a:chExt cx="4019461" cy="3180722"/>
          </a:xfrm>
        </p:grpSpPr>
        <p:sp>
          <p:nvSpPr>
            <p:cNvPr id="363" name="Google Shape;363;p27"/>
            <p:cNvSpPr/>
            <p:nvPr/>
          </p:nvSpPr>
          <p:spPr>
            <a:xfrm flipH="1">
              <a:off x="4706910" y="4298330"/>
              <a:ext cx="4019461" cy="305843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27"/>
            <p:cNvGrpSpPr/>
            <p:nvPr/>
          </p:nvGrpSpPr>
          <p:grpSpPr>
            <a:xfrm>
              <a:off x="5174862" y="1423451"/>
              <a:ext cx="1758305" cy="3032902"/>
              <a:chOff x="5121135" y="1869008"/>
              <a:chExt cx="1512000" cy="2608051"/>
            </a:xfrm>
          </p:grpSpPr>
          <p:sp>
            <p:nvSpPr>
              <p:cNvPr id="365" name="Google Shape;365;p27"/>
              <p:cNvSpPr/>
              <p:nvPr/>
            </p:nvSpPr>
            <p:spPr>
              <a:xfrm>
                <a:off x="6426861" y="2460837"/>
                <a:ext cx="137842" cy="111834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88" extrusionOk="0">
                    <a:moveTo>
                      <a:pt x="600" y="0"/>
                    </a:moveTo>
                    <a:cubicBezTo>
                      <a:pt x="576" y="0"/>
                      <a:pt x="551" y="7"/>
                      <a:pt x="525" y="23"/>
                    </a:cubicBezTo>
                    <a:lnTo>
                      <a:pt x="1" y="294"/>
                    </a:lnTo>
                    <a:lnTo>
                      <a:pt x="155" y="687"/>
                    </a:lnTo>
                    <a:lnTo>
                      <a:pt x="661" y="435"/>
                    </a:lnTo>
                    <a:cubicBezTo>
                      <a:pt x="847" y="297"/>
                      <a:pt x="756" y="0"/>
                      <a:pt x="60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>
                <a:off x="6455143" y="2406384"/>
                <a:ext cx="177992" cy="13881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854" extrusionOk="0">
                    <a:moveTo>
                      <a:pt x="1053" y="0"/>
                    </a:moveTo>
                    <a:cubicBezTo>
                      <a:pt x="1048" y="0"/>
                      <a:pt x="1041" y="2"/>
                      <a:pt x="1034" y="7"/>
                    </a:cubicBezTo>
                    <a:cubicBezTo>
                      <a:pt x="880" y="86"/>
                      <a:pt x="566" y="203"/>
                      <a:pt x="393" y="278"/>
                    </a:cubicBezTo>
                    <a:cubicBezTo>
                      <a:pt x="234" y="339"/>
                      <a:pt x="80" y="377"/>
                      <a:pt x="42" y="493"/>
                    </a:cubicBezTo>
                    <a:cubicBezTo>
                      <a:pt x="19" y="554"/>
                      <a:pt x="0" y="653"/>
                      <a:pt x="42" y="746"/>
                    </a:cubicBezTo>
                    <a:cubicBezTo>
                      <a:pt x="69" y="830"/>
                      <a:pt x="136" y="854"/>
                      <a:pt x="208" y="854"/>
                    </a:cubicBezTo>
                    <a:cubicBezTo>
                      <a:pt x="237" y="854"/>
                      <a:pt x="267" y="850"/>
                      <a:pt x="295" y="844"/>
                    </a:cubicBezTo>
                    <a:cubicBezTo>
                      <a:pt x="370" y="844"/>
                      <a:pt x="487" y="826"/>
                      <a:pt x="566" y="807"/>
                    </a:cubicBezTo>
                    <a:cubicBezTo>
                      <a:pt x="566" y="788"/>
                      <a:pt x="585" y="788"/>
                      <a:pt x="585" y="788"/>
                    </a:cubicBezTo>
                    <a:lnTo>
                      <a:pt x="604" y="788"/>
                    </a:lnTo>
                    <a:cubicBezTo>
                      <a:pt x="683" y="770"/>
                      <a:pt x="744" y="746"/>
                      <a:pt x="781" y="709"/>
                    </a:cubicBezTo>
                    <a:cubicBezTo>
                      <a:pt x="819" y="671"/>
                      <a:pt x="800" y="629"/>
                      <a:pt x="781" y="610"/>
                    </a:cubicBezTo>
                    <a:lnTo>
                      <a:pt x="763" y="592"/>
                    </a:lnTo>
                    <a:cubicBezTo>
                      <a:pt x="800" y="592"/>
                      <a:pt x="819" y="554"/>
                      <a:pt x="800" y="512"/>
                    </a:cubicBezTo>
                    <a:cubicBezTo>
                      <a:pt x="800" y="493"/>
                      <a:pt x="763" y="456"/>
                      <a:pt x="721" y="456"/>
                    </a:cubicBezTo>
                    <a:cubicBezTo>
                      <a:pt x="721" y="456"/>
                      <a:pt x="702" y="475"/>
                      <a:pt x="683" y="475"/>
                    </a:cubicBezTo>
                    <a:cubicBezTo>
                      <a:pt x="702" y="456"/>
                      <a:pt x="702" y="456"/>
                      <a:pt x="721" y="456"/>
                    </a:cubicBezTo>
                    <a:cubicBezTo>
                      <a:pt x="795" y="439"/>
                      <a:pt x="800" y="319"/>
                      <a:pt x="720" y="319"/>
                    </a:cubicBezTo>
                    <a:cubicBezTo>
                      <a:pt x="714" y="319"/>
                      <a:pt x="708" y="319"/>
                      <a:pt x="702" y="320"/>
                    </a:cubicBezTo>
                    <a:cubicBezTo>
                      <a:pt x="683" y="320"/>
                      <a:pt x="646" y="339"/>
                      <a:pt x="646" y="339"/>
                    </a:cubicBezTo>
                    <a:cubicBezTo>
                      <a:pt x="627" y="320"/>
                      <a:pt x="627" y="320"/>
                      <a:pt x="665" y="302"/>
                    </a:cubicBezTo>
                    <a:cubicBezTo>
                      <a:pt x="800" y="241"/>
                      <a:pt x="898" y="203"/>
                      <a:pt x="1034" y="143"/>
                    </a:cubicBezTo>
                    <a:cubicBezTo>
                      <a:pt x="1088" y="110"/>
                      <a:pt x="1094" y="0"/>
                      <a:pt x="1053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7"/>
              <p:cNvSpPr/>
              <p:nvPr/>
            </p:nvSpPr>
            <p:spPr>
              <a:xfrm>
                <a:off x="6460670" y="2402646"/>
                <a:ext cx="35598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219" h="587" extrusionOk="0">
                    <a:moveTo>
                      <a:pt x="123" y="1"/>
                    </a:moveTo>
                    <a:cubicBezTo>
                      <a:pt x="96" y="1"/>
                      <a:pt x="75" y="16"/>
                      <a:pt x="83" y="49"/>
                    </a:cubicBezTo>
                    <a:cubicBezTo>
                      <a:pt x="125" y="208"/>
                      <a:pt x="83" y="343"/>
                      <a:pt x="8" y="559"/>
                    </a:cubicBezTo>
                    <a:cubicBezTo>
                      <a:pt x="0" y="578"/>
                      <a:pt x="16" y="586"/>
                      <a:pt x="41" y="586"/>
                    </a:cubicBezTo>
                    <a:cubicBezTo>
                      <a:pt x="88" y="586"/>
                      <a:pt x="169" y="556"/>
                      <a:pt x="181" y="516"/>
                    </a:cubicBezTo>
                    <a:cubicBezTo>
                      <a:pt x="219" y="325"/>
                      <a:pt x="219" y="283"/>
                      <a:pt x="200" y="67"/>
                    </a:cubicBezTo>
                    <a:cubicBezTo>
                      <a:pt x="200" y="25"/>
                      <a:pt x="157" y="1"/>
                      <a:pt x="123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6509108" y="2466201"/>
                <a:ext cx="71685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87" extrusionOk="0">
                    <a:moveTo>
                      <a:pt x="359" y="0"/>
                    </a:moveTo>
                    <a:cubicBezTo>
                      <a:pt x="350" y="0"/>
                      <a:pt x="341" y="3"/>
                      <a:pt x="333" y="9"/>
                    </a:cubicBezTo>
                    <a:cubicBezTo>
                      <a:pt x="253" y="51"/>
                      <a:pt x="178" y="69"/>
                      <a:pt x="80" y="69"/>
                    </a:cubicBezTo>
                    <a:cubicBezTo>
                      <a:pt x="0" y="69"/>
                      <a:pt x="0" y="186"/>
                      <a:pt x="80" y="186"/>
                    </a:cubicBezTo>
                    <a:cubicBezTo>
                      <a:pt x="197" y="186"/>
                      <a:pt x="295" y="144"/>
                      <a:pt x="389" y="107"/>
                    </a:cubicBezTo>
                    <a:cubicBezTo>
                      <a:pt x="440" y="75"/>
                      <a:pt x="405" y="0"/>
                      <a:pt x="359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6528126" y="2485381"/>
                <a:ext cx="5104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93" extrusionOk="0">
                    <a:moveTo>
                      <a:pt x="261" y="0"/>
                    </a:moveTo>
                    <a:cubicBezTo>
                      <a:pt x="253" y="0"/>
                      <a:pt x="244" y="3"/>
                      <a:pt x="234" y="7"/>
                    </a:cubicBezTo>
                    <a:cubicBezTo>
                      <a:pt x="178" y="26"/>
                      <a:pt x="117" y="50"/>
                      <a:pt x="61" y="87"/>
                    </a:cubicBezTo>
                    <a:cubicBezTo>
                      <a:pt x="19" y="87"/>
                      <a:pt x="0" y="124"/>
                      <a:pt x="0" y="143"/>
                    </a:cubicBezTo>
                    <a:cubicBezTo>
                      <a:pt x="14" y="174"/>
                      <a:pt x="41" y="193"/>
                      <a:pt x="61" y="193"/>
                    </a:cubicBezTo>
                    <a:cubicBezTo>
                      <a:pt x="68" y="193"/>
                      <a:pt x="75" y="190"/>
                      <a:pt x="80" y="185"/>
                    </a:cubicBezTo>
                    <a:cubicBezTo>
                      <a:pt x="136" y="167"/>
                      <a:pt x="216" y="143"/>
                      <a:pt x="272" y="106"/>
                    </a:cubicBezTo>
                    <a:cubicBezTo>
                      <a:pt x="295" y="106"/>
                      <a:pt x="314" y="68"/>
                      <a:pt x="314" y="50"/>
                    </a:cubicBezTo>
                    <a:cubicBezTo>
                      <a:pt x="300" y="19"/>
                      <a:pt x="284" y="0"/>
                      <a:pt x="261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6538042" y="2507325"/>
                <a:ext cx="47302" cy="3023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6" extrusionOk="0">
                    <a:moveTo>
                      <a:pt x="231" y="1"/>
                    </a:moveTo>
                    <a:cubicBezTo>
                      <a:pt x="224" y="1"/>
                      <a:pt x="217" y="3"/>
                      <a:pt x="211" y="8"/>
                    </a:cubicBezTo>
                    <a:cubicBezTo>
                      <a:pt x="155" y="32"/>
                      <a:pt x="94" y="50"/>
                      <a:pt x="38" y="69"/>
                    </a:cubicBezTo>
                    <a:cubicBezTo>
                      <a:pt x="19" y="88"/>
                      <a:pt x="0" y="106"/>
                      <a:pt x="0" y="149"/>
                    </a:cubicBezTo>
                    <a:cubicBezTo>
                      <a:pt x="19" y="167"/>
                      <a:pt x="56" y="186"/>
                      <a:pt x="75" y="186"/>
                    </a:cubicBezTo>
                    <a:cubicBezTo>
                      <a:pt x="136" y="149"/>
                      <a:pt x="192" y="125"/>
                      <a:pt x="234" y="106"/>
                    </a:cubicBezTo>
                    <a:cubicBezTo>
                      <a:pt x="271" y="106"/>
                      <a:pt x="290" y="69"/>
                      <a:pt x="271" y="50"/>
                    </a:cubicBezTo>
                    <a:cubicBezTo>
                      <a:pt x="271" y="19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5419243" y="2781539"/>
                <a:ext cx="113785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99" y="1"/>
                    </a:moveTo>
                    <a:cubicBezTo>
                      <a:pt x="57" y="1"/>
                      <a:pt x="0" y="174"/>
                      <a:pt x="38" y="193"/>
                    </a:cubicBezTo>
                    <a:cubicBezTo>
                      <a:pt x="50" y="201"/>
                      <a:pt x="61" y="203"/>
                      <a:pt x="72" y="203"/>
                    </a:cubicBezTo>
                    <a:cubicBezTo>
                      <a:pt x="95" y="203"/>
                      <a:pt x="117" y="193"/>
                      <a:pt x="155" y="193"/>
                    </a:cubicBezTo>
                    <a:cubicBezTo>
                      <a:pt x="221" y="193"/>
                      <a:pt x="296" y="184"/>
                      <a:pt x="370" y="184"/>
                    </a:cubicBezTo>
                    <a:cubicBezTo>
                      <a:pt x="449" y="184"/>
                      <a:pt x="525" y="194"/>
                      <a:pt x="585" y="235"/>
                    </a:cubicBezTo>
                    <a:cubicBezTo>
                      <a:pt x="586" y="236"/>
                      <a:pt x="588" y="237"/>
                      <a:pt x="590" y="237"/>
                    </a:cubicBezTo>
                    <a:cubicBezTo>
                      <a:pt x="616" y="237"/>
                      <a:pt x="700" y="117"/>
                      <a:pt x="660" y="99"/>
                    </a:cubicBezTo>
                    <a:cubicBezTo>
                      <a:pt x="506" y="1"/>
                      <a:pt x="291" y="20"/>
                      <a:pt x="99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5355363" y="4210640"/>
                <a:ext cx="276172" cy="266419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39" extrusionOk="0">
                    <a:moveTo>
                      <a:pt x="1287" y="1"/>
                    </a:moveTo>
                    <a:cubicBezTo>
                      <a:pt x="763" y="1"/>
                      <a:pt x="1034" y="623"/>
                      <a:pt x="800" y="876"/>
                    </a:cubicBezTo>
                    <a:cubicBezTo>
                      <a:pt x="744" y="918"/>
                      <a:pt x="684" y="955"/>
                      <a:pt x="609" y="993"/>
                    </a:cubicBezTo>
                    <a:cubicBezTo>
                      <a:pt x="510" y="1035"/>
                      <a:pt x="412" y="1072"/>
                      <a:pt x="314" y="1091"/>
                    </a:cubicBezTo>
                    <a:cubicBezTo>
                      <a:pt x="197" y="1133"/>
                      <a:pt x="61" y="1170"/>
                      <a:pt x="24" y="1306"/>
                    </a:cubicBezTo>
                    <a:cubicBezTo>
                      <a:pt x="0" y="1343"/>
                      <a:pt x="24" y="1386"/>
                      <a:pt x="24" y="1423"/>
                    </a:cubicBezTo>
                    <a:cubicBezTo>
                      <a:pt x="80" y="1559"/>
                      <a:pt x="216" y="1638"/>
                      <a:pt x="351" y="1638"/>
                    </a:cubicBezTo>
                    <a:cubicBezTo>
                      <a:pt x="492" y="1638"/>
                      <a:pt x="627" y="1577"/>
                      <a:pt x="763" y="1540"/>
                    </a:cubicBezTo>
                    <a:cubicBezTo>
                      <a:pt x="1016" y="1442"/>
                      <a:pt x="1250" y="1343"/>
                      <a:pt x="1502" y="1269"/>
                    </a:cubicBezTo>
                    <a:cubicBezTo>
                      <a:pt x="1521" y="1250"/>
                      <a:pt x="1563" y="1226"/>
                      <a:pt x="1582" y="1208"/>
                    </a:cubicBezTo>
                    <a:cubicBezTo>
                      <a:pt x="1619" y="1170"/>
                      <a:pt x="1619" y="1109"/>
                      <a:pt x="1638" y="1072"/>
                    </a:cubicBezTo>
                    <a:cubicBezTo>
                      <a:pt x="1638" y="899"/>
                      <a:pt x="1699" y="604"/>
                      <a:pt x="1661" y="370"/>
                    </a:cubicBezTo>
                    <a:cubicBezTo>
                      <a:pt x="1638" y="155"/>
                      <a:pt x="1544" y="1"/>
                      <a:pt x="1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5668925" y="2098025"/>
                <a:ext cx="118549" cy="28755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769" extrusionOk="0">
                    <a:moveTo>
                      <a:pt x="436" y="0"/>
                    </a:moveTo>
                    <a:cubicBezTo>
                      <a:pt x="251" y="0"/>
                      <a:pt x="58" y="150"/>
                      <a:pt x="38" y="365"/>
                    </a:cubicBezTo>
                    <a:cubicBezTo>
                      <a:pt x="38" y="444"/>
                      <a:pt x="0" y="870"/>
                      <a:pt x="0" y="968"/>
                    </a:cubicBezTo>
                    <a:cubicBezTo>
                      <a:pt x="0" y="1104"/>
                      <a:pt x="272" y="1768"/>
                      <a:pt x="407" y="1768"/>
                    </a:cubicBezTo>
                    <a:cubicBezTo>
                      <a:pt x="585" y="1768"/>
                      <a:pt x="819" y="1122"/>
                      <a:pt x="819" y="968"/>
                    </a:cubicBezTo>
                    <a:cubicBezTo>
                      <a:pt x="819" y="753"/>
                      <a:pt x="777" y="346"/>
                      <a:pt x="777" y="346"/>
                    </a:cubicBezTo>
                    <a:cubicBezTo>
                      <a:pt x="733" y="100"/>
                      <a:pt x="587" y="0"/>
                      <a:pt x="43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5479385" y="2825752"/>
                <a:ext cx="491388" cy="263331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620" extrusionOk="0">
                    <a:moveTo>
                      <a:pt x="0" y="0"/>
                    </a:moveTo>
                    <a:lnTo>
                      <a:pt x="0" y="1619"/>
                    </a:lnTo>
                    <a:lnTo>
                      <a:pt x="3023" y="161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rgbClr val="1E3A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5673325" y="2098025"/>
                <a:ext cx="110676" cy="11800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26" extrusionOk="0">
                    <a:moveTo>
                      <a:pt x="417" y="0"/>
                    </a:moveTo>
                    <a:cubicBezTo>
                      <a:pt x="232" y="0"/>
                      <a:pt x="39" y="150"/>
                      <a:pt x="19" y="365"/>
                    </a:cubicBezTo>
                    <a:cubicBezTo>
                      <a:pt x="19" y="383"/>
                      <a:pt x="19" y="481"/>
                      <a:pt x="0" y="580"/>
                    </a:cubicBezTo>
                    <a:cubicBezTo>
                      <a:pt x="19" y="598"/>
                      <a:pt x="19" y="598"/>
                      <a:pt x="38" y="617"/>
                    </a:cubicBezTo>
                    <a:cubicBezTo>
                      <a:pt x="118" y="690"/>
                      <a:pt x="216" y="726"/>
                      <a:pt x="321" y="726"/>
                    </a:cubicBezTo>
                    <a:cubicBezTo>
                      <a:pt x="473" y="726"/>
                      <a:pt x="638" y="650"/>
                      <a:pt x="777" y="500"/>
                    </a:cubicBezTo>
                    <a:cubicBezTo>
                      <a:pt x="758" y="402"/>
                      <a:pt x="758" y="346"/>
                      <a:pt x="758" y="346"/>
                    </a:cubicBezTo>
                    <a:cubicBezTo>
                      <a:pt x="714" y="100"/>
                      <a:pt x="568" y="0"/>
                      <a:pt x="417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5450452" y="2866713"/>
                <a:ext cx="298279" cy="1433203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8817" extrusionOk="0">
                    <a:moveTo>
                      <a:pt x="978" y="1"/>
                    </a:moveTo>
                    <a:cubicBezTo>
                      <a:pt x="215" y="1"/>
                      <a:pt x="197" y="820"/>
                      <a:pt x="117" y="1386"/>
                    </a:cubicBezTo>
                    <a:cubicBezTo>
                      <a:pt x="0" y="2167"/>
                      <a:pt x="61" y="2986"/>
                      <a:pt x="80" y="3763"/>
                    </a:cubicBezTo>
                    <a:cubicBezTo>
                      <a:pt x="80" y="4175"/>
                      <a:pt x="215" y="8816"/>
                      <a:pt x="234" y="8816"/>
                    </a:cubicBezTo>
                    <a:cubicBezTo>
                      <a:pt x="422" y="8791"/>
                      <a:pt x="610" y="8781"/>
                      <a:pt x="797" y="8781"/>
                    </a:cubicBezTo>
                    <a:cubicBezTo>
                      <a:pt x="922" y="8781"/>
                      <a:pt x="1046" y="8785"/>
                      <a:pt x="1170" y="8793"/>
                    </a:cubicBezTo>
                    <a:cubicBezTo>
                      <a:pt x="1212" y="8676"/>
                      <a:pt x="1193" y="8540"/>
                      <a:pt x="1212" y="8367"/>
                    </a:cubicBezTo>
                    <a:cubicBezTo>
                      <a:pt x="1231" y="7763"/>
                      <a:pt x="1268" y="7136"/>
                      <a:pt x="1329" y="6533"/>
                    </a:cubicBezTo>
                    <a:cubicBezTo>
                      <a:pt x="1427" y="5283"/>
                      <a:pt x="1544" y="4058"/>
                      <a:pt x="1717" y="2850"/>
                    </a:cubicBezTo>
                    <a:cubicBezTo>
                      <a:pt x="1755" y="2457"/>
                      <a:pt x="1816" y="2088"/>
                      <a:pt x="1834" y="1699"/>
                    </a:cubicBezTo>
                    <a:cubicBezTo>
                      <a:pt x="1834" y="1386"/>
                      <a:pt x="1755" y="1096"/>
                      <a:pt x="1755" y="801"/>
                    </a:cubicBezTo>
                    <a:cubicBezTo>
                      <a:pt x="1755" y="647"/>
                      <a:pt x="1736" y="511"/>
                      <a:pt x="1638" y="371"/>
                    </a:cubicBezTo>
                    <a:cubicBezTo>
                      <a:pt x="1502" y="137"/>
                      <a:pt x="1250" y="1"/>
                      <a:pt x="9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5827719" y="4197799"/>
                <a:ext cx="276172" cy="26690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42" extrusionOk="0">
                    <a:moveTo>
                      <a:pt x="412" y="0"/>
                    </a:moveTo>
                    <a:cubicBezTo>
                      <a:pt x="159" y="0"/>
                      <a:pt x="61" y="178"/>
                      <a:pt x="42" y="393"/>
                    </a:cubicBezTo>
                    <a:cubicBezTo>
                      <a:pt x="0" y="627"/>
                      <a:pt x="61" y="898"/>
                      <a:pt x="80" y="1072"/>
                    </a:cubicBezTo>
                    <a:cubicBezTo>
                      <a:pt x="80" y="1132"/>
                      <a:pt x="80" y="1170"/>
                      <a:pt x="117" y="1212"/>
                    </a:cubicBezTo>
                    <a:cubicBezTo>
                      <a:pt x="136" y="1249"/>
                      <a:pt x="178" y="1249"/>
                      <a:pt x="215" y="1268"/>
                    </a:cubicBezTo>
                    <a:cubicBezTo>
                      <a:pt x="449" y="1366"/>
                      <a:pt x="702" y="1465"/>
                      <a:pt x="936" y="1539"/>
                    </a:cubicBezTo>
                    <a:cubicBezTo>
                      <a:pt x="1053" y="1592"/>
                      <a:pt x="1174" y="1641"/>
                      <a:pt x="1293" y="1641"/>
                    </a:cubicBezTo>
                    <a:cubicBezTo>
                      <a:pt x="1311" y="1641"/>
                      <a:pt x="1329" y="1640"/>
                      <a:pt x="1348" y="1638"/>
                    </a:cubicBezTo>
                    <a:cubicBezTo>
                      <a:pt x="1483" y="1638"/>
                      <a:pt x="1638" y="1563"/>
                      <a:pt x="1680" y="1422"/>
                    </a:cubicBezTo>
                    <a:cubicBezTo>
                      <a:pt x="1698" y="1385"/>
                      <a:pt x="1698" y="1348"/>
                      <a:pt x="1680" y="1305"/>
                    </a:cubicBezTo>
                    <a:cubicBezTo>
                      <a:pt x="1656" y="1188"/>
                      <a:pt x="1502" y="1132"/>
                      <a:pt x="1385" y="1114"/>
                    </a:cubicBezTo>
                    <a:cubicBezTo>
                      <a:pt x="1287" y="1072"/>
                      <a:pt x="1188" y="1034"/>
                      <a:pt x="1095" y="997"/>
                    </a:cubicBezTo>
                    <a:cubicBezTo>
                      <a:pt x="1015" y="978"/>
                      <a:pt x="955" y="936"/>
                      <a:pt x="917" y="880"/>
                    </a:cubicBezTo>
                    <a:cubicBezTo>
                      <a:pt x="664" y="627"/>
                      <a:pt x="936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5710524" y="2796819"/>
                <a:ext cx="285438" cy="1493184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9186" extrusionOk="0">
                    <a:moveTo>
                      <a:pt x="963" y="0"/>
                    </a:moveTo>
                    <a:cubicBezTo>
                      <a:pt x="551" y="0"/>
                      <a:pt x="120" y="462"/>
                      <a:pt x="38" y="801"/>
                    </a:cubicBezTo>
                    <a:cubicBezTo>
                      <a:pt x="19" y="918"/>
                      <a:pt x="0" y="1035"/>
                      <a:pt x="0" y="1151"/>
                    </a:cubicBezTo>
                    <a:cubicBezTo>
                      <a:pt x="0" y="1311"/>
                      <a:pt x="19" y="1465"/>
                      <a:pt x="19" y="1619"/>
                    </a:cubicBezTo>
                    <a:cubicBezTo>
                      <a:pt x="178" y="3374"/>
                      <a:pt x="370" y="5129"/>
                      <a:pt x="506" y="6883"/>
                    </a:cubicBezTo>
                    <a:cubicBezTo>
                      <a:pt x="567" y="7510"/>
                      <a:pt x="604" y="8114"/>
                      <a:pt x="646" y="8736"/>
                    </a:cubicBezTo>
                    <a:cubicBezTo>
                      <a:pt x="646" y="8895"/>
                      <a:pt x="623" y="9031"/>
                      <a:pt x="665" y="9148"/>
                    </a:cubicBezTo>
                    <a:cubicBezTo>
                      <a:pt x="748" y="9143"/>
                      <a:pt x="832" y="9140"/>
                      <a:pt x="917" y="9140"/>
                    </a:cubicBezTo>
                    <a:cubicBezTo>
                      <a:pt x="1150" y="9140"/>
                      <a:pt x="1390" y="9158"/>
                      <a:pt x="1619" y="9185"/>
                    </a:cubicBezTo>
                    <a:cubicBezTo>
                      <a:pt x="1559" y="9166"/>
                      <a:pt x="1718" y="6088"/>
                      <a:pt x="1718" y="5854"/>
                    </a:cubicBezTo>
                    <a:cubicBezTo>
                      <a:pt x="1755" y="4389"/>
                      <a:pt x="1755" y="2887"/>
                      <a:pt x="1676" y="1428"/>
                    </a:cubicBezTo>
                    <a:cubicBezTo>
                      <a:pt x="1657" y="997"/>
                      <a:pt x="1638" y="590"/>
                      <a:pt x="1385" y="239"/>
                    </a:cubicBezTo>
                    <a:cubicBezTo>
                      <a:pt x="1348" y="160"/>
                      <a:pt x="1287" y="99"/>
                      <a:pt x="1208" y="61"/>
                    </a:cubicBezTo>
                    <a:cubicBezTo>
                      <a:pt x="1129" y="19"/>
                      <a:pt x="10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5492226" y="2220269"/>
                <a:ext cx="471720" cy="732613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507" extrusionOk="0">
                    <a:moveTo>
                      <a:pt x="1091" y="1"/>
                    </a:moveTo>
                    <a:cubicBezTo>
                      <a:pt x="740" y="62"/>
                      <a:pt x="562" y="118"/>
                      <a:pt x="155" y="235"/>
                    </a:cubicBezTo>
                    <a:cubicBezTo>
                      <a:pt x="1" y="370"/>
                      <a:pt x="155" y="586"/>
                      <a:pt x="136" y="684"/>
                    </a:cubicBezTo>
                    <a:cubicBezTo>
                      <a:pt x="57" y="979"/>
                      <a:pt x="94" y="4507"/>
                      <a:pt x="94" y="4507"/>
                    </a:cubicBezTo>
                    <a:lnTo>
                      <a:pt x="2808" y="4507"/>
                    </a:lnTo>
                    <a:cubicBezTo>
                      <a:pt x="2808" y="4507"/>
                      <a:pt x="2902" y="979"/>
                      <a:pt x="2845" y="684"/>
                    </a:cubicBezTo>
                    <a:cubicBezTo>
                      <a:pt x="2827" y="586"/>
                      <a:pt x="2902" y="370"/>
                      <a:pt x="2747" y="254"/>
                    </a:cubicBezTo>
                    <a:cubicBezTo>
                      <a:pt x="2340" y="118"/>
                      <a:pt x="2162" y="62"/>
                      <a:pt x="1811" y="1"/>
                    </a:cubicBezTo>
                    <a:cubicBezTo>
                      <a:pt x="1811" y="179"/>
                      <a:pt x="1596" y="370"/>
                      <a:pt x="1498" y="450"/>
                    </a:cubicBezTo>
                    <a:cubicBezTo>
                      <a:pt x="1488" y="459"/>
                      <a:pt x="1474" y="464"/>
                      <a:pt x="1458" y="464"/>
                    </a:cubicBezTo>
                    <a:cubicBezTo>
                      <a:pt x="1442" y="464"/>
                      <a:pt x="1423" y="459"/>
                      <a:pt x="1404" y="450"/>
                    </a:cubicBezTo>
                    <a:cubicBezTo>
                      <a:pt x="1306" y="370"/>
                      <a:pt x="1091" y="160"/>
                      <a:pt x="10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5631365" y="1969136"/>
                <a:ext cx="196360" cy="22610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391" extrusionOk="0">
                    <a:moveTo>
                      <a:pt x="910" y="0"/>
                    </a:moveTo>
                    <a:cubicBezTo>
                      <a:pt x="814" y="0"/>
                      <a:pt x="701" y="25"/>
                      <a:pt x="623" y="25"/>
                    </a:cubicBezTo>
                    <a:cubicBezTo>
                      <a:pt x="506" y="25"/>
                      <a:pt x="314" y="25"/>
                      <a:pt x="235" y="105"/>
                    </a:cubicBezTo>
                    <a:cubicBezTo>
                      <a:pt x="20" y="259"/>
                      <a:pt x="1" y="573"/>
                      <a:pt x="80" y="807"/>
                    </a:cubicBezTo>
                    <a:cubicBezTo>
                      <a:pt x="80" y="844"/>
                      <a:pt x="118" y="942"/>
                      <a:pt x="118" y="980"/>
                    </a:cubicBezTo>
                    <a:cubicBezTo>
                      <a:pt x="197" y="1195"/>
                      <a:pt x="314" y="1256"/>
                      <a:pt x="370" y="1293"/>
                    </a:cubicBezTo>
                    <a:cubicBezTo>
                      <a:pt x="454" y="1356"/>
                      <a:pt x="555" y="1391"/>
                      <a:pt x="655" y="1391"/>
                    </a:cubicBezTo>
                    <a:cubicBezTo>
                      <a:pt x="741" y="1391"/>
                      <a:pt x="826" y="1366"/>
                      <a:pt x="899" y="1312"/>
                    </a:cubicBezTo>
                    <a:cubicBezTo>
                      <a:pt x="993" y="1237"/>
                      <a:pt x="1054" y="1120"/>
                      <a:pt x="1091" y="1022"/>
                    </a:cubicBezTo>
                    <a:cubicBezTo>
                      <a:pt x="1171" y="825"/>
                      <a:pt x="1208" y="652"/>
                      <a:pt x="1208" y="437"/>
                    </a:cubicBezTo>
                    <a:cubicBezTo>
                      <a:pt x="1189" y="320"/>
                      <a:pt x="1171" y="105"/>
                      <a:pt x="1035" y="25"/>
                    </a:cubicBezTo>
                    <a:cubicBezTo>
                      <a:pt x="1002" y="6"/>
                      <a:pt x="958" y="0"/>
                      <a:pt x="91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5745471" y="2223358"/>
                <a:ext cx="279261" cy="878095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5402" extrusionOk="0">
                    <a:moveTo>
                      <a:pt x="431" y="1"/>
                    </a:moveTo>
                    <a:cubicBezTo>
                      <a:pt x="333" y="861"/>
                      <a:pt x="235" y="1718"/>
                      <a:pt x="174" y="2574"/>
                    </a:cubicBezTo>
                    <a:cubicBezTo>
                      <a:pt x="174" y="2714"/>
                      <a:pt x="155" y="2850"/>
                      <a:pt x="155" y="3004"/>
                    </a:cubicBezTo>
                    <a:cubicBezTo>
                      <a:pt x="118" y="3491"/>
                      <a:pt x="118" y="4001"/>
                      <a:pt x="99" y="4506"/>
                    </a:cubicBezTo>
                    <a:cubicBezTo>
                      <a:pt x="99" y="4895"/>
                      <a:pt x="1" y="5363"/>
                      <a:pt x="525" y="5363"/>
                    </a:cubicBezTo>
                    <a:cubicBezTo>
                      <a:pt x="659" y="5363"/>
                      <a:pt x="962" y="5401"/>
                      <a:pt x="1221" y="5401"/>
                    </a:cubicBezTo>
                    <a:cubicBezTo>
                      <a:pt x="1413" y="5401"/>
                      <a:pt x="1581" y="5380"/>
                      <a:pt x="1638" y="5306"/>
                    </a:cubicBezTo>
                    <a:cubicBezTo>
                      <a:pt x="1718" y="5208"/>
                      <a:pt x="1657" y="4796"/>
                      <a:pt x="1657" y="4661"/>
                    </a:cubicBezTo>
                    <a:cubicBezTo>
                      <a:pt x="1676" y="4446"/>
                      <a:pt x="1694" y="4235"/>
                      <a:pt x="1694" y="4020"/>
                    </a:cubicBezTo>
                    <a:cubicBezTo>
                      <a:pt x="1718" y="3159"/>
                      <a:pt x="1718" y="2303"/>
                      <a:pt x="1676" y="1465"/>
                    </a:cubicBezTo>
                    <a:cubicBezTo>
                      <a:pt x="1657" y="1152"/>
                      <a:pt x="1657" y="819"/>
                      <a:pt x="1559" y="529"/>
                    </a:cubicBezTo>
                    <a:cubicBezTo>
                      <a:pt x="1461" y="216"/>
                      <a:pt x="1344" y="197"/>
                      <a:pt x="1053" y="118"/>
                    </a:cubicBezTo>
                    <a:cubicBezTo>
                      <a:pt x="857" y="80"/>
                      <a:pt x="642" y="24"/>
                      <a:pt x="4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5422332" y="2226121"/>
                <a:ext cx="294378" cy="878908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5407" extrusionOk="0">
                    <a:moveTo>
                      <a:pt x="1200" y="1"/>
                    </a:moveTo>
                    <a:cubicBezTo>
                      <a:pt x="1102" y="1"/>
                      <a:pt x="980" y="52"/>
                      <a:pt x="838" y="82"/>
                    </a:cubicBezTo>
                    <a:cubicBezTo>
                      <a:pt x="702" y="124"/>
                      <a:pt x="468" y="143"/>
                      <a:pt x="351" y="218"/>
                    </a:cubicBezTo>
                    <a:cubicBezTo>
                      <a:pt x="0" y="475"/>
                      <a:pt x="38" y="919"/>
                      <a:pt x="98" y="1312"/>
                    </a:cubicBezTo>
                    <a:cubicBezTo>
                      <a:pt x="155" y="1719"/>
                      <a:pt x="215" y="2150"/>
                      <a:pt x="272" y="2580"/>
                    </a:cubicBezTo>
                    <a:cubicBezTo>
                      <a:pt x="332" y="2987"/>
                      <a:pt x="407" y="3357"/>
                      <a:pt x="370" y="3769"/>
                    </a:cubicBezTo>
                    <a:cubicBezTo>
                      <a:pt x="332" y="4195"/>
                      <a:pt x="272" y="4625"/>
                      <a:pt x="234" y="5056"/>
                    </a:cubicBezTo>
                    <a:cubicBezTo>
                      <a:pt x="215" y="5130"/>
                      <a:pt x="215" y="5191"/>
                      <a:pt x="234" y="5271"/>
                    </a:cubicBezTo>
                    <a:cubicBezTo>
                      <a:pt x="270" y="5377"/>
                      <a:pt x="387" y="5406"/>
                      <a:pt x="521" y="5406"/>
                    </a:cubicBezTo>
                    <a:cubicBezTo>
                      <a:pt x="682" y="5406"/>
                      <a:pt x="869" y="5364"/>
                      <a:pt x="973" y="5364"/>
                    </a:cubicBezTo>
                    <a:cubicBezTo>
                      <a:pt x="1072" y="5346"/>
                      <a:pt x="1170" y="5346"/>
                      <a:pt x="1287" y="5346"/>
                    </a:cubicBezTo>
                    <a:cubicBezTo>
                      <a:pt x="1638" y="5346"/>
                      <a:pt x="1811" y="5154"/>
                      <a:pt x="1792" y="4822"/>
                    </a:cubicBezTo>
                    <a:cubicBezTo>
                      <a:pt x="1736" y="4059"/>
                      <a:pt x="1675" y="3301"/>
                      <a:pt x="1638" y="2538"/>
                    </a:cubicBezTo>
                    <a:cubicBezTo>
                      <a:pt x="1619" y="2304"/>
                      <a:pt x="1600" y="2052"/>
                      <a:pt x="1577" y="1818"/>
                    </a:cubicBezTo>
                    <a:cubicBezTo>
                      <a:pt x="1540" y="1270"/>
                      <a:pt x="1540" y="709"/>
                      <a:pt x="1404" y="180"/>
                    </a:cubicBezTo>
                    <a:cubicBezTo>
                      <a:pt x="1357" y="43"/>
                      <a:pt x="1289" y="1"/>
                      <a:pt x="1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6071699" y="2499523"/>
                <a:ext cx="412389" cy="247726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524" extrusionOk="0">
                    <a:moveTo>
                      <a:pt x="2242" y="0"/>
                    </a:moveTo>
                    <a:cubicBezTo>
                      <a:pt x="2106" y="0"/>
                      <a:pt x="1971" y="98"/>
                      <a:pt x="1854" y="136"/>
                    </a:cubicBezTo>
                    <a:cubicBezTo>
                      <a:pt x="1676" y="215"/>
                      <a:pt x="1522" y="271"/>
                      <a:pt x="1367" y="332"/>
                    </a:cubicBezTo>
                    <a:cubicBezTo>
                      <a:pt x="1054" y="468"/>
                      <a:pt x="740" y="604"/>
                      <a:pt x="431" y="758"/>
                    </a:cubicBezTo>
                    <a:cubicBezTo>
                      <a:pt x="235" y="856"/>
                      <a:pt x="1" y="1090"/>
                      <a:pt x="179" y="1305"/>
                    </a:cubicBezTo>
                    <a:cubicBezTo>
                      <a:pt x="284" y="1445"/>
                      <a:pt x="467" y="1523"/>
                      <a:pt x="646" y="1523"/>
                    </a:cubicBezTo>
                    <a:cubicBezTo>
                      <a:pt x="665" y="1523"/>
                      <a:pt x="684" y="1522"/>
                      <a:pt x="703" y="1521"/>
                    </a:cubicBezTo>
                    <a:cubicBezTo>
                      <a:pt x="881" y="1502"/>
                      <a:pt x="1054" y="1404"/>
                      <a:pt x="1208" y="1324"/>
                    </a:cubicBezTo>
                    <a:cubicBezTo>
                      <a:pt x="1325" y="1249"/>
                      <a:pt x="2537" y="505"/>
                      <a:pt x="2537" y="468"/>
                    </a:cubicBezTo>
                    <a:cubicBezTo>
                      <a:pt x="2439" y="314"/>
                      <a:pt x="2340" y="154"/>
                      <a:pt x="2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5868681" y="2256355"/>
                <a:ext cx="346231" cy="4878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001" extrusionOk="0">
                    <a:moveTo>
                      <a:pt x="522" y="1"/>
                    </a:moveTo>
                    <a:cubicBezTo>
                      <a:pt x="471" y="1"/>
                      <a:pt x="419" y="10"/>
                      <a:pt x="375" y="32"/>
                    </a:cubicBezTo>
                    <a:cubicBezTo>
                      <a:pt x="141" y="111"/>
                      <a:pt x="1" y="364"/>
                      <a:pt x="80" y="598"/>
                    </a:cubicBezTo>
                    <a:cubicBezTo>
                      <a:pt x="118" y="696"/>
                      <a:pt x="178" y="775"/>
                      <a:pt x="258" y="832"/>
                    </a:cubicBezTo>
                    <a:lnTo>
                      <a:pt x="235" y="832"/>
                    </a:lnTo>
                    <a:lnTo>
                      <a:pt x="1428" y="2839"/>
                    </a:lnTo>
                    <a:cubicBezTo>
                      <a:pt x="1497" y="2943"/>
                      <a:pt x="1613" y="3001"/>
                      <a:pt x="1739" y="3001"/>
                    </a:cubicBezTo>
                    <a:cubicBezTo>
                      <a:pt x="1782" y="3001"/>
                      <a:pt x="1828" y="2994"/>
                      <a:pt x="1872" y="2979"/>
                    </a:cubicBezTo>
                    <a:cubicBezTo>
                      <a:pt x="2050" y="2900"/>
                      <a:pt x="2130" y="2684"/>
                      <a:pt x="2050" y="2511"/>
                    </a:cubicBezTo>
                    <a:lnTo>
                      <a:pt x="2050" y="2488"/>
                    </a:lnTo>
                    <a:cubicBezTo>
                      <a:pt x="1952" y="2198"/>
                      <a:pt x="1718" y="1552"/>
                      <a:pt x="1545" y="1243"/>
                    </a:cubicBezTo>
                    <a:cubicBezTo>
                      <a:pt x="1287" y="733"/>
                      <a:pt x="1077" y="172"/>
                      <a:pt x="684" y="32"/>
                    </a:cubicBezTo>
                    <a:cubicBezTo>
                      <a:pt x="665" y="32"/>
                      <a:pt x="646" y="32"/>
                      <a:pt x="628" y="13"/>
                    </a:cubicBezTo>
                    <a:cubicBezTo>
                      <a:pt x="595" y="5"/>
                      <a:pt x="559" y="1"/>
                      <a:pt x="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5374381" y="2771787"/>
                <a:ext cx="208552" cy="1844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35" extrusionOk="0">
                    <a:moveTo>
                      <a:pt x="314" y="0"/>
                    </a:moveTo>
                    <a:cubicBezTo>
                      <a:pt x="234" y="0"/>
                      <a:pt x="0" y="117"/>
                      <a:pt x="42" y="276"/>
                    </a:cubicBezTo>
                    <a:cubicBezTo>
                      <a:pt x="61" y="370"/>
                      <a:pt x="117" y="468"/>
                      <a:pt x="178" y="548"/>
                    </a:cubicBezTo>
                    <a:cubicBezTo>
                      <a:pt x="258" y="646"/>
                      <a:pt x="351" y="721"/>
                      <a:pt x="450" y="819"/>
                    </a:cubicBezTo>
                    <a:cubicBezTo>
                      <a:pt x="529" y="955"/>
                      <a:pt x="627" y="1072"/>
                      <a:pt x="782" y="1132"/>
                    </a:cubicBezTo>
                    <a:cubicBezTo>
                      <a:pt x="787" y="1134"/>
                      <a:pt x="792" y="1135"/>
                      <a:pt x="797" y="1135"/>
                    </a:cubicBezTo>
                    <a:cubicBezTo>
                      <a:pt x="848" y="1135"/>
                      <a:pt x="875" y="1051"/>
                      <a:pt x="819" y="1034"/>
                    </a:cubicBezTo>
                    <a:cubicBezTo>
                      <a:pt x="683" y="997"/>
                      <a:pt x="609" y="880"/>
                      <a:pt x="529" y="744"/>
                    </a:cubicBezTo>
                    <a:lnTo>
                      <a:pt x="548" y="721"/>
                    </a:lnTo>
                    <a:cubicBezTo>
                      <a:pt x="683" y="880"/>
                      <a:pt x="861" y="1015"/>
                      <a:pt x="1034" y="1114"/>
                    </a:cubicBezTo>
                    <a:cubicBezTo>
                      <a:pt x="1044" y="1119"/>
                      <a:pt x="1053" y="1122"/>
                      <a:pt x="1061" y="1122"/>
                    </a:cubicBezTo>
                    <a:cubicBezTo>
                      <a:pt x="1105" y="1122"/>
                      <a:pt x="1127" y="1047"/>
                      <a:pt x="1095" y="1015"/>
                    </a:cubicBezTo>
                    <a:cubicBezTo>
                      <a:pt x="917" y="936"/>
                      <a:pt x="763" y="800"/>
                      <a:pt x="627" y="646"/>
                    </a:cubicBezTo>
                    <a:cubicBezTo>
                      <a:pt x="646" y="627"/>
                      <a:pt x="646" y="627"/>
                      <a:pt x="646" y="604"/>
                    </a:cubicBezTo>
                    <a:cubicBezTo>
                      <a:pt x="800" y="763"/>
                      <a:pt x="997" y="898"/>
                      <a:pt x="1193" y="997"/>
                    </a:cubicBezTo>
                    <a:cubicBezTo>
                      <a:pt x="1197" y="998"/>
                      <a:pt x="1200" y="999"/>
                      <a:pt x="1204" y="999"/>
                    </a:cubicBezTo>
                    <a:cubicBezTo>
                      <a:pt x="1240" y="999"/>
                      <a:pt x="1282" y="916"/>
                      <a:pt x="1231" y="898"/>
                    </a:cubicBezTo>
                    <a:cubicBezTo>
                      <a:pt x="1034" y="800"/>
                      <a:pt x="880" y="683"/>
                      <a:pt x="726" y="529"/>
                    </a:cubicBezTo>
                    <a:cubicBezTo>
                      <a:pt x="726" y="510"/>
                      <a:pt x="744" y="510"/>
                      <a:pt x="744" y="487"/>
                    </a:cubicBezTo>
                    <a:cubicBezTo>
                      <a:pt x="880" y="566"/>
                      <a:pt x="997" y="646"/>
                      <a:pt x="1133" y="721"/>
                    </a:cubicBezTo>
                    <a:cubicBezTo>
                      <a:pt x="1139" y="723"/>
                      <a:pt x="1145" y="724"/>
                      <a:pt x="1151" y="724"/>
                    </a:cubicBezTo>
                    <a:cubicBezTo>
                      <a:pt x="1201" y="724"/>
                      <a:pt x="1227" y="644"/>
                      <a:pt x="1193" y="627"/>
                    </a:cubicBezTo>
                    <a:cubicBezTo>
                      <a:pt x="1016" y="548"/>
                      <a:pt x="861" y="431"/>
                      <a:pt x="702" y="314"/>
                    </a:cubicBezTo>
                    <a:cubicBezTo>
                      <a:pt x="683" y="295"/>
                      <a:pt x="585" y="197"/>
                      <a:pt x="529" y="117"/>
                    </a:cubicBezTo>
                    <a:cubicBezTo>
                      <a:pt x="468" y="61"/>
                      <a:pt x="375" y="19"/>
                      <a:pt x="314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5124224" y="2519028"/>
                <a:ext cx="330139" cy="338754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84" extrusionOk="0">
                    <a:moveTo>
                      <a:pt x="400" y="0"/>
                    </a:moveTo>
                    <a:cubicBezTo>
                      <a:pt x="315" y="0"/>
                      <a:pt x="229" y="35"/>
                      <a:pt x="159" y="95"/>
                    </a:cubicBezTo>
                    <a:cubicBezTo>
                      <a:pt x="0" y="231"/>
                      <a:pt x="19" y="484"/>
                      <a:pt x="80" y="638"/>
                    </a:cubicBezTo>
                    <a:lnTo>
                      <a:pt x="80" y="661"/>
                    </a:lnTo>
                    <a:cubicBezTo>
                      <a:pt x="136" y="797"/>
                      <a:pt x="234" y="914"/>
                      <a:pt x="332" y="1012"/>
                    </a:cubicBezTo>
                    <a:cubicBezTo>
                      <a:pt x="721" y="1457"/>
                      <a:pt x="1188" y="1808"/>
                      <a:pt x="1717" y="2084"/>
                    </a:cubicBezTo>
                    <a:cubicBezTo>
                      <a:pt x="1797" y="1906"/>
                      <a:pt x="1890" y="1752"/>
                      <a:pt x="2007" y="1574"/>
                    </a:cubicBezTo>
                    <a:cubicBezTo>
                      <a:pt x="2007" y="1574"/>
                      <a:pt x="2031" y="1555"/>
                      <a:pt x="2031" y="1536"/>
                    </a:cubicBezTo>
                    <a:cubicBezTo>
                      <a:pt x="1914" y="1419"/>
                      <a:pt x="683" y="151"/>
                      <a:pt x="683" y="151"/>
                    </a:cubicBezTo>
                    <a:cubicBezTo>
                      <a:pt x="683" y="151"/>
                      <a:pt x="664" y="133"/>
                      <a:pt x="664" y="114"/>
                    </a:cubicBezTo>
                    <a:lnTo>
                      <a:pt x="646" y="114"/>
                    </a:lnTo>
                    <a:lnTo>
                      <a:pt x="627" y="95"/>
                    </a:lnTo>
                    <a:cubicBezTo>
                      <a:pt x="559" y="30"/>
                      <a:pt x="480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5121135" y="2254892"/>
                <a:ext cx="466356" cy="375978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313" extrusionOk="0">
                    <a:moveTo>
                      <a:pt x="2347" y="1"/>
                    </a:moveTo>
                    <a:cubicBezTo>
                      <a:pt x="1936" y="1"/>
                      <a:pt x="1540" y="406"/>
                      <a:pt x="1114" y="742"/>
                    </a:cubicBezTo>
                    <a:cubicBezTo>
                      <a:pt x="838" y="976"/>
                      <a:pt x="351" y="1468"/>
                      <a:pt x="155" y="1702"/>
                    </a:cubicBezTo>
                    <a:lnTo>
                      <a:pt x="136" y="1702"/>
                    </a:lnTo>
                    <a:cubicBezTo>
                      <a:pt x="0" y="1837"/>
                      <a:pt x="0" y="2071"/>
                      <a:pt x="136" y="2207"/>
                    </a:cubicBezTo>
                    <a:cubicBezTo>
                      <a:pt x="205" y="2283"/>
                      <a:pt x="289" y="2312"/>
                      <a:pt x="376" y="2312"/>
                    </a:cubicBezTo>
                    <a:cubicBezTo>
                      <a:pt x="514" y="2312"/>
                      <a:pt x="662" y="2241"/>
                      <a:pt x="782" y="2169"/>
                    </a:cubicBezTo>
                    <a:cubicBezTo>
                      <a:pt x="1133" y="1954"/>
                      <a:pt x="1502" y="1739"/>
                      <a:pt x="1872" y="1524"/>
                    </a:cubicBezTo>
                    <a:cubicBezTo>
                      <a:pt x="2241" y="1290"/>
                      <a:pt x="2653" y="1037"/>
                      <a:pt x="2808" y="625"/>
                    </a:cubicBezTo>
                    <a:cubicBezTo>
                      <a:pt x="2868" y="452"/>
                      <a:pt x="2826" y="237"/>
                      <a:pt x="2691" y="120"/>
                    </a:cubicBezTo>
                    <a:cubicBezTo>
                      <a:pt x="2611" y="64"/>
                      <a:pt x="2536" y="22"/>
                      <a:pt x="2457" y="3"/>
                    </a:cubicBezTo>
                    <a:lnTo>
                      <a:pt x="2401" y="3"/>
                    </a:lnTo>
                    <a:cubicBezTo>
                      <a:pt x="2383" y="2"/>
                      <a:pt x="2365" y="1"/>
                      <a:pt x="2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5625350" y="1869008"/>
                <a:ext cx="237485" cy="19944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227" extrusionOk="0">
                    <a:moveTo>
                      <a:pt x="1072" y="0"/>
                    </a:moveTo>
                    <a:cubicBezTo>
                      <a:pt x="992" y="0"/>
                      <a:pt x="875" y="19"/>
                      <a:pt x="819" y="56"/>
                    </a:cubicBezTo>
                    <a:cubicBezTo>
                      <a:pt x="721" y="98"/>
                      <a:pt x="679" y="173"/>
                      <a:pt x="585" y="215"/>
                    </a:cubicBezTo>
                    <a:cubicBezTo>
                      <a:pt x="543" y="253"/>
                      <a:pt x="487" y="253"/>
                      <a:pt x="426" y="272"/>
                    </a:cubicBezTo>
                    <a:cubicBezTo>
                      <a:pt x="351" y="290"/>
                      <a:pt x="291" y="309"/>
                      <a:pt x="234" y="332"/>
                    </a:cubicBezTo>
                    <a:cubicBezTo>
                      <a:pt x="155" y="370"/>
                      <a:pt x="94" y="407"/>
                      <a:pt x="57" y="468"/>
                    </a:cubicBezTo>
                    <a:cubicBezTo>
                      <a:pt x="0" y="585"/>
                      <a:pt x="19" y="758"/>
                      <a:pt x="19" y="875"/>
                    </a:cubicBezTo>
                    <a:cubicBezTo>
                      <a:pt x="19" y="936"/>
                      <a:pt x="19" y="1109"/>
                      <a:pt x="94" y="1128"/>
                    </a:cubicBezTo>
                    <a:cubicBezTo>
                      <a:pt x="98" y="1129"/>
                      <a:pt x="102" y="1130"/>
                      <a:pt x="106" y="1130"/>
                    </a:cubicBezTo>
                    <a:cubicBezTo>
                      <a:pt x="160" y="1130"/>
                      <a:pt x="194" y="990"/>
                      <a:pt x="211" y="955"/>
                    </a:cubicBezTo>
                    <a:cubicBezTo>
                      <a:pt x="234" y="894"/>
                      <a:pt x="272" y="819"/>
                      <a:pt x="309" y="777"/>
                    </a:cubicBezTo>
                    <a:cubicBezTo>
                      <a:pt x="355" y="735"/>
                      <a:pt x="398" y="714"/>
                      <a:pt x="450" y="714"/>
                    </a:cubicBezTo>
                    <a:cubicBezTo>
                      <a:pt x="467" y="714"/>
                      <a:pt x="486" y="716"/>
                      <a:pt x="506" y="721"/>
                    </a:cubicBezTo>
                    <a:cubicBezTo>
                      <a:pt x="543" y="739"/>
                      <a:pt x="585" y="777"/>
                      <a:pt x="641" y="800"/>
                    </a:cubicBezTo>
                    <a:cubicBezTo>
                      <a:pt x="681" y="819"/>
                      <a:pt x="726" y="828"/>
                      <a:pt x="767" y="828"/>
                    </a:cubicBezTo>
                    <a:cubicBezTo>
                      <a:pt x="809" y="828"/>
                      <a:pt x="847" y="819"/>
                      <a:pt x="875" y="800"/>
                    </a:cubicBezTo>
                    <a:cubicBezTo>
                      <a:pt x="936" y="758"/>
                      <a:pt x="992" y="721"/>
                      <a:pt x="1053" y="721"/>
                    </a:cubicBezTo>
                    <a:cubicBezTo>
                      <a:pt x="1091" y="721"/>
                      <a:pt x="1128" y="758"/>
                      <a:pt x="1147" y="819"/>
                    </a:cubicBezTo>
                    <a:cubicBezTo>
                      <a:pt x="1170" y="856"/>
                      <a:pt x="1170" y="894"/>
                      <a:pt x="1170" y="955"/>
                    </a:cubicBezTo>
                    <a:cubicBezTo>
                      <a:pt x="1170" y="1053"/>
                      <a:pt x="1170" y="1128"/>
                      <a:pt x="1189" y="1226"/>
                    </a:cubicBezTo>
                    <a:cubicBezTo>
                      <a:pt x="1226" y="1151"/>
                      <a:pt x="1264" y="1053"/>
                      <a:pt x="1287" y="955"/>
                    </a:cubicBezTo>
                    <a:cubicBezTo>
                      <a:pt x="1306" y="875"/>
                      <a:pt x="1306" y="800"/>
                      <a:pt x="1343" y="721"/>
                    </a:cubicBezTo>
                    <a:lnTo>
                      <a:pt x="1343" y="702"/>
                    </a:lnTo>
                    <a:cubicBezTo>
                      <a:pt x="1381" y="622"/>
                      <a:pt x="1460" y="543"/>
                      <a:pt x="1423" y="487"/>
                    </a:cubicBezTo>
                    <a:cubicBezTo>
                      <a:pt x="1381" y="407"/>
                      <a:pt x="1287" y="407"/>
                      <a:pt x="1264" y="351"/>
                    </a:cubicBezTo>
                    <a:cubicBezTo>
                      <a:pt x="1226" y="272"/>
                      <a:pt x="1287" y="215"/>
                      <a:pt x="1287" y="136"/>
                    </a:cubicBezTo>
                    <a:cubicBezTo>
                      <a:pt x="1264" y="38"/>
                      <a:pt x="1170" y="0"/>
                      <a:pt x="1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5628439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6" y="0"/>
                    </a:moveTo>
                    <a:cubicBezTo>
                      <a:pt x="19" y="0"/>
                      <a:pt x="0" y="38"/>
                      <a:pt x="0" y="94"/>
                    </a:cubicBezTo>
                    <a:cubicBezTo>
                      <a:pt x="0" y="155"/>
                      <a:pt x="19" y="192"/>
                      <a:pt x="56" y="192"/>
                    </a:cubicBezTo>
                    <a:cubicBezTo>
                      <a:pt x="98" y="192"/>
                      <a:pt x="117" y="155"/>
                      <a:pt x="117" y="94"/>
                    </a:cubicBezTo>
                    <a:cubicBezTo>
                      <a:pt x="117" y="38"/>
                      <a:pt x="98" y="0"/>
                      <a:pt x="5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5818454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7" y="0"/>
                    </a:moveTo>
                    <a:cubicBezTo>
                      <a:pt x="20" y="0"/>
                      <a:pt x="1" y="38"/>
                      <a:pt x="1" y="94"/>
                    </a:cubicBezTo>
                    <a:cubicBezTo>
                      <a:pt x="1" y="155"/>
                      <a:pt x="20" y="192"/>
                      <a:pt x="57" y="192"/>
                    </a:cubicBezTo>
                    <a:cubicBezTo>
                      <a:pt x="76" y="192"/>
                      <a:pt x="118" y="155"/>
                      <a:pt x="118" y="94"/>
                    </a:cubicBezTo>
                    <a:cubicBezTo>
                      <a:pt x="118" y="38"/>
                      <a:pt x="76" y="0"/>
                      <a:pt x="57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5720439" y="2122254"/>
                <a:ext cx="43888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73" extrusionOk="0">
                    <a:moveTo>
                      <a:pt x="211" y="0"/>
                    </a:moveTo>
                    <a:cubicBezTo>
                      <a:pt x="192" y="0"/>
                      <a:pt x="173" y="0"/>
                      <a:pt x="155" y="19"/>
                    </a:cubicBezTo>
                    <a:lnTo>
                      <a:pt x="117" y="19"/>
                    </a:lnTo>
                    <a:cubicBezTo>
                      <a:pt x="75" y="38"/>
                      <a:pt x="56" y="38"/>
                      <a:pt x="19" y="61"/>
                    </a:cubicBezTo>
                    <a:cubicBezTo>
                      <a:pt x="19" y="61"/>
                      <a:pt x="0" y="80"/>
                      <a:pt x="0" y="99"/>
                    </a:cubicBezTo>
                    <a:lnTo>
                      <a:pt x="0" y="117"/>
                    </a:lnTo>
                    <a:cubicBezTo>
                      <a:pt x="20" y="157"/>
                      <a:pt x="48" y="173"/>
                      <a:pt x="79" y="173"/>
                    </a:cubicBezTo>
                    <a:cubicBezTo>
                      <a:pt x="167" y="173"/>
                      <a:pt x="270" y="45"/>
                      <a:pt x="2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27"/>
            <p:cNvGrpSpPr/>
            <p:nvPr/>
          </p:nvGrpSpPr>
          <p:grpSpPr>
            <a:xfrm>
              <a:off x="5909717" y="2023170"/>
              <a:ext cx="2277543" cy="2530756"/>
              <a:chOff x="6427876" y="2384718"/>
              <a:chExt cx="1958502" cy="2176245"/>
            </a:xfrm>
          </p:grpSpPr>
          <p:sp>
            <p:nvSpPr>
              <p:cNvPr id="393" name="Google Shape;393;p27"/>
              <p:cNvSpPr/>
              <p:nvPr/>
            </p:nvSpPr>
            <p:spPr>
              <a:xfrm flipH="1">
                <a:off x="7804386" y="3706368"/>
                <a:ext cx="24504" cy="54623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3589" extrusionOk="0">
                    <a:moveTo>
                      <a:pt x="1" y="0"/>
                    </a:moveTo>
                    <a:lnTo>
                      <a:pt x="1" y="3589"/>
                    </a:lnTo>
                    <a:lnTo>
                      <a:pt x="160" y="358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 flipH="1">
                <a:off x="7593735" y="4240416"/>
                <a:ext cx="451576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820" extrusionOk="0">
                    <a:moveTo>
                      <a:pt x="1484" y="0"/>
                    </a:moveTo>
                    <a:cubicBezTo>
                      <a:pt x="1231" y="0"/>
                      <a:pt x="880" y="61"/>
                      <a:pt x="585" y="178"/>
                    </a:cubicBezTo>
                    <a:cubicBezTo>
                      <a:pt x="431" y="234"/>
                      <a:pt x="295" y="332"/>
                      <a:pt x="178" y="431"/>
                    </a:cubicBezTo>
                    <a:cubicBezTo>
                      <a:pt x="80" y="529"/>
                      <a:pt x="1" y="665"/>
                      <a:pt x="1" y="819"/>
                    </a:cubicBezTo>
                    <a:lnTo>
                      <a:pt x="160" y="819"/>
                    </a:lnTo>
                    <a:cubicBezTo>
                      <a:pt x="160" y="725"/>
                      <a:pt x="197" y="627"/>
                      <a:pt x="295" y="548"/>
                    </a:cubicBezTo>
                    <a:cubicBezTo>
                      <a:pt x="412" y="412"/>
                      <a:pt x="628" y="314"/>
                      <a:pt x="861" y="258"/>
                    </a:cubicBezTo>
                    <a:cubicBezTo>
                      <a:pt x="1072" y="178"/>
                      <a:pt x="1329" y="159"/>
                      <a:pt x="1484" y="159"/>
                    </a:cubicBezTo>
                    <a:cubicBezTo>
                      <a:pt x="1755" y="159"/>
                      <a:pt x="2106" y="197"/>
                      <a:pt x="2359" y="314"/>
                    </a:cubicBezTo>
                    <a:cubicBezTo>
                      <a:pt x="2499" y="375"/>
                      <a:pt x="2616" y="449"/>
                      <a:pt x="2691" y="529"/>
                    </a:cubicBezTo>
                    <a:cubicBezTo>
                      <a:pt x="2770" y="608"/>
                      <a:pt x="2808" y="702"/>
                      <a:pt x="2808" y="819"/>
                    </a:cubicBezTo>
                    <a:lnTo>
                      <a:pt x="2967" y="819"/>
                    </a:lnTo>
                    <a:cubicBezTo>
                      <a:pt x="2967" y="665"/>
                      <a:pt x="2906" y="529"/>
                      <a:pt x="2808" y="431"/>
                    </a:cubicBezTo>
                    <a:cubicBezTo>
                      <a:pt x="2654" y="258"/>
                      <a:pt x="2438" y="159"/>
                      <a:pt x="2204" y="98"/>
                    </a:cubicBezTo>
                    <a:cubicBezTo>
                      <a:pt x="1952" y="24"/>
                      <a:pt x="1699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 flipH="1">
                <a:off x="7804386" y="4252439"/>
                <a:ext cx="24504" cy="13697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00" extrusionOk="0">
                    <a:moveTo>
                      <a:pt x="1" y="1"/>
                    </a:moveTo>
                    <a:lnTo>
                      <a:pt x="1" y="899"/>
                    </a:lnTo>
                    <a:lnTo>
                      <a:pt x="160" y="89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 flipH="1">
                <a:off x="757015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4" y="0"/>
                    </a:moveTo>
                    <a:cubicBezTo>
                      <a:pt x="117" y="0"/>
                      <a:pt x="1" y="94"/>
                      <a:pt x="1" y="234"/>
                    </a:cubicBezTo>
                    <a:cubicBezTo>
                      <a:pt x="1" y="351"/>
                      <a:pt x="117" y="468"/>
                      <a:pt x="234" y="468"/>
                    </a:cubicBezTo>
                    <a:cubicBezTo>
                      <a:pt x="370" y="468"/>
                      <a:pt x="468" y="351"/>
                      <a:pt x="468" y="234"/>
                    </a:cubicBezTo>
                    <a:cubicBezTo>
                      <a:pt x="468" y="94"/>
                      <a:pt x="370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 flipH="1">
                <a:off x="7783839" y="4350756"/>
                <a:ext cx="68490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9" extrusionOk="0">
                    <a:moveTo>
                      <a:pt x="234" y="0"/>
                    </a:moveTo>
                    <a:cubicBezTo>
                      <a:pt x="99" y="0"/>
                      <a:pt x="1" y="94"/>
                      <a:pt x="1" y="234"/>
                    </a:cubicBezTo>
                    <a:cubicBezTo>
                      <a:pt x="1" y="351"/>
                      <a:pt x="99" y="468"/>
                      <a:pt x="234" y="468"/>
                    </a:cubicBezTo>
                    <a:cubicBezTo>
                      <a:pt x="351" y="468"/>
                      <a:pt x="450" y="351"/>
                      <a:pt x="450" y="234"/>
                    </a:cubicBezTo>
                    <a:cubicBezTo>
                      <a:pt x="450" y="94"/>
                      <a:pt x="351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 flipH="1">
                <a:off x="799462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5" y="0"/>
                    </a:moveTo>
                    <a:cubicBezTo>
                      <a:pt x="118" y="0"/>
                      <a:pt x="1" y="94"/>
                      <a:pt x="1" y="234"/>
                    </a:cubicBezTo>
                    <a:cubicBezTo>
                      <a:pt x="1" y="351"/>
                      <a:pt x="118" y="468"/>
                      <a:pt x="235" y="468"/>
                    </a:cubicBezTo>
                    <a:cubicBezTo>
                      <a:pt x="371" y="468"/>
                      <a:pt x="469" y="351"/>
                      <a:pt x="469" y="234"/>
                    </a:cubicBezTo>
                    <a:cubicBezTo>
                      <a:pt x="469" y="94"/>
                      <a:pt x="371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 flipH="1">
                <a:off x="7579422" y="2994254"/>
                <a:ext cx="652479" cy="75703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74" extrusionOk="0">
                    <a:moveTo>
                      <a:pt x="838" y="0"/>
                    </a:moveTo>
                    <a:cubicBezTo>
                      <a:pt x="370" y="0"/>
                      <a:pt x="1" y="374"/>
                      <a:pt x="1" y="842"/>
                    </a:cubicBezTo>
                    <a:lnTo>
                      <a:pt x="1" y="3785"/>
                    </a:lnTo>
                    <a:cubicBezTo>
                      <a:pt x="1" y="4426"/>
                      <a:pt x="543" y="4974"/>
                      <a:pt x="1189" y="4974"/>
                    </a:cubicBezTo>
                    <a:lnTo>
                      <a:pt x="4151" y="4974"/>
                    </a:lnTo>
                    <a:cubicBezTo>
                      <a:pt x="4230" y="4974"/>
                      <a:pt x="4287" y="4913"/>
                      <a:pt x="4287" y="4838"/>
                    </a:cubicBezTo>
                    <a:cubicBezTo>
                      <a:pt x="4287" y="4759"/>
                      <a:pt x="4230" y="4679"/>
                      <a:pt x="4151" y="4679"/>
                    </a:cubicBezTo>
                    <a:lnTo>
                      <a:pt x="3781" y="4679"/>
                    </a:lnTo>
                    <a:cubicBezTo>
                      <a:pt x="3117" y="4679"/>
                      <a:pt x="2574" y="4155"/>
                      <a:pt x="2574" y="3472"/>
                    </a:cubicBezTo>
                    <a:lnTo>
                      <a:pt x="2574" y="842"/>
                    </a:lnTo>
                    <a:cubicBezTo>
                      <a:pt x="2574" y="374"/>
                      <a:pt x="2204" y="0"/>
                      <a:pt x="17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 flipH="1">
                <a:off x="7214169" y="4218652"/>
                <a:ext cx="258587" cy="224643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76" extrusionOk="0">
                    <a:moveTo>
                      <a:pt x="501" y="1"/>
                    </a:moveTo>
                    <a:cubicBezTo>
                      <a:pt x="351" y="1"/>
                      <a:pt x="211" y="109"/>
                      <a:pt x="178" y="260"/>
                    </a:cubicBezTo>
                    <a:lnTo>
                      <a:pt x="159" y="377"/>
                    </a:lnTo>
                    <a:lnTo>
                      <a:pt x="24" y="1079"/>
                    </a:lnTo>
                    <a:cubicBezTo>
                      <a:pt x="0" y="1159"/>
                      <a:pt x="43" y="1219"/>
                      <a:pt x="117" y="1238"/>
                    </a:cubicBezTo>
                    <a:cubicBezTo>
                      <a:pt x="375" y="1276"/>
                      <a:pt x="627" y="1313"/>
                      <a:pt x="880" y="1374"/>
                    </a:cubicBezTo>
                    <a:cubicBezTo>
                      <a:pt x="1009" y="1398"/>
                      <a:pt x="1220" y="1475"/>
                      <a:pt x="1399" y="1475"/>
                    </a:cubicBezTo>
                    <a:cubicBezTo>
                      <a:pt x="1493" y="1475"/>
                      <a:pt x="1578" y="1454"/>
                      <a:pt x="1638" y="1392"/>
                    </a:cubicBezTo>
                    <a:cubicBezTo>
                      <a:pt x="1680" y="1374"/>
                      <a:pt x="1699" y="1313"/>
                      <a:pt x="1680" y="1276"/>
                    </a:cubicBezTo>
                    <a:cubicBezTo>
                      <a:pt x="1661" y="1257"/>
                      <a:pt x="1638" y="1238"/>
                      <a:pt x="1619" y="1238"/>
                    </a:cubicBezTo>
                    <a:cubicBezTo>
                      <a:pt x="1427" y="1079"/>
                      <a:pt x="1151" y="1042"/>
                      <a:pt x="960" y="868"/>
                    </a:cubicBezTo>
                    <a:cubicBezTo>
                      <a:pt x="843" y="751"/>
                      <a:pt x="819" y="635"/>
                      <a:pt x="819" y="494"/>
                    </a:cubicBezTo>
                    <a:lnTo>
                      <a:pt x="819" y="340"/>
                    </a:lnTo>
                    <a:cubicBezTo>
                      <a:pt x="819" y="185"/>
                      <a:pt x="726" y="50"/>
                      <a:pt x="567" y="8"/>
                    </a:cubicBezTo>
                    <a:cubicBezTo>
                      <a:pt x="545" y="3"/>
                      <a:pt x="523" y="1"/>
                      <a:pt x="5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 flipH="1">
                <a:off x="6549685" y="4245438"/>
                <a:ext cx="344123" cy="185833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221" extrusionOk="0">
                    <a:moveTo>
                      <a:pt x="384" y="0"/>
                    </a:moveTo>
                    <a:cubicBezTo>
                      <a:pt x="302" y="0"/>
                      <a:pt x="225" y="23"/>
                      <a:pt x="173" y="84"/>
                    </a:cubicBezTo>
                    <a:cubicBezTo>
                      <a:pt x="136" y="145"/>
                      <a:pt x="117" y="182"/>
                      <a:pt x="99" y="243"/>
                    </a:cubicBezTo>
                    <a:cubicBezTo>
                      <a:pt x="80" y="262"/>
                      <a:pt x="57" y="281"/>
                      <a:pt x="38" y="299"/>
                    </a:cubicBezTo>
                    <a:cubicBezTo>
                      <a:pt x="0" y="398"/>
                      <a:pt x="136" y="594"/>
                      <a:pt x="216" y="650"/>
                    </a:cubicBezTo>
                    <a:cubicBezTo>
                      <a:pt x="314" y="749"/>
                      <a:pt x="407" y="809"/>
                      <a:pt x="506" y="903"/>
                    </a:cubicBezTo>
                    <a:cubicBezTo>
                      <a:pt x="614" y="1011"/>
                      <a:pt x="775" y="1220"/>
                      <a:pt x="969" y="1220"/>
                    </a:cubicBezTo>
                    <a:cubicBezTo>
                      <a:pt x="985" y="1220"/>
                      <a:pt x="1000" y="1219"/>
                      <a:pt x="1016" y="1216"/>
                    </a:cubicBezTo>
                    <a:cubicBezTo>
                      <a:pt x="1072" y="1198"/>
                      <a:pt x="1109" y="1160"/>
                      <a:pt x="1151" y="1118"/>
                    </a:cubicBezTo>
                    <a:cubicBezTo>
                      <a:pt x="1367" y="945"/>
                      <a:pt x="1601" y="749"/>
                      <a:pt x="1811" y="575"/>
                    </a:cubicBezTo>
                    <a:cubicBezTo>
                      <a:pt x="1909" y="496"/>
                      <a:pt x="2260" y="164"/>
                      <a:pt x="2008" y="65"/>
                    </a:cubicBezTo>
                    <a:cubicBezTo>
                      <a:pt x="1991" y="60"/>
                      <a:pt x="1974" y="58"/>
                      <a:pt x="1957" y="58"/>
                    </a:cubicBezTo>
                    <a:cubicBezTo>
                      <a:pt x="1916" y="58"/>
                      <a:pt x="1874" y="71"/>
                      <a:pt x="1835" y="84"/>
                    </a:cubicBezTo>
                    <a:cubicBezTo>
                      <a:pt x="1694" y="145"/>
                      <a:pt x="1558" y="262"/>
                      <a:pt x="1423" y="342"/>
                    </a:cubicBezTo>
                    <a:cubicBezTo>
                      <a:pt x="1372" y="374"/>
                      <a:pt x="1303" y="389"/>
                      <a:pt x="1232" y="389"/>
                    </a:cubicBezTo>
                    <a:cubicBezTo>
                      <a:pt x="1138" y="389"/>
                      <a:pt x="1040" y="363"/>
                      <a:pt x="974" y="318"/>
                    </a:cubicBezTo>
                    <a:cubicBezTo>
                      <a:pt x="936" y="299"/>
                      <a:pt x="899" y="262"/>
                      <a:pt x="857" y="243"/>
                    </a:cubicBezTo>
                    <a:cubicBezTo>
                      <a:pt x="782" y="164"/>
                      <a:pt x="702" y="108"/>
                      <a:pt x="604" y="47"/>
                    </a:cubicBezTo>
                    <a:cubicBezTo>
                      <a:pt x="539" y="20"/>
                      <a:pt x="460" y="0"/>
                      <a:pt x="3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 flipH="1">
                <a:off x="7526015" y="2848909"/>
                <a:ext cx="225256" cy="43391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851" extrusionOk="0">
                    <a:moveTo>
                      <a:pt x="1474" y="2687"/>
                    </a:moveTo>
                    <a:lnTo>
                      <a:pt x="1479" y="2733"/>
                    </a:lnTo>
                    <a:lnTo>
                      <a:pt x="1479" y="2710"/>
                    </a:lnTo>
                    <a:cubicBezTo>
                      <a:pt x="1478" y="2702"/>
                      <a:pt x="1476" y="2695"/>
                      <a:pt x="1474" y="2687"/>
                    </a:cubicBezTo>
                    <a:close/>
                    <a:moveTo>
                      <a:pt x="1" y="1"/>
                    </a:moveTo>
                    <a:lnTo>
                      <a:pt x="605" y="2850"/>
                    </a:lnTo>
                    <a:cubicBezTo>
                      <a:pt x="567" y="2616"/>
                      <a:pt x="722" y="2401"/>
                      <a:pt x="955" y="2340"/>
                    </a:cubicBezTo>
                    <a:cubicBezTo>
                      <a:pt x="981" y="2336"/>
                      <a:pt x="1006" y="2335"/>
                      <a:pt x="1030" y="2335"/>
                    </a:cubicBezTo>
                    <a:cubicBezTo>
                      <a:pt x="1242" y="2335"/>
                      <a:pt x="1417" y="2473"/>
                      <a:pt x="1474" y="2687"/>
                    </a:cubicBezTo>
                    <a:lnTo>
                      <a:pt x="1474" y="2687"/>
                    </a:lnTo>
                    <a:lnTo>
                      <a:pt x="1227" y="604"/>
                    </a:lnTo>
                    <a:lnTo>
                      <a:pt x="174" y="7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 flipH="1">
                <a:off x="7656302" y="3288292"/>
                <a:ext cx="152" cy="3044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0" y="19"/>
                    </a:moveTo>
                    <a:lnTo>
                      <a:pt x="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 flipH="1">
                <a:off x="7751119" y="2840386"/>
                <a:ext cx="152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 flipH="1">
                <a:off x="7656302" y="3282661"/>
                <a:ext cx="3044" cy="5784"/>
              </a:xfrm>
              <a:custGeom>
                <a:avLst/>
                <a:gdLst/>
                <a:ahLst/>
                <a:cxnLst/>
                <a:rect l="l" t="t" r="r" b="b"/>
                <a:pathLst>
                  <a:path w="20" h="38" extrusionOk="0">
                    <a:moveTo>
                      <a:pt x="1" y="0"/>
                    </a:moveTo>
                    <a:lnTo>
                      <a:pt x="1" y="19"/>
                    </a:lnTo>
                    <a:cubicBezTo>
                      <a:pt x="1" y="19"/>
                      <a:pt x="1" y="38"/>
                      <a:pt x="19" y="3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 flipH="1">
                <a:off x="7522519" y="3264854"/>
                <a:ext cx="133936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493" extrusionOk="0">
                    <a:moveTo>
                      <a:pt x="856" y="0"/>
                    </a:moveTo>
                    <a:lnTo>
                      <a:pt x="0" y="173"/>
                    </a:lnTo>
                    <a:cubicBezTo>
                      <a:pt x="54" y="364"/>
                      <a:pt x="227" y="493"/>
                      <a:pt x="415" y="493"/>
                    </a:cubicBezTo>
                    <a:cubicBezTo>
                      <a:pt x="439" y="493"/>
                      <a:pt x="463" y="491"/>
                      <a:pt x="487" y="487"/>
                    </a:cubicBezTo>
                    <a:cubicBezTo>
                      <a:pt x="721" y="445"/>
                      <a:pt x="880" y="234"/>
                      <a:pt x="856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 flipH="1">
                <a:off x="7526019" y="3204129"/>
                <a:ext cx="138958" cy="8720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3" extrusionOk="0">
                    <a:moveTo>
                      <a:pt x="463" y="1"/>
                    </a:moveTo>
                    <a:cubicBezTo>
                      <a:pt x="439" y="1"/>
                      <a:pt x="414" y="2"/>
                      <a:pt x="388" y="6"/>
                    </a:cubicBezTo>
                    <a:cubicBezTo>
                      <a:pt x="155" y="67"/>
                      <a:pt x="0" y="282"/>
                      <a:pt x="38" y="516"/>
                    </a:cubicBezTo>
                    <a:lnTo>
                      <a:pt x="56" y="554"/>
                    </a:lnTo>
                    <a:lnTo>
                      <a:pt x="56" y="572"/>
                    </a:lnTo>
                    <a:lnTo>
                      <a:pt x="912" y="399"/>
                    </a:lnTo>
                    <a:lnTo>
                      <a:pt x="912" y="376"/>
                    </a:lnTo>
                    <a:cubicBezTo>
                      <a:pt x="862" y="148"/>
                      <a:pt x="683" y="1"/>
                      <a:pt x="463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 flipH="1">
                <a:off x="7564528" y="2816187"/>
                <a:ext cx="15068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820" extrusionOk="0">
                    <a:moveTo>
                      <a:pt x="99" y="81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8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 flipH="1">
                <a:off x="7564522" y="2706456"/>
                <a:ext cx="201664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18" extrusionOk="0">
                    <a:moveTo>
                      <a:pt x="80" y="1"/>
                    </a:moveTo>
                    <a:cubicBezTo>
                      <a:pt x="57" y="1"/>
                      <a:pt x="19" y="1"/>
                      <a:pt x="1" y="43"/>
                    </a:cubicBezTo>
                    <a:cubicBezTo>
                      <a:pt x="1" y="43"/>
                      <a:pt x="1" y="62"/>
                      <a:pt x="19" y="62"/>
                    </a:cubicBezTo>
                    <a:cubicBezTo>
                      <a:pt x="19" y="118"/>
                      <a:pt x="1" y="160"/>
                      <a:pt x="1" y="197"/>
                    </a:cubicBezTo>
                    <a:cubicBezTo>
                      <a:pt x="19" y="253"/>
                      <a:pt x="38" y="314"/>
                      <a:pt x="38" y="370"/>
                    </a:cubicBezTo>
                    <a:cubicBezTo>
                      <a:pt x="80" y="487"/>
                      <a:pt x="118" y="628"/>
                      <a:pt x="99" y="745"/>
                    </a:cubicBezTo>
                    <a:cubicBezTo>
                      <a:pt x="80" y="937"/>
                      <a:pt x="174" y="1096"/>
                      <a:pt x="174" y="1269"/>
                    </a:cubicBezTo>
                    <a:cubicBezTo>
                      <a:pt x="174" y="1306"/>
                      <a:pt x="272" y="1718"/>
                      <a:pt x="272" y="1718"/>
                    </a:cubicBezTo>
                    <a:lnTo>
                      <a:pt x="1325" y="1540"/>
                    </a:lnTo>
                    <a:cubicBezTo>
                      <a:pt x="1287" y="1269"/>
                      <a:pt x="1287" y="997"/>
                      <a:pt x="1189" y="745"/>
                    </a:cubicBezTo>
                    <a:cubicBezTo>
                      <a:pt x="1133" y="530"/>
                      <a:pt x="993" y="333"/>
                      <a:pt x="801" y="216"/>
                    </a:cubicBezTo>
                    <a:cubicBezTo>
                      <a:pt x="740" y="197"/>
                      <a:pt x="665" y="160"/>
                      <a:pt x="604" y="137"/>
                    </a:cubicBezTo>
                    <a:cubicBezTo>
                      <a:pt x="431" y="80"/>
                      <a:pt x="253" y="43"/>
                      <a:pt x="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 flipH="1">
                <a:off x="7127872" y="3202000"/>
                <a:ext cx="543503" cy="13697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882" extrusionOk="0">
                    <a:moveTo>
                      <a:pt x="454" y="1"/>
                    </a:moveTo>
                    <a:cubicBezTo>
                      <a:pt x="218" y="1"/>
                      <a:pt x="37" y="190"/>
                      <a:pt x="20" y="414"/>
                    </a:cubicBezTo>
                    <a:cubicBezTo>
                      <a:pt x="1" y="666"/>
                      <a:pt x="193" y="863"/>
                      <a:pt x="427" y="882"/>
                    </a:cubicBezTo>
                    <a:lnTo>
                      <a:pt x="469" y="882"/>
                    </a:lnTo>
                    <a:lnTo>
                      <a:pt x="3491" y="685"/>
                    </a:lnTo>
                    <a:lnTo>
                      <a:pt x="3510" y="334"/>
                    </a:lnTo>
                    <a:lnTo>
                      <a:pt x="544" y="2"/>
                    </a:lnTo>
                    <a:lnTo>
                      <a:pt x="487" y="2"/>
                    </a:lnTo>
                    <a:cubicBezTo>
                      <a:pt x="476" y="1"/>
                      <a:pt x="465" y="1"/>
                      <a:pt x="454" y="1"/>
                    </a:cubicBez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 flipH="1">
                <a:off x="7112942" y="3445508"/>
                <a:ext cx="772108" cy="287044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1886" extrusionOk="0">
                    <a:moveTo>
                      <a:pt x="833" y="1"/>
                    </a:moveTo>
                    <a:cubicBezTo>
                      <a:pt x="415" y="1"/>
                      <a:pt x="60" y="401"/>
                      <a:pt x="19" y="895"/>
                    </a:cubicBezTo>
                    <a:cubicBezTo>
                      <a:pt x="0" y="1405"/>
                      <a:pt x="333" y="1831"/>
                      <a:pt x="763" y="1831"/>
                    </a:cubicBezTo>
                    <a:lnTo>
                      <a:pt x="800" y="1831"/>
                    </a:lnTo>
                    <a:cubicBezTo>
                      <a:pt x="1465" y="1831"/>
                      <a:pt x="2125" y="1854"/>
                      <a:pt x="2789" y="1854"/>
                    </a:cubicBezTo>
                    <a:cubicBezTo>
                      <a:pt x="3098" y="1854"/>
                      <a:pt x="3404" y="1886"/>
                      <a:pt x="3711" y="1886"/>
                    </a:cubicBezTo>
                    <a:cubicBezTo>
                      <a:pt x="3814" y="1886"/>
                      <a:pt x="3917" y="1882"/>
                      <a:pt x="4020" y="1873"/>
                    </a:cubicBezTo>
                    <a:cubicBezTo>
                      <a:pt x="4370" y="1854"/>
                      <a:pt x="4857" y="1812"/>
                      <a:pt x="5011" y="1443"/>
                    </a:cubicBezTo>
                    <a:cubicBezTo>
                      <a:pt x="5049" y="1344"/>
                      <a:pt x="5072" y="1246"/>
                      <a:pt x="5049" y="1153"/>
                    </a:cubicBezTo>
                    <a:cubicBezTo>
                      <a:pt x="5049" y="1073"/>
                      <a:pt x="5030" y="1012"/>
                      <a:pt x="4993" y="937"/>
                    </a:cubicBezTo>
                    <a:cubicBezTo>
                      <a:pt x="4955" y="858"/>
                      <a:pt x="4993" y="760"/>
                      <a:pt x="4932" y="685"/>
                    </a:cubicBezTo>
                    <a:cubicBezTo>
                      <a:pt x="4506" y="254"/>
                      <a:pt x="3762" y="292"/>
                      <a:pt x="3201" y="235"/>
                    </a:cubicBezTo>
                    <a:cubicBezTo>
                      <a:pt x="2555" y="175"/>
                      <a:pt x="1891" y="100"/>
                      <a:pt x="1250" y="39"/>
                    </a:cubicBezTo>
                    <a:cubicBezTo>
                      <a:pt x="1133" y="20"/>
                      <a:pt x="1016" y="2"/>
                      <a:pt x="899" y="2"/>
                    </a:cubicBezTo>
                    <a:lnTo>
                      <a:pt x="861" y="2"/>
                    </a:lnTo>
                    <a:cubicBezTo>
                      <a:pt x="852" y="1"/>
                      <a:pt x="842" y="1"/>
                      <a:pt x="8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 flipH="1">
                <a:off x="7101541" y="3492688"/>
                <a:ext cx="356299" cy="789904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5190" extrusionOk="0">
                    <a:moveTo>
                      <a:pt x="1287" y="0"/>
                    </a:moveTo>
                    <a:cubicBezTo>
                      <a:pt x="1170" y="0"/>
                      <a:pt x="1035" y="0"/>
                      <a:pt x="918" y="61"/>
                    </a:cubicBezTo>
                    <a:cubicBezTo>
                      <a:pt x="819" y="99"/>
                      <a:pt x="703" y="178"/>
                      <a:pt x="684" y="295"/>
                    </a:cubicBezTo>
                    <a:cubicBezTo>
                      <a:pt x="628" y="450"/>
                      <a:pt x="703" y="609"/>
                      <a:pt x="745" y="744"/>
                    </a:cubicBezTo>
                    <a:cubicBezTo>
                      <a:pt x="862" y="1016"/>
                      <a:pt x="801" y="1250"/>
                      <a:pt x="763" y="1521"/>
                    </a:cubicBezTo>
                    <a:cubicBezTo>
                      <a:pt x="721" y="1755"/>
                      <a:pt x="277" y="3219"/>
                      <a:pt x="197" y="3743"/>
                    </a:cubicBezTo>
                    <a:cubicBezTo>
                      <a:pt x="136" y="4174"/>
                      <a:pt x="61" y="4604"/>
                      <a:pt x="1" y="5054"/>
                    </a:cubicBezTo>
                    <a:lnTo>
                      <a:pt x="819" y="5189"/>
                    </a:lnTo>
                    <a:cubicBezTo>
                      <a:pt x="1016" y="4661"/>
                      <a:pt x="1213" y="4118"/>
                      <a:pt x="1386" y="3570"/>
                    </a:cubicBezTo>
                    <a:cubicBezTo>
                      <a:pt x="1657" y="2789"/>
                      <a:pt x="1933" y="2012"/>
                      <a:pt x="2204" y="1231"/>
                    </a:cubicBezTo>
                    <a:cubicBezTo>
                      <a:pt x="2321" y="899"/>
                      <a:pt x="2340" y="548"/>
                      <a:pt x="2050" y="276"/>
                    </a:cubicBezTo>
                    <a:cubicBezTo>
                      <a:pt x="1970" y="197"/>
                      <a:pt x="1872" y="159"/>
                      <a:pt x="1774" y="99"/>
                    </a:cubicBezTo>
                    <a:cubicBezTo>
                      <a:pt x="1620" y="42"/>
                      <a:pt x="1446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 flipH="1">
                <a:off x="7605757" y="3303207"/>
                <a:ext cx="513673" cy="420978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66" extrusionOk="0">
                    <a:moveTo>
                      <a:pt x="1" y="1"/>
                    </a:moveTo>
                    <a:lnTo>
                      <a:pt x="1" y="1854"/>
                    </a:lnTo>
                    <a:cubicBezTo>
                      <a:pt x="20" y="2457"/>
                      <a:pt x="506" y="2766"/>
                      <a:pt x="1133" y="2766"/>
                    </a:cubicBezTo>
                    <a:lnTo>
                      <a:pt x="2205" y="2766"/>
                    </a:lnTo>
                    <a:cubicBezTo>
                      <a:pt x="2827" y="2766"/>
                      <a:pt x="3295" y="2555"/>
                      <a:pt x="3374" y="1812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 flipH="1">
                <a:off x="7154941" y="3443986"/>
                <a:ext cx="976512" cy="42356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2783" extrusionOk="0">
                    <a:moveTo>
                      <a:pt x="1699" y="0"/>
                    </a:moveTo>
                    <a:cubicBezTo>
                      <a:pt x="1549" y="0"/>
                      <a:pt x="1399" y="10"/>
                      <a:pt x="1250" y="30"/>
                    </a:cubicBezTo>
                    <a:cubicBezTo>
                      <a:pt x="763" y="86"/>
                      <a:pt x="234" y="166"/>
                      <a:pt x="117" y="732"/>
                    </a:cubicBezTo>
                    <a:cubicBezTo>
                      <a:pt x="0" y="1237"/>
                      <a:pt x="333" y="1724"/>
                      <a:pt x="819" y="1822"/>
                    </a:cubicBezTo>
                    <a:cubicBezTo>
                      <a:pt x="843" y="1841"/>
                      <a:pt x="843" y="1841"/>
                      <a:pt x="861" y="1841"/>
                    </a:cubicBezTo>
                    <a:lnTo>
                      <a:pt x="5498" y="2758"/>
                    </a:lnTo>
                    <a:lnTo>
                      <a:pt x="5522" y="2758"/>
                    </a:lnTo>
                    <a:cubicBezTo>
                      <a:pt x="5559" y="2758"/>
                      <a:pt x="5578" y="2777"/>
                      <a:pt x="5596" y="2777"/>
                    </a:cubicBezTo>
                    <a:cubicBezTo>
                      <a:pt x="5627" y="2780"/>
                      <a:pt x="5657" y="2782"/>
                      <a:pt x="5687" y="2782"/>
                    </a:cubicBezTo>
                    <a:cubicBezTo>
                      <a:pt x="6014" y="2782"/>
                      <a:pt x="6267" y="2573"/>
                      <a:pt x="6340" y="2234"/>
                    </a:cubicBezTo>
                    <a:cubicBezTo>
                      <a:pt x="6415" y="1841"/>
                      <a:pt x="6200" y="1471"/>
                      <a:pt x="5774" y="1181"/>
                    </a:cubicBezTo>
                    <a:cubicBezTo>
                      <a:pt x="5264" y="849"/>
                      <a:pt x="3257" y="362"/>
                      <a:pt x="2986" y="245"/>
                    </a:cubicBezTo>
                    <a:cubicBezTo>
                      <a:pt x="2578" y="85"/>
                      <a:pt x="2138" y="0"/>
                      <a:pt x="16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 flipH="1">
                <a:off x="6768985" y="3613073"/>
                <a:ext cx="709554" cy="740745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867" extrusionOk="0">
                    <a:moveTo>
                      <a:pt x="1035" y="0"/>
                    </a:moveTo>
                    <a:cubicBezTo>
                      <a:pt x="744" y="0"/>
                      <a:pt x="446" y="75"/>
                      <a:pt x="296" y="206"/>
                    </a:cubicBezTo>
                    <a:cubicBezTo>
                      <a:pt x="1" y="477"/>
                      <a:pt x="81" y="828"/>
                      <a:pt x="352" y="1123"/>
                    </a:cubicBezTo>
                    <a:cubicBezTo>
                      <a:pt x="371" y="1142"/>
                      <a:pt x="567" y="1474"/>
                      <a:pt x="567" y="1474"/>
                    </a:cubicBezTo>
                    <a:lnTo>
                      <a:pt x="3880" y="4866"/>
                    </a:lnTo>
                    <a:cubicBezTo>
                      <a:pt x="4076" y="4707"/>
                      <a:pt x="4465" y="4337"/>
                      <a:pt x="4661" y="4183"/>
                    </a:cubicBezTo>
                    <a:lnTo>
                      <a:pt x="1971" y="557"/>
                    </a:lnTo>
                    <a:cubicBezTo>
                      <a:pt x="1971" y="557"/>
                      <a:pt x="1699" y="225"/>
                      <a:pt x="1699" y="206"/>
                    </a:cubicBezTo>
                    <a:cubicBezTo>
                      <a:pt x="1567" y="64"/>
                      <a:pt x="1304" y="0"/>
                      <a:pt x="1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 flipH="1">
                <a:off x="7620670" y="2700825"/>
                <a:ext cx="569835" cy="753529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4951" extrusionOk="0">
                    <a:moveTo>
                      <a:pt x="2223" y="0"/>
                    </a:moveTo>
                    <a:cubicBezTo>
                      <a:pt x="1834" y="0"/>
                      <a:pt x="1441" y="19"/>
                      <a:pt x="1072" y="155"/>
                    </a:cubicBezTo>
                    <a:cubicBezTo>
                      <a:pt x="683" y="314"/>
                      <a:pt x="332" y="641"/>
                      <a:pt x="178" y="1034"/>
                    </a:cubicBezTo>
                    <a:cubicBezTo>
                      <a:pt x="0" y="1460"/>
                      <a:pt x="234" y="1989"/>
                      <a:pt x="295" y="2419"/>
                    </a:cubicBezTo>
                    <a:cubicBezTo>
                      <a:pt x="370" y="3257"/>
                      <a:pt x="449" y="4113"/>
                      <a:pt x="487" y="4951"/>
                    </a:cubicBezTo>
                    <a:cubicBezTo>
                      <a:pt x="898" y="4932"/>
                      <a:pt x="1305" y="4932"/>
                      <a:pt x="1717" y="4913"/>
                    </a:cubicBezTo>
                    <a:cubicBezTo>
                      <a:pt x="2204" y="4876"/>
                      <a:pt x="2770" y="4852"/>
                      <a:pt x="3257" y="4679"/>
                    </a:cubicBezTo>
                    <a:cubicBezTo>
                      <a:pt x="3294" y="4057"/>
                      <a:pt x="3430" y="3449"/>
                      <a:pt x="3491" y="2845"/>
                    </a:cubicBezTo>
                    <a:cubicBezTo>
                      <a:pt x="3547" y="2438"/>
                      <a:pt x="3570" y="2026"/>
                      <a:pt x="3645" y="1638"/>
                    </a:cubicBezTo>
                    <a:cubicBezTo>
                      <a:pt x="3724" y="1287"/>
                      <a:pt x="3743" y="819"/>
                      <a:pt x="3528" y="506"/>
                    </a:cubicBezTo>
                    <a:cubicBezTo>
                      <a:pt x="3528" y="487"/>
                      <a:pt x="3509" y="450"/>
                      <a:pt x="3491" y="431"/>
                    </a:cubicBezTo>
                    <a:cubicBezTo>
                      <a:pt x="3453" y="407"/>
                      <a:pt x="3430" y="370"/>
                      <a:pt x="3411" y="351"/>
                    </a:cubicBezTo>
                    <a:cubicBezTo>
                      <a:pt x="3374" y="314"/>
                      <a:pt x="3313" y="253"/>
                      <a:pt x="3275" y="216"/>
                    </a:cubicBezTo>
                    <a:cubicBezTo>
                      <a:pt x="2985" y="0"/>
                      <a:pt x="2555" y="19"/>
                      <a:pt x="2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 flipH="1">
                <a:off x="7748222" y="2561263"/>
                <a:ext cx="166050" cy="23910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571" extrusionOk="0">
                    <a:moveTo>
                      <a:pt x="272" y="0"/>
                    </a:moveTo>
                    <a:lnTo>
                      <a:pt x="57" y="1034"/>
                    </a:lnTo>
                    <a:cubicBezTo>
                      <a:pt x="0" y="1268"/>
                      <a:pt x="155" y="1521"/>
                      <a:pt x="408" y="1558"/>
                    </a:cubicBezTo>
                    <a:cubicBezTo>
                      <a:pt x="441" y="1567"/>
                      <a:pt x="475" y="1570"/>
                      <a:pt x="507" y="1570"/>
                    </a:cubicBezTo>
                    <a:cubicBezTo>
                      <a:pt x="719" y="1570"/>
                      <a:pt x="900" y="1408"/>
                      <a:pt x="936" y="1189"/>
                    </a:cubicBezTo>
                    <a:lnTo>
                      <a:pt x="1091" y="136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 flipH="1">
                <a:off x="7757507" y="2606160"/>
                <a:ext cx="127543" cy="10973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21" extrusionOk="0">
                    <a:moveTo>
                      <a:pt x="838" y="0"/>
                    </a:moveTo>
                    <a:lnTo>
                      <a:pt x="0" y="75"/>
                    </a:lnTo>
                    <a:lnTo>
                      <a:pt x="295" y="721"/>
                    </a:lnTo>
                    <a:lnTo>
                      <a:pt x="782" y="641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 flipH="1">
                <a:off x="7718238" y="2428094"/>
                <a:ext cx="210948" cy="24275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95" extrusionOk="0">
                    <a:moveTo>
                      <a:pt x="1170" y="0"/>
                    </a:moveTo>
                    <a:lnTo>
                      <a:pt x="0" y="351"/>
                    </a:lnTo>
                    <a:lnTo>
                      <a:pt x="155" y="1147"/>
                    </a:lnTo>
                    <a:cubicBezTo>
                      <a:pt x="222" y="1413"/>
                      <a:pt x="455" y="1595"/>
                      <a:pt x="727" y="1595"/>
                    </a:cubicBezTo>
                    <a:cubicBezTo>
                      <a:pt x="776" y="1595"/>
                      <a:pt x="825" y="1589"/>
                      <a:pt x="875" y="1577"/>
                    </a:cubicBezTo>
                    <a:cubicBezTo>
                      <a:pt x="1189" y="1521"/>
                      <a:pt x="1385" y="1189"/>
                      <a:pt x="1306" y="875"/>
                    </a:cubicBez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 flipH="1">
                <a:off x="7724630" y="2384718"/>
                <a:ext cx="225255" cy="23286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530" extrusionOk="0">
                    <a:moveTo>
                      <a:pt x="1154" y="0"/>
                    </a:moveTo>
                    <a:cubicBezTo>
                      <a:pt x="1079" y="0"/>
                      <a:pt x="1002" y="26"/>
                      <a:pt x="936" y="70"/>
                    </a:cubicBezTo>
                    <a:cubicBezTo>
                      <a:pt x="819" y="126"/>
                      <a:pt x="721" y="206"/>
                      <a:pt x="623" y="285"/>
                    </a:cubicBezTo>
                    <a:cubicBezTo>
                      <a:pt x="506" y="342"/>
                      <a:pt x="370" y="402"/>
                      <a:pt x="253" y="458"/>
                    </a:cubicBezTo>
                    <a:cubicBezTo>
                      <a:pt x="174" y="519"/>
                      <a:pt x="94" y="594"/>
                      <a:pt x="57" y="674"/>
                    </a:cubicBezTo>
                    <a:cubicBezTo>
                      <a:pt x="1" y="772"/>
                      <a:pt x="38" y="870"/>
                      <a:pt x="75" y="964"/>
                    </a:cubicBezTo>
                    <a:cubicBezTo>
                      <a:pt x="136" y="1160"/>
                      <a:pt x="211" y="1357"/>
                      <a:pt x="291" y="1530"/>
                    </a:cubicBezTo>
                    <a:cubicBezTo>
                      <a:pt x="389" y="1455"/>
                      <a:pt x="487" y="1376"/>
                      <a:pt x="468" y="1259"/>
                    </a:cubicBezTo>
                    <a:cubicBezTo>
                      <a:pt x="468" y="1123"/>
                      <a:pt x="426" y="908"/>
                      <a:pt x="506" y="809"/>
                    </a:cubicBezTo>
                    <a:cubicBezTo>
                      <a:pt x="562" y="692"/>
                      <a:pt x="604" y="674"/>
                      <a:pt x="721" y="636"/>
                    </a:cubicBezTo>
                    <a:cubicBezTo>
                      <a:pt x="857" y="594"/>
                      <a:pt x="974" y="575"/>
                      <a:pt x="1109" y="538"/>
                    </a:cubicBezTo>
                    <a:cubicBezTo>
                      <a:pt x="1189" y="519"/>
                      <a:pt x="1287" y="496"/>
                      <a:pt x="1362" y="458"/>
                    </a:cubicBezTo>
                    <a:cubicBezTo>
                      <a:pt x="1423" y="421"/>
                      <a:pt x="1479" y="360"/>
                      <a:pt x="1479" y="262"/>
                    </a:cubicBezTo>
                    <a:cubicBezTo>
                      <a:pt x="1479" y="168"/>
                      <a:pt x="1404" y="89"/>
                      <a:pt x="1325" y="51"/>
                    </a:cubicBezTo>
                    <a:cubicBezTo>
                      <a:pt x="1273" y="16"/>
                      <a:pt x="1214" y="0"/>
                      <a:pt x="1154" y="0"/>
                    </a:cubicBezTo>
                    <a:close/>
                  </a:path>
                </a:pathLst>
              </a:custGeom>
              <a:solidFill>
                <a:srgbClr val="9712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 flipH="1">
                <a:off x="7855066" y="2552740"/>
                <a:ext cx="44899" cy="3926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8" extrusionOk="0">
                    <a:moveTo>
                      <a:pt x="117" y="0"/>
                    </a:moveTo>
                    <a:cubicBezTo>
                      <a:pt x="42" y="19"/>
                      <a:pt x="0" y="94"/>
                      <a:pt x="23" y="155"/>
                    </a:cubicBezTo>
                    <a:cubicBezTo>
                      <a:pt x="39" y="221"/>
                      <a:pt x="80" y="258"/>
                      <a:pt x="139" y="258"/>
                    </a:cubicBezTo>
                    <a:cubicBezTo>
                      <a:pt x="151" y="258"/>
                      <a:pt x="164" y="256"/>
                      <a:pt x="178" y="253"/>
                    </a:cubicBezTo>
                    <a:cubicBezTo>
                      <a:pt x="257" y="234"/>
                      <a:pt x="295" y="173"/>
                      <a:pt x="276" y="94"/>
                    </a:cubicBezTo>
                    <a:cubicBezTo>
                      <a:pt x="257" y="38"/>
                      <a:pt x="197" y="0"/>
                      <a:pt x="11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 flipH="1">
                <a:off x="7748226" y="2591093"/>
                <a:ext cx="4779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37" extrusionOk="0">
                    <a:moveTo>
                      <a:pt x="276" y="1"/>
                    </a:moveTo>
                    <a:cubicBezTo>
                      <a:pt x="276" y="1"/>
                      <a:pt x="253" y="57"/>
                      <a:pt x="159" y="99"/>
                    </a:cubicBezTo>
                    <a:lnTo>
                      <a:pt x="136" y="99"/>
                    </a:lnTo>
                    <a:cubicBezTo>
                      <a:pt x="98" y="99"/>
                      <a:pt x="80" y="76"/>
                      <a:pt x="61" y="76"/>
                    </a:cubicBezTo>
                    <a:cubicBezTo>
                      <a:pt x="42" y="57"/>
                      <a:pt x="42" y="57"/>
                      <a:pt x="19" y="57"/>
                    </a:cubicBezTo>
                    <a:lnTo>
                      <a:pt x="0" y="76"/>
                    </a:lnTo>
                    <a:cubicBezTo>
                      <a:pt x="0" y="76"/>
                      <a:pt x="42" y="137"/>
                      <a:pt x="136" y="137"/>
                    </a:cubicBezTo>
                    <a:cubicBezTo>
                      <a:pt x="136" y="137"/>
                      <a:pt x="159" y="137"/>
                      <a:pt x="178" y="118"/>
                    </a:cubicBezTo>
                    <a:cubicBezTo>
                      <a:pt x="234" y="118"/>
                      <a:pt x="276" y="76"/>
                      <a:pt x="295" y="57"/>
                    </a:cubicBezTo>
                    <a:cubicBezTo>
                      <a:pt x="314" y="38"/>
                      <a:pt x="314" y="1"/>
                      <a:pt x="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 flipH="1">
                <a:off x="8006648" y="2831863"/>
                <a:ext cx="168941" cy="45096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963" extrusionOk="0">
                    <a:moveTo>
                      <a:pt x="615" y="1"/>
                    </a:moveTo>
                    <a:cubicBezTo>
                      <a:pt x="534" y="1"/>
                      <a:pt x="450" y="21"/>
                      <a:pt x="370" y="56"/>
                    </a:cubicBezTo>
                    <a:cubicBezTo>
                      <a:pt x="253" y="131"/>
                      <a:pt x="173" y="248"/>
                      <a:pt x="117" y="365"/>
                    </a:cubicBezTo>
                    <a:cubicBezTo>
                      <a:pt x="38" y="506"/>
                      <a:pt x="0" y="679"/>
                      <a:pt x="0" y="857"/>
                    </a:cubicBezTo>
                    <a:lnTo>
                      <a:pt x="0" y="1184"/>
                    </a:lnTo>
                    <a:lnTo>
                      <a:pt x="0" y="1947"/>
                    </a:lnTo>
                    <a:cubicBezTo>
                      <a:pt x="19" y="2298"/>
                      <a:pt x="19" y="2630"/>
                      <a:pt x="19" y="2962"/>
                    </a:cubicBezTo>
                    <a:lnTo>
                      <a:pt x="899" y="2962"/>
                    </a:lnTo>
                    <a:lnTo>
                      <a:pt x="1091" y="524"/>
                    </a:lnTo>
                    <a:cubicBezTo>
                      <a:pt x="1109" y="347"/>
                      <a:pt x="1034" y="192"/>
                      <a:pt x="899" y="94"/>
                    </a:cubicBezTo>
                    <a:cubicBezTo>
                      <a:pt x="811" y="30"/>
                      <a:pt x="714" y="1"/>
                      <a:pt x="615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 flipH="1">
                <a:off x="7994624" y="2766268"/>
                <a:ext cx="183857" cy="19253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65" extrusionOk="0">
                    <a:moveTo>
                      <a:pt x="801" y="1"/>
                    </a:moveTo>
                    <a:cubicBezTo>
                      <a:pt x="740" y="1"/>
                      <a:pt x="642" y="20"/>
                      <a:pt x="604" y="38"/>
                    </a:cubicBezTo>
                    <a:cubicBezTo>
                      <a:pt x="408" y="155"/>
                      <a:pt x="235" y="328"/>
                      <a:pt x="136" y="544"/>
                    </a:cubicBezTo>
                    <a:cubicBezTo>
                      <a:pt x="57" y="661"/>
                      <a:pt x="19" y="796"/>
                      <a:pt x="1" y="937"/>
                    </a:cubicBezTo>
                    <a:lnTo>
                      <a:pt x="1" y="1171"/>
                    </a:lnTo>
                    <a:cubicBezTo>
                      <a:pt x="1" y="1220"/>
                      <a:pt x="9" y="1237"/>
                      <a:pt x="31" y="1237"/>
                    </a:cubicBezTo>
                    <a:cubicBezTo>
                      <a:pt x="42" y="1237"/>
                      <a:pt x="57" y="1233"/>
                      <a:pt x="75" y="1227"/>
                    </a:cubicBezTo>
                    <a:cubicBezTo>
                      <a:pt x="408" y="1227"/>
                      <a:pt x="759" y="1245"/>
                      <a:pt x="1091" y="1264"/>
                    </a:cubicBezTo>
                    <a:cubicBezTo>
                      <a:pt x="1110" y="1110"/>
                      <a:pt x="1110" y="974"/>
                      <a:pt x="1128" y="820"/>
                    </a:cubicBezTo>
                    <a:cubicBezTo>
                      <a:pt x="1152" y="623"/>
                      <a:pt x="1208" y="408"/>
                      <a:pt x="1152" y="235"/>
                    </a:cubicBezTo>
                    <a:cubicBezTo>
                      <a:pt x="1128" y="155"/>
                      <a:pt x="1072" y="76"/>
                      <a:pt x="993" y="38"/>
                    </a:cubicBezTo>
                    <a:cubicBezTo>
                      <a:pt x="936" y="1"/>
                      <a:pt x="876" y="1"/>
                      <a:pt x="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 flipH="1">
                <a:off x="7629194" y="3211434"/>
                <a:ext cx="543504" cy="133325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876" extrusionOk="0">
                    <a:moveTo>
                      <a:pt x="449" y="0"/>
                    </a:moveTo>
                    <a:cubicBezTo>
                      <a:pt x="197" y="0"/>
                      <a:pt x="0" y="192"/>
                      <a:pt x="0" y="426"/>
                    </a:cubicBezTo>
                    <a:cubicBezTo>
                      <a:pt x="0" y="679"/>
                      <a:pt x="197" y="875"/>
                      <a:pt x="431" y="875"/>
                    </a:cubicBezTo>
                    <a:lnTo>
                      <a:pt x="3509" y="875"/>
                    </a:lnTo>
                    <a:cubicBezTo>
                      <a:pt x="3528" y="875"/>
                      <a:pt x="3547" y="856"/>
                      <a:pt x="3547" y="838"/>
                    </a:cubicBezTo>
                    <a:lnTo>
                      <a:pt x="3570" y="562"/>
                    </a:lnTo>
                    <a:cubicBezTo>
                      <a:pt x="3570" y="543"/>
                      <a:pt x="3547" y="506"/>
                      <a:pt x="3528" y="506"/>
                    </a:cubicBezTo>
                    <a:lnTo>
                      <a:pt x="547" y="19"/>
                    </a:lnTo>
                    <a:cubicBezTo>
                      <a:pt x="529" y="0"/>
                      <a:pt x="487" y="0"/>
                      <a:pt x="44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 flipH="1">
                <a:off x="7478992" y="3248722"/>
                <a:ext cx="108062" cy="31048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04" extrusionOk="0">
                    <a:moveTo>
                      <a:pt x="477" y="0"/>
                    </a:moveTo>
                    <a:cubicBezTo>
                      <a:pt x="333" y="0"/>
                      <a:pt x="183" y="58"/>
                      <a:pt x="50" y="125"/>
                    </a:cubicBezTo>
                    <a:cubicBezTo>
                      <a:pt x="1" y="141"/>
                      <a:pt x="69" y="204"/>
                      <a:pt x="125" y="204"/>
                    </a:cubicBezTo>
                    <a:cubicBezTo>
                      <a:pt x="133" y="204"/>
                      <a:pt x="141" y="203"/>
                      <a:pt x="148" y="200"/>
                    </a:cubicBezTo>
                    <a:cubicBezTo>
                      <a:pt x="308" y="139"/>
                      <a:pt x="390" y="100"/>
                      <a:pt x="508" y="100"/>
                    </a:cubicBezTo>
                    <a:cubicBezTo>
                      <a:pt x="535" y="100"/>
                      <a:pt x="565" y="102"/>
                      <a:pt x="597" y="106"/>
                    </a:cubicBezTo>
                    <a:cubicBezTo>
                      <a:pt x="607" y="109"/>
                      <a:pt x="617" y="110"/>
                      <a:pt x="626" y="110"/>
                    </a:cubicBezTo>
                    <a:cubicBezTo>
                      <a:pt x="685" y="110"/>
                      <a:pt x="709" y="62"/>
                      <a:pt x="677" y="45"/>
                    </a:cubicBezTo>
                    <a:cubicBezTo>
                      <a:pt x="613" y="14"/>
                      <a:pt x="546" y="0"/>
                      <a:pt x="47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 flipH="1">
                <a:off x="7501819" y="3265767"/>
                <a:ext cx="182335" cy="8173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37" extrusionOk="0">
                    <a:moveTo>
                      <a:pt x="842" y="1"/>
                    </a:moveTo>
                    <a:cubicBezTo>
                      <a:pt x="712" y="1"/>
                      <a:pt x="612" y="26"/>
                      <a:pt x="514" y="50"/>
                    </a:cubicBezTo>
                    <a:cubicBezTo>
                      <a:pt x="416" y="88"/>
                      <a:pt x="299" y="130"/>
                      <a:pt x="201" y="228"/>
                    </a:cubicBezTo>
                    <a:cubicBezTo>
                      <a:pt x="1" y="406"/>
                      <a:pt x="124" y="520"/>
                      <a:pt x="316" y="520"/>
                    </a:cubicBezTo>
                    <a:cubicBezTo>
                      <a:pt x="330" y="520"/>
                      <a:pt x="345" y="519"/>
                      <a:pt x="360" y="518"/>
                    </a:cubicBezTo>
                    <a:cubicBezTo>
                      <a:pt x="416" y="513"/>
                      <a:pt x="456" y="510"/>
                      <a:pt x="489" y="510"/>
                    </a:cubicBezTo>
                    <a:cubicBezTo>
                      <a:pt x="567" y="510"/>
                      <a:pt x="604" y="524"/>
                      <a:pt x="730" y="537"/>
                    </a:cubicBezTo>
                    <a:cubicBezTo>
                      <a:pt x="805" y="537"/>
                      <a:pt x="922" y="382"/>
                      <a:pt x="982" y="284"/>
                    </a:cubicBezTo>
                    <a:cubicBezTo>
                      <a:pt x="1038" y="186"/>
                      <a:pt x="1198" y="50"/>
                      <a:pt x="1099" y="32"/>
                    </a:cubicBezTo>
                    <a:cubicBezTo>
                      <a:pt x="1000" y="9"/>
                      <a:pt x="916" y="1"/>
                      <a:pt x="842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 flipH="1">
                <a:off x="7496190" y="3326797"/>
                <a:ext cx="104104" cy="5798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81" extrusionOk="0">
                    <a:moveTo>
                      <a:pt x="99" y="0"/>
                    </a:moveTo>
                    <a:cubicBezTo>
                      <a:pt x="1" y="0"/>
                      <a:pt x="1" y="98"/>
                      <a:pt x="99" y="117"/>
                    </a:cubicBezTo>
                    <a:cubicBezTo>
                      <a:pt x="277" y="136"/>
                      <a:pt x="431" y="215"/>
                      <a:pt x="548" y="351"/>
                    </a:cubicBezTo>
                    <a:cubicBezTo>
                      <a:pt x="568" y="372"/>
                      <a:pt x="592" y="381"/>
                      <a:pt x="614" y="381"/>
                    </a:cubicBezTo>
                    <a:cubicBezTo>
                      <a:pt x="654" y="381"/>
                      <a:pt x="683" y="350"/>
                      <a:pt x="647" y="314"/>
                    </a:cubicBezTo>
                    <a:cubicBezTo>
                      <a:pt x="511" y="136"/>
                      <a:pt x="314" y="38"/>
                      <a:pt x="9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 flipH="1">
                <a:off x="7438050" y="3289358"/>
                <a:ext cx="164984" cy="80056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526" extrusionOk="0">
                    <a:moveTo>
                      <a:pt x="254" y="0"/>
                    </a:moveTo>
                    <a:cubicBezTo>
                      <a:pt x="199" y="0"/>
                      <a:pt x="141" y="4"/>
                      <a:pt x="80" y="12"/>
                    </a:cubicBezTo>
                    <a:cubicBezTo>
                      <a:pt x="0" y="31"/>
                      <a:pt x="19" y="129"/>
                      <a:pt x="98" y="129"/>
                    </a:cubicBezTo>
                    <a:cubicBezTo>
                      <a:pt x="130" y="127"/>
                      <a:pt x="161" y="127"/>
                      <a:pt x="192" y="127"/>
                    </a:cubicBezTo>
                    <a:cubicBezTo>
                      <a:pt x="501" y="127"/>
                      <a:pt x="757" y="216"/>
                      <a:pt x="936" y="480"/>
                    </a:cubicBezTo>
                    <a:cubicBezTo>
                      <a:pt x="966" y="511"/>
                      <a:pt x="1011" y="526"/>
                      <a:pt x="1040" y="526"/>
                    </a:cubicBezTo>
                    <a:cubicBezTo>
                      <a:pt x="1069" y="526"/>
                      <a:pt x="1083" y="511"/>
                      <a:pt x="1053" y="480"/>
                    </a:cubicBezTo>
                    <a:cubicBezTo>
                      <a:pt x="820" y="147"/>
                      <a:pt x="584" y="0"/>
                      <a:pt x="254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 flipH="1">
                <a:off x="7469554" y="3304577"/>
                <a:ext cx="154178" cy="7716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07" extrusionOk="0">
                    <a:moveTo>
                      <a:pt x="235" y="0"/>
                    </a:moveTo>
                    <a:cubicBezTo>
                      <a:pt x="183" y="0"/>
                      <a:pt x="131" y="4"/>
                      <a:pt x="80" y="10"/>
                    </a:cubicBezTo>
                    <a:cubicBezTo>
                      <a:pt x="0" y="10"/>
                      <a:pt x="19" y="127"/>
                      <a:pt x="99" y="127"/>
                    </a:cubicBezTo>
                    <a:cubicBezTo>
                      <a:pt x="137" y="123"/>
                      <a:pt x="175" y="121"/>
                      <a:pt x="212" y="121"/>
                    </a:cubicBezTo>
                    <a:cubicBezTo>
                      <a:pt x="341" y="121"/>
                      <a:pt x="461" y="149"/>
                      <a:pt x="567" y="226"/>
                    </a:cubicBezTo>
                    <a:cubicBezTo>
                      <a:pt x="702" y="301"/>
                      <a:pt x="782" y="361"/>
                      <a:pt x="875" y="478"/>
                    </a:cubicBezTo>
                    <a:cubicBezTo>
                      <a:pt x="891" y="499"/>
                      <a:pt x="917" y="507"/>
                      <a:pt x="940" y="507"/>
                    </a:cubicBezTo>
                    <a:cubicBezTo>
                      <a:pt x="980" y="507"/>
                      <a:pt x="1012" y="483"/>
                      <a:pt x="974" y="460"/>
                    </a:cubicBezTo>
                    <a:cubicBezTo>
                      <a:pt x="857" y="301"/>
                      <a:pt x="721" y="165"/>
                      <a:pt x="548" y="67"/>
                    </a:cubicBezTo>
                    <a:cubicBezTo>
                      <a:pt x="442" y="17"/>
                      <a:pt x="338" y="0"/>
                      <a:pt x="235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 flipH="1">
                <a:off x="7431051" y="3270181"/>
                <a:ext cx="105474" cy="67119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41" extrusionOk="0">
                    <a:moveTo>
                      <a:pt x="109" y="0"/>
                    </a:moveTo>
                    <a:cubicBezTo>
                      <a:pt x="41" y="0"/>
                      <a:pt x="0" y="84"/>
                      <a:pt x="68" y="101"/>
                    </a:cubicBezTo>
                    <a:cubicBezTo>
                      <a:pt x="302" y="199"/>
                      <a:pt x="401" y="218"/>
                      <a:pt x="560" y="410"/>
                    </a:cubicBezTo>
                    <a:cubicBezTo>
                      <a:pt x="580" y="431"/>
                      <a:pt x="605" y="441"/>
                      <a:pt x="627" y="441"/>
                    </a:cubicBezTo>
                    <a:cubicBezTo>
                      <a:pt x="666" y="441"/>
                      <a:pt x="692" y="411"/>
                      <a:pt x="653" y="372"/>
                    </a:cubicBezTo>
                    <a:cubicBezTo>
                      <a:pt x="480" y="176"/>
                      <a:pt x="382" y="101"/>
                      <a:pt x="129" y="3"/>
                    </a:cubicBezTo>
                    <a:cubicBezTo>
                      <a:pt x="122" y="1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 flipH="1">
                <a:off x="6977815" y="3285400"/>
                <a:ext cx="138197" cy="7062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464" extrusionOk="0">
                    <a:moveTo>
                      <a:pt x="57" y="1"/>
                    </a:moveTo>
                    <a:cubicBezTo>
                      <a:pt x="0" y="18"/>
                      <a:pt x="16" y="120"/>
                      <a:pt x="49" y="120"/>
                    </a:cubicBezTo>
                    <a:cubicBezTo>
                      <a:pt x="51" y="120"/>
                      <a:pt x="54" y="119"/>
                      <a:pt x="57" y="118"/>
                    </a:cubicBezTo>
                    <a:cubicBezTo>
                      <a:pt x="347" y="118"/>
                      <a:pt x="604" y="193"/>
                      <a:pt x="777" y="427"/>
                    </a:cubicBezTo>
                    <a:cubicBezTo>
                      <a:pt x="803" y="452"/>
                      <a:pt x="835" y="464"/>
                      <a:pt x="859" y="464"/>
                    </a:cubicBezTo>
                    <a:cubicBezTo>
                      <a:pt x="891" y="464"/>
                      <a:pt x="908" y="443"/>
                      <a:pt x="876" y="408"/>
                    </a:cubicBezTo>
                    <a:cubicBezTo>
                      <a:pt x="679" y="118"/>
                      <a:pt x="370" y="1"/>
                      <a:pt x="5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 flipH="1">
                <a:off x="6949353" y="3269725"/>
                <a:ext cx="170159" cy="71533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70" extrusionOk="0">
                    <a:moveTo>
                      <a:pt x="319" y="0"/>
                    </a:moveTo>
                    <a:cubicBezTo>
                      <a:pt x="244" y="0"/>
                      <a:pt x="165" y="8"/>
                      <a:pt x="80" y="24"/>
                    </a:cubicBezTo>
                    <a:cubicBezTo>
                      <a:pt x="0" y="43"/>
                      <a:pt x="42" y="141"/>
                      <a:pt x="98" y="141"/>
                    </a:cubicBezTo>
                    <a:cubicBezTo>
                      <a:pt x="170" y="130"/>
                      <a:pt x="239" y="124"/>
                      <a:pt x="305" y="124"/>
                    </a:cubicBezTo>
                    <a:cubicBezTo>
                      <a:pt x="566" y="124"/>
                      <a:pt x="787" y="216"/>
                      <a:pt x="955" y="436"/>
                    </a:cubicBezTo>
                    <a:cubicBezTo>
                      <a:pt x="980" y="459"/>
                      <a:pt x="1014" y="470"/>
                      <a:pt x="1044" y="470"/>
                    </a:cubicBezTo>
                    <a:cubicBezTo>
                      <a:pt x="1086" y="470"/>
                      <a:pt x="1117" y="448"/>
                      <a:pt x="1095" y="413"/>
                    </a:cubicBezTo>
                    <a:cubicBezTo>
                      <a:pt x="844" y="131"/>
                      <a:pt x="620" y="0"/>
                      <a:pt x="319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 flipH="1">
                <a:off x="6944331" y="3252983"/>
                <a:ext cx="156613" cy="6346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7" extrusionOk="0">
                    <a:moveTo>
                      <a:pt x="317" y="1"/>
                    </a:moveTo>
                    <a:cubicBezTo>
                      <a:pt x="235" y="1"/>
                      <a:pt x="151" y="15"/>
                      <a:pt x="56" y="36"/>
                    </a:cubicBezTo>
                    <a:cubicBezTo>
                      <a:pt x="0" y="36"/>
                      <a:pt x="11" y="118"/>
                      <a:pt x="74" y="118"/>
                    </a:cubicBezTo>
                    <a:cubicBezTo>
                      <a:pt x="80" y="118"/>
                      <a:pt x="86" y="117"/>
                      <a:pt x="93" y="116"/>
                    </a:cubicBezTo>
                    <a:cubicBezTo>
                      <a:pt x="158" y="109"/>
                      <a:pt x="218" y="104"/>
                      <a:pt x="275" y="104"/>
                    </a:cubicBezTo>
                    <a:cubicBezTo>
                      <a:pt x="373" y="104"/>
                      <a:pt x="463" y="117"/>
                      <a:pt x="561" y="153"/>
                    </a:cubicBezTo>
                    <a:cubicBezTo>
                      <a:pt x="697" y="214"/>
                      <a:pt x="777" y="289"/>
                      <a:pt x="893" y="387"/>
                    </a:cubicBezTo>
                    <a:cubicBezTo>
                      <a:pt x="913" y="408"/>
                      <a:pt x="938" y="417"/>
                      <a:pt x="959" y="417"/>
                    </a:cubicBezTo>
                    <a:cubicBezTo>
                      <a:pt x="999" y="417"/>
                      <a:pt x="1028" y="386"/>
                      <a:pt x="992" y="349"/>
                    </a:cubicBezTo>
                    <a:cubicBezTo>
                      <a:pt x="856" y="233"/>
                      <a:pt x="716" y="97"/>
                      <a:pt x="524" y="36"/>
                    </a:cubicBezTo>
                    <a:cubicBezTo>
                      <a:pt x="452" y="11"/>
                      <a:pt x="385" y="1"/>
                      <a:pt x="31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 flipH="1">
                <a:off x="6949812" y="3240199"/>
                <a:ext cx="100147" cy="4170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274" extrusionOk="0">
                    <a:moveTo>
                      <a:pt x="68" y="0"/>
                    </a:moveTo>
                    <a:cubicBezTo>
                      <a:pt x="8" y="0"/>
                      <a:pt x="1" y="66"/>
                      <a:pt x="72" y="83"/>
                    </a:cubicBezTo>
                    <a:cubicBezTo>
                      <a:pt x="306" y="120"/>
                      <a:pt x="325" y="120"/>
                      <a:pt x="540" y="256"/>
                    </a:cubicBezTo>
                    <a:cubicBezTo>
                      <a:pt x="556" y="268"/>
                      <a:pt x="575" y="273"/>
                      <a:pt x="592" y="273"/>
                    </a:cubicBezTo>
                    <a:cubicBezTo>
                      <a:pt x="631" y="273"/>
                      <a:pt x="657" y="245"/>
                      <a:pt x="615" y="218"/>
                    </a:cubicBezTo>
                    <a:cubicBezTo>
                      <a:pt x="381" y="64"/>
                      <a:pt x="362" y="22"/>
                      <a:pt x="91" y="3"/>
                    </a:cubicBezTo>
                    <a:cubicBezTo>
                      <a:pt x="82" y="1"/>
                      <a:pt x="75" y="0"/>
                      <a:pt x="68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 flipH="1">
                <a:off x="7023931" y="3290423"/>
                <a:ext cx="98777" cy="5174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340" extrusionOk="0">
                    <a:moveTo>
                      <a:pt x="106" y="1"/>
                    </a:moveTo>
                    <a:cubicBezTo>
                      <a:pt x="57" y="1"/>
                      <a:pt x="0" y="42"/>
                      <a:pt x="40" y="85"/>
                    </a:cubicBezTo>
                    <a:cubicBezTo>
                      <a:pt x="170" y="228"/>
                      <a:pt x="329" y="339"/>
                      <a:pt x="524" y="339"/>
                    </a:cubicBezTo>
                    <a:cubicBezTo>
                      <a:pt x="538" y="339"/>
                      <a:pt x="553" y="339"/>
                      <a:pt x="569" y="337"/>
                    </a:cubicBezTo>
                    <a:cubicBezTo>
                      <a:pt x="648" y="337"/>
                      <a:pt x="587" y="239"/>
                      <a:pt x="508" y="239"/>
                    </a:cubicBezTo>
                    <a:cubicBezTo>
                      <a:pt x="372" y="239"/>
                      <a:pt x="274" y="183"/>
                      <a:pt x="157" y="24"/>
                    </a:cubicBezTo>
                    <a:cubicBezTo>
                      <a:pt x="146" y="8"/>
                      <a:pt x="127" y="1"/>
                      <a:pt x="106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 flipH="1">
                <a:off x="7021189" y="3239286"/>
                <a:ext cx="160875" cy="7549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496" extrusionOk="0">
                    <a:moveTo>
                      <a:pt x="869" y="1"/>
                    </a:moveTo>
                    <a:cubicBezTo>
                      <a:pt x="666" y="1"/>
                      <a:pt x="295" y="84"/>
                      <a:pt x="196" y="168"/>
                    </a:cubicBezTo>
                    <a:cubicBezTo>
                      <a:pt x="0" y="346"/>
                      <a:pt x="136" y="460"/>
                      <a:pt x="329" y="460"/>
                    </a:cubicBezTo>
                    <a:cubicBezTo>
                      <a:pt x="344" y="460"/>
                      <a:pt x="359" y="460"/>
                      <a:pt x="374" y="458"/>
                    </a:cubicBezTo>
                    <a:cubicBezTo>
                      <a:pt x="390" y="456"/>
                      <a:pt x="406" y="454"/>
                      <a:pt x="420" y="454"/>
                    </a:cubicBezTo>
                    <a:cubicBezTo>
                      <a:pt x="508" y="454"/>
                      <a:pt x="561" y="496"/>
                      <a:pt x="645" y="496"/>
                    </a:cubicBezTo>
                    <a:cubicBezTo>
                      <a:pt x="687" y="496"/>
                      <a:pt x="762" y="458"/>
                      <a:pt x="823" y="458"/>
                    </a:cubicBezTo>
                    <a:cubicBezTo>
                      <a:pt x="898" y="458"/>
                      <a:pt x="921" y="379"/>
                      <a:pt x="996" y="285"/>
                    </a:cubicBezTo>
                    <a:cubicBezTo>
                      <a:pt x="1057" y="206"/>
                      <a:pt x="1057" y="9"/>
                      <a:pt x="959" y="9"/>
                    </a:cubicBezTo>
                    <a:cubicBezTo>
                      <a:pt x="936" y="3"/>
                      <a:pt x="905" y="1"/>
                      <a:pt x="869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8" name="Google Shape;438;p27"/>
              <p:cNvGrpSpPr/>
              <p:nvPr/>
            </p:nvGrpSpPr>
            <p:grpSpPr>
              <a:xfrm>
                <a:off x="6427876" y="3395132"/>
                <a:ext cx="1958502" cy="1165832"/>
                <a:chOff x="6427876" y="3395132"/>
                <a:chExt cx="1958502" cy="1165832"/>
              </a:xfrm>
            </p:grpSpPr>
            <p:sp>
              <p:nvSpPr>
                <p:cNvPr id="439" name="Google Shape;439;p27"/>
                <p:cNvSpPr/>
                <p:nvPr/>
              </p:nvSpPr>
              <p:spPr>
                <a:xfrm flipH="1">
                  <a:off x="6427876" y="3395132"/>
                  <a:ext cx="1958502" cy="4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8" h="272" extrusionOk="0">
                      <a:moveTo>
                        <a:pt x="0" y="0"/>
                      </a:moveTo>
                      <a:lnTo>
                        <a:pt x="0" y="272"/>
                      </a:lnTo>
                      <a:lnTo>
                        <a:pt x="12867" y="272"/>
                      </a:lnTo>
                      <a:lnTo>
                        <a:pt x="128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 flipH="1">
                  <a:off x="6427939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5" y="7581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7"/>
                <p:cNvSpPr/>
                <p:nvPr/>
              </p:nvSpPr>
              <p:spPr>
                <a:xfrm flipH="1">
                  <a:off x="8353504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6" y="7581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2" name="Google Shape;442;p27"/>
              <p:cNvSpPr/>
              <p:nvPr/>
            </p:nvSpPr>
            <p:spPr>
              <a:xfrm flipH="1">
                <a:off x="6570334" y="3433637"/>
                <a:ext cx="1673591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0996" h="216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0996" y="215"/>
                    </a:lnTo>
                    <a:lnTo>
                      <a:pt x="10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 flipH="1">
                <a:off x="7021176" y="3377325"/>
                <a:ext cx="549136" cy="17959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8" extrusionOk="0">
                    <a:moveTo>
                      <a:pt x="136" y="0"/>
                    </a:moveTo>
                    <a:cubicBezTo>
                      <a:pt x="57" y="0"/>
                      <a:pt x="0" y="38"/>
                      <a:pt x="0" y="117"/>
                    </a:cubicBezTo>
                    <a:lnTo>
                      <a:pt x="3608" y="117"/>
                    </a:lnTo>
                    <a:lnTo>
                      <a:pt x="36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 flipH="1">
                <a:off x="6828191" y="3068981"/>
                <a:ext cx="647456" cy="30850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027" extrusionOk="0">
                    <a:moveTo>
                      <a:pt x="801" y="0"/>
                    </a:moveTo>
                    <a:cubicBezTo>
                      <a:pt x="745" y="0"/>
                      <a:pt x="665" y="57"/>
                      <a:pt x="646" y="117"/>
                    </a:cubicBezTo>
                    <a:lnTo>
                      <a:pt x="1" y="2026"/>
                    </a:lnTo>
                    <a:lnTo>
                      <a:pt x="3608" y="2026"/>
                    </a:lnTo>
                    <a:lnTo>
                      <a:pt x="4212" y="211"/>
                    </a:lnTo>
                    <a:cubicBezTo>
                      <a:pt x="4254" y="117"/>
                      <a:pt x="4174" y="0"/>
                      <a:pt x="4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 flipH="1">
                <a:off x="6926350" y="3365044"/>
                <a:ext cx="55220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118" extrusionOk="0">
                    <a:moveTo>
                      <a:pt x="1" y="0"/>
                    </a:moveTo>
                    <a:lnTo>
                      <a:pt x="1" y="117"/>
                    </a:lnTo>
                    <a:lnTo>
                      <a:pt x="3627" y="117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 flipH="1">
                <a:off x="7122250" y="3193628"/>
                <a:ext cx="50682" cy="4428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91" extrusionOk="0">
                    <a:moveTo>
                      <a:pt x="197" y="38"/>
                    </a:moveTo>
                    <a:cubicBezTo>
                      <a:pt x="308" y="73"/>
                      <a:pt x="297" y="236"/>
                      <a:pt x="195" y="236"/>
                    </a:cubicBezTo>
                    <a:cubicBezTo>
                      <a:pt x="189" y="236"/>
                      <a:pt x="184" y="235"/>
                      <a:pt x="178" y="234"/>
                    </a:cubicBezTo>
                    <a:cubicBezTo>
                      <a:pt x="98" y="234"/>
                      <a:pt x="42" y="173"/>
                      <a:pt x="80" y="94"/>
                    </a:cubicBezTo>
                    <a:cubicBezTo>
                      <a:pt x="98" y="56"/>
                      <a:pt x="136" y="38"/>
                      <a:pt x="178" y="38"/>
                    </a:cubicBezTo>
                    <a:close/>
                    <a:moveTo>
                      <a:pt x="178" y="0"/>
                    </a:moveTo>
                    <a:cubicBezTo>
                      <a:pt x="98" y="0"/>
                      <a:pt x="19" y="56"/>
                      <a:pt x="19" y="136"/>
                    </a:cubicBezTo>
                    <a:cubicBezTo>
                      <a:pt x="0" y="211"/>
                      <a:pt x="80" y="272"/>
                      <a:pt x="159" y="290"/>
                    </a:cubicBezTo>
                    <a:cubicBezTo>
                      <a:pt x="234" y="290"/>
                      <a:pt x="314" y="253"/>
                      <a:pt x="332" y="173"/>
                    </a:cubicBezTo>
                    <a:cubicBezTo>
                      <a:pt x="332" y="94"/>
                      <a:pt x="295" y="19"/>
                      <a:pt x="2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>
          <a:extLst>
            <a:ext uri="{FF2B5EF4-FFF2-40B4-BE49-F238E27FC236}">
              <a16:creationId xmlns:a16="http://schemas.microsoft.com/office/drawing/2014/main" id="{952528EF-3BC6-54EF-084B-88A283AA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3">
            <a:extLst>
              <a:ext uri="{FF2B5EF4-FFF2-40B4-BE49-F238E27FC236}">
                <a16:creationId xmlns:a16="http://schemas.microsoft.com/office/drawing/2014/main" id="{1E467BF8-DB01-444B-468C-6236489F64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67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Modelling Approach</a:t>
            </a:r>
            <a:endParaRPr dirty="0"/>
          </a:p>
        </p:txBody>
      </p:sp>
      <p:sp>
        <p:nvSpPr>
          <p:cNvPr id="639" name="Google Shape;639;p33">
            <a:extLst>
              <a:ext uri="{FF2B5EF4-FFF2-40B4-BE49-F238E27FC236}">
                <a16:creationId xmlns:a16="http://schemas.microsoft.com/office/drawing/2014/main" id="{CB2DF946-695B-567A-3A6C-B776812C710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90990" y="1659113"/>
            <a:ext cx="272193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Why </a:t>
            </a:r>
            <a:r>
              <a:rPr lang="en-US" sz="1800" b="1" dirty="0" err="1"/>
              <a:t>RandomForest</a:t>
            </a:r>
            <a:r>
              <a:rPr lang="en-US" sz="1800" b="1" dirty="0"/>
              <a:t>?</a:t>
            </a:r>
            <a:endParaRPr sz="1800" dirty="0"/>
          </a:p>
        </p:txBody>
      </p:sp>
      <p:sp>
        <p:nvSpPr>
          <p:cNvPr id="640" name="Google Shape;640;p33">
            <a:extLst>
              <a:ext uri="{FF2B5EF4-FFF2-40B4-BE49-F238E27FC236}">
                <a16:creationId xmlns:a16="http://schemas.microsoft.com/office/drawing/2014/main" id="{5F3A0FDE-0B45-9323-0D4D-C0609BDBF48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93385" y="1648677"/>
            <a:ext cx="430816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Feature Engineering and</a:t>
            </a:r>
            <a:r>
              <a:rPr lang="en-US" sz="1800" b="1" baseline="0" dirty="0"/>
              <a:t> </a:t>
            </a:r>
            <a:r>
              <a:rPr lang="en-US" sz="1800" b="1" dirty="0"/>
              <a:t>Selection</a:t>
            </a:r>
            <a:endParaRPr sz="1800" dirty="0"/>
          </a:p>
        </p:txBody>
      </p:sp>
      <p:sp>
        <p:nvSpPr>
          <p:cNvPr id="641" name="Google Shape;641;p33">
            <a:extLst>
              <a:ext uri="{FF2B5EF4-FFF2-40B4-BE49-F238E27FC236}">
                <a16:creationId xmlns:a16="http://schemas.microsoft.com/office/drawing/2014/main" id="{4CA769B4-3672-D272-4E5F-303D1D5C16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2175443"/>
            <a:ext cx="2945219" cy="163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	</a:t>
            </a:r>
            <a:r>
              <a:rPr lang="en-US" sz="1400" dirty="0" err="1"/>
              <a:t>RandomForest</a:t>
            </a:r>
            <a:r>
              <a:rPr lang="en-US" sz="1400" dirty="0"/>
              <a:t> Classifier chosen for its ability in handling classification tasks, categorical and numerical data, and suitability for predicting binary outcomes.</a:t>
            </a:r>
          </a:p>
        </p:txBody>
      </p:sp>
      <p:sp>
        <p:nvSpPr>
          <p:cNvPr id="642" name="Google Shape;642;p33">
            <a:extLst>
              <a:ext uri="{FF2B5EF4-FFF2-40B4-BE49-F238E27FC236}">
                <a16:creationId xmlns:a16="http://schemas.microsoft.com/office/drawing/2014/main" id="{371BEAC4-CDDA-D071-9652-97C50C76BB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19647" y="2125774"/>
            <a:ext cx="2640003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	Data was split 80/20 into training and testing sets, ensuring evaluation on unseen data for better generalization.</a:t>
            </a:r>
          </a:p>
        </p:txBody>
      </p:sp>
      <p:sp>
        <p:nvSpPr>
          <p:cNvPr id="643" name="Google Shape;643;p33">
            <a:extLst>
              <a:ext uri="{FF2B5EF4-FFF2-40B4-BE49-F238E27FC236}">
                <a16:creationId xmlns:a16="http://schemas.microsoft.com/office/drawing/2014/main" id="{E51ACF0A-8F42-B3B9-36FA-630955B860D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401340" y="2125774"/>
            <a:ext cx="3168501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	 Key hyperparameters, such as criterion='entropy', </a:t>
            </a:r>
            <a:r>
              <a:rPr lang="en-US" sz="1400" dirty="0" err="1"/>
              <a:t>max_depth</a:t>
            </a:r>
            <a:r>
              <a:rPr lang="en-US" sz="1400" dirty="0"/>
              <a:t>=10, and </a:t>
            </a:r>
            <a:r>
              <a:rPr lang="en-US" sz="1400" dirty="0" err="1"/>
              <a:t>n_estimators</a:t>
            </a:r>
            <a:r>
              <a:rPr lang="en-US" sz="1400" dirty="0"/>
              <a:t>=100, were tuned to optimize the model.</a:t>
            </a:r>
          </a:p>
        </p:txBody>
      </p:sp>
      <p:grpSp>
        <p:nvGrpSpPr>
          <p:cNvPr id="645" name="Google Shape;645;p33">
            <a:extLst>
              <a:ext uri="{FF2B5EF4-FFF2-40B4-BE49-F238E27FC236}">
                <a16:creationId xmlns:a16="http://schemas.microsoft.com/office/drawing/2014/main" id="{23CF90E8-0B51-E110-FE4C-CBF61518A847}"/>
              </a:ext>
            </a:extLst>
          </p:cNvPr>
          <p:cNvGrpSpPr/>
          <p:nvPr/>
        </p:nvGrpSpPr>
        <p:grpSpPr>
          <a:xfrm>
            <a:off x="6970539" y="3638458"/>
            <a:ext cx="1460288" cy="1109638"/>
            <a:chOff x="4101600" y="602113"/>
            <a:chExt cx="1312500" cy="997337"/>
          </a:xfrm>
        </p:grpSpPr>
        <p:grpSp>
          <p:nvGrpSpPr>
            <p:cNvPr id="646" name="Google Shape;646;p33">
              <a:extLst>
                <a:ext uri="{FF2B5EF4-FFF2-40B4-BE49-F238E27FC236}">
                  <a16:creationId xmlns:a16="http://schemas.microsoft.com/office/drawing/2014/main" id="{0F47464D-599F-D0D8-3440-0A60D66CC5D2}"/>
                </a:ext>
              </a:extLst>
            </p:cNvPr>
            <p:cNvGrpSpPr/>
            <p:nvPr/>
          </p:nvGrpSpPr>
          <p:grpSpPr>
            <a:xfrm>
              <a:off x="4101600" y="882168"/>
              <a:ext cx="1312500" cy="717282"/>
              <a:chOff x="4101600" y="882168"/>
              <a:chExt cx="1312500" cy="717282"/>
            </a:xfrm>
          </p:grpSpPr>
          <p:grpSp>
            <p:nvGrpSpPr>
              <p:cNvPr id="647" name="Google Shape;647;p33">
                <a:extLst>
                  <a:ext uri="{FF2B5EF4-FFF2-40B4-BE49-F238E27FC236}">
                    <a16:creationId xmlns:a16="http://schemas.microsoft.com/office/drawing/2014/main" id="{D4CB235E-0BFF-6FF6-9437-FC445B5D8CBD}"/>
                  </a:ext>
                </a:extLst>
              </p:cNvPr>
              <p:cNvGrpSpPr/>
              <p:nvPr/>
            </p:nvGrpSpPr>
            <p:grpSpPr>
              <a:xfrm>
                <a:off x="4345668" y="882168"/>
                <a:ext cx="356154" cy="601800"/>
                <a:chOff x="4345668" y="880350"/>
                <a:chExt cx="356154" cy="601800"/>
              </a:xfrm>
            </p:grpSpPr>
            <p:sp>
              <p:nvSpPr>
                <p:cNvPr id="648" name="Google Shape;648;p33">
                  <a:extLst>
                    <a:ext uri="{FF2B5EF4-FFF2-40B4-BE49-F238E27FC236}">
                      <a16:creationId xmlns:a16="http://schemas.microsoft.com/office/drawing/2014/main" id="{3BB03FD4-58FC-B15B-CE1E-93D06600632C}"/>
                    </a:ext>
                  </a:extLst>
                </p:cNvPr>
                <p:cNvSpPr/>
                <p:nvPr/>
              </p:nvSpPr>
              <p:spPr>
                <a:xfrm rot="-5400000">
                  <a:off x="4103418" y="1122600"/>
                  <a:ext cx="601800" cy="117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3">
                  <a:extLst>
                    <a:ext uri="{FF2B5EF4-FFF2-40B4-BE49-F238E27FC236}">
                      <a16:creationId xmlns:a16="http://schemas.microsoft.com/office/drawing/2014/main" id="{2598358B-7578-DC9F-3EC9-2501E88AA47D}"/>
                    </a:ext>
                  </a:extLst>
                </p:cNvPr>
                <p:cNvSpPr/>
                <p:nvPr/>
              </p:nvSpPr>
              <p:spPr>
                <a:xfrm rot="-5400000">
                  <a:off x="4241250" y="1181550"/>
                  <a:ext cx="520500" cy="80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3">
                  <a:extLst>
                    <a:ext uri="{FF2B5EF4-FFF2-40B4-BE49-F238E27FC236}">
                      <a16:creationId xmlns:a16="http://schemas.microsoft.com/office/drawing/2014/main" id="{E12DBF2A-81E0-0FCF-38E5-504CC77F5F1D}"/>
                    </a:ext>
                  </a:extLst>
                </p:cNvPr>
                <p:cNvSpPr/>
                <p:nvPr/>
              </p:nvSpPr>
              <p:spPr>
                <a:xfrm rot="-5400000">
                  <a:off x="4428450" y="1031725"/>
                  <a:ext cx="146100" cy="531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3">
                  <a:extLst>
                    <a:ext uri="{FF2B5EF4-FFF2-40B4-BE49-F238E27FC236}">
                      <a16:creationId xmlns:a16="http://schemas.microsoft.com/office/drawing/2014/main" id="{BE3F1DBD-14B4-15AD-CE02-7D6624281C2F}"/>
                    </a:ext>
                  </a:extLst>
                </p:cNvPr>
                <p:cNvSpPr/>
                <p:nvPr/>
              </p:nvSpPr>
              <p:spPr>
                <a:xfrm rot="-5400000">
                  <a:off x="4174368" y="1119525"/>
                  <a:ext cx="4599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3">
                  <a:extLst>
                    <a:ext uri="{FF2B5EF4-FFF2-40B4-BE49-F238E27FC236}">
                      <a16:creationId xmlns:a16="http://schemas.microsoft.com/office/drawing/2014/main" id="{C2179138-D077-3654-2387-DEFB293D7667}"/>
                    </a:ext>
                  </a:extLst>
                </p:cNvPr>
                <p:cNvSpPr/>
                <p:nvPr/>
              </p:nvSpPr>
              <p:spPr>
                <a:xfrm rot="-5400000">
                  <a:off x="4377918" y="1402538"/>
                  <a:ext cx="528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3">
                  <a:extLst>
                    <a:ext uri="{FF2B5EF4-FFF2-40B4-BE49-F238E27FC236}">
                      <a16:creationId xmlns:a16="http://schemas.microsoft.com/office/drawing/2014/main" id="{24E4D095-A550-2744-3C70-C08F982E4F69}"/>
                    </a:ext>
                  </a:extLst>
                </p:cNvPr>
                <p:cNvSpPr/>
                <p:nvPr/>
              </p:nvSpPr>
              <p:spPr>
                <a:xfrm rot="-5400000">
                  <a:off x="4344782" y="1205100"/>
                  <a:ext cx="473400" cy="80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3">
                  <a:extLst>
                    <a:ext uri="{FF2B5EF4-FFF2-40B4-BE49-F238E27FC236}">
                      <a16:creationId xmlns:a16="http://schemas.microsoft.com/office/drawing/2014/main" id="{C396CDC2-513E-7080-C0CC-2EBA47E83230}"/>
                    </a:ext>
                  </a:extLst>
                </p:cNvPr>
                <p:cNvSpPr/>
                <p:nvPr/>
              </p:nvSpPr>
              <p:spPr>
                <a:xfrm rot="-5400000">
                  <a:off x="4383972" y="1164300"/>
                  <a:ext cx="555000" cy="80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3">
                  <a:extLst>
                    <a:ext uri="{FF2B5EF4-FFF2-40B4-BE49-F238E27FC236}">
                      <a16:creationId xmlns:a16="http://schemas.microsoft.com/office/drawing/2014/main" id="{8FAAB959-3A13-BDFB-EFE2-0430BA7BB261}"/>
                    </a:ext>
                  </a:extLst>
                </p:cNvPr>
                <p:cNvSpPr/>
                <p:nvPr/>
              </p:nvSpPr>
              <p:spPr>
                <a:xfrm rot="-5400000">
                  <a:off x="4425650" y="1178050"/>
                  <a:ext cx="311700" cy="53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3">
                  <a:extLst>
                    <a:ext uri="{FF2B5EF4-FFF2-40B4-BE49-F238E27FC236}">
                      <a16:creationId xmlns:a16="http://schemas.microsoft.com/office/drawing/2014/main" id="{53BB090E-33D6-3ACC-678E-6FFC95AB5685}"/>
                    </a:ext>
                  </a:extLst>
                </p:cNvPr>
                <p:cNvSpPr/>
                <p:nvPr/>
              </p:nvSpPr>
              <p:spPr>
                <a:xfrm rot="-5400000">
                  <a:off x="4505625" y="1090950"/>
                  <a:ext cx="3117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7" name="Google Shape;657;p33">
                <a:extLst>
                  <a:ext uri="{FF2B5EF4-FFF2-40B4-BE49-F238E27FC236}">
                    <a16:creationId xmlns:a16="http://schemas.microsoft.com/office/drawing/2014/main" id="{B1E19141-0DA6-ABED-4F38-7131F12E39A8}"/>
                  </a:ext>
                </a:extLst>
              </p:cNvPr>
              <p:cNvSpPr/>
              <p:nvPr/>
            </p:nvSpPr>
            <p:spPr>
              <a:xfrm>
                <a:off x="4101600" y="1482150"/>
                <a:ext cx="1312500" cy="117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33">
              <a:extLst>
                <a:ext uri="{FF2B5EF4-FFF2-40B4-BE49-F238E27FC236}">
                  <a16:creationId xmlns:a16="http://schemas.microsoft.com/office/drawing/2014/main" id="{04DC3EF2-96F3-58D9-3789-BC20B4427FE2}"/>
                </a:ext>
              </a:extLst>
            </p:cNvPr>
            <p:cNvGrpSpPr/>
            <p:nvPr/>
          </p:nvGrpSpPr>
          <p:grpSpPr>
            <a:xfrm>
              <a:off x="4848511" y="602113"/>
              <a:ext cx="427071" cy="892904"/>
              <a:chOff x="2089640" y="304828"/>
              <a:chExt cx="940685" cy="1966749"/>
            </a:xfrm>
          </p:grpSpPr>
          <p:sp>
            <p:nvSpPr>
              <p:cNvPr id="659" name="Google Shape;659;p33">
                <a:extLst>
                  <a:ext uri="{FF2B5EF4-FFF2-40B4-BE49-F238E27FC236}">
                    <a16:creationId xmlns:a16="http://schemas.microsoft.com/office/drawing/2014/main" id="{A10A00EB-D003-A6F5-A576-974020E97481}"/>
                  </a:ext>
                </a:extLst>
              </p:cNvPr>
              <p:cNvSpPr/>
              <p:nvPr/>
            </p:nvSpPr>
            <p:spPr>
              <a:xfrm>
                <a:off x="2372490" y="715251"/>
                <a:ext cx="657834" cy="95043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807" extrusionOk="0">
                    <a:moveTo>
                      <a:pt x="2365" y="1"/>
                    </a:moveTo>
                    <a:cubicBezTo>
                      <a:pt x="2242" y="1"/>
                      <a:pt x="2107" y="76"/>
                      <a:pt x="2026" y="170"/>
                    </a:cubicBezTo>
                    <a:cubicBezTo>
                      <a:pt x="1558" y="638"/>
                      <a:pt x="1404" y="1321"/>
                      <a:pt x="1090" y="1906"/>
                    </a:cubicBezTo>
                    <a:cubicBezTo>
                      <a:pt x="1034" y="2023"/>
                      <a:pt x="936" y="2158"/>
                      <a:pt x="819" y="2158"/>
                    </a:cubicBezTo>
                    <a:cubicBezTo>
                      <a:pt x="683" y="2139"/>
                      <a:pt x="604" y="2023"/>
                      <a:pt x="468" y="1985"/>
                    </a:cubicBezTo>
                    <a:cubicBezTo>
                      <a:pt x="460" y="1984"/>
                      <a:pt x="452" y="1984"/>
                      <a:pt x="445" y="1984"/>
                    </a:cubicBezTo>
                    <a:cubicBezTo>
                      <a:pt x="284" y="1984"/>
                      <a:pt x="175" y="2166"/>
                      <a:pt x="117" y="2336"/>
                    </a:cubicBezTo>
                    <a:cubicBezTo>
                      <a:pt x="19" y="2626"/>
                      <a:pt x="0" y="2958"/>
                      <a:pt x="98" y="3253"/>
                    </a:cubicBezTo>
                    <a:cubicBezTo>
                      <a:pt x="250" y="3657"/>
                      <a:pt x="543" y="3807"/>
                      <a:pt x="872" y="3807"/>
                    </a:cubicBezTo>
                    <a:cubicBezTo>
                      <a:pt x="1306" y="3807"/>
                      <a:pt x="1803" y="3548"/>
                      <a:pt x="2124" y="3272"/>
                    </a:cubicBezTo>
                    <a:cubicBezTo>
                      <a:pt x="2283" y="3136"/>
                      <a:pt x="2438" y="2958"/>
                      <a:pt x="2517" y="2743"/>
                    </a:cubicBezTo>
                    <a:cubicBezTo>
                      <a:pt x="2592" y="2533"/>
                      <a:pt x="2592" y="2299"/>
                      <a:pt x="2475" y="2102"/>
                    </a:cubicBezTo>
                    <a:cubicBezTo>
                      <a:pt x="2438" y="2023"/>
                      <a:pt x="2358" y="1966"/>
                      <a:pt x="2321" y="1887"/>
                    </a:cubicBezTo>
                    <a:cubicBezTo>
                      <a:pt x="2185" y="1615"/>
                      <a:pt x="2400" y="1302"/>
                      <a:pt x="2494" y="1031"/>
                    </a:cubicBezTo>
                    <a:cubicBezTo>
                      <a:pt x="2592" y="797"/>
                      <a:pt x="2634" y="544"/>
                      <a:pt x="2611" y="287"/>
                    </a:cubicBezTo>
                    <a:cubicBezTo>
                      <a:pt x="2592" y="212"/>
                      <a:pt x="2574" y="114"/>
                      <a:pt x="2517" y="53"/>
                    </a:cubicBezTo>
                    <a:cubicBezTo>
                      <a:pt x="2474" y="16"/>
                      <a:pt x="2421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>
                <a:extLst>
                  <a:ext uri="{FF2B5EF4-FFF2-40B4-BE49-F238E27FC236}">
                    <a16:creationId xmlns:a16="http://schemas.microsoft.com/office/drawing/2014/main" id="{FA9D10DE-1E0E-AF21-FD55-73C07F1263AE}"/>
                  </a:ext>
                </a:extLst>
              </p:cNvPr>
              <p:cNvSpPr/>
              <p:nvPr/>
            </p:nvSpPr>
            <p:spPr>
              <a:xfrm>
                <a:off x="2475096" y="1347362"/>
                <a:ext cx="243411" cy="4676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873" extrusionOk="0">
                    <a:moveTo>
                      <a:pt x="913" y="1"/>
                    </a:moveTo>
                    <a:lnTo>
                      <a:pt x="1" y="1830"/>
                    </a:lnTo>
                    <a:lnTo>
                      <a:pt x="76" y="1872"/>
                    </a:lnTo>
                    <a:lnTo>
                      <a:pt x="974" y="38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>
                <a:extLst>
                  <a:ext uri="{FF2B5EF4-FFF2-40B4-BE49-F238E27FC236}">
                    <a16:creationId xmlns:a16="http://schemas.microsoft.com/office/drawing/2014/main" id="{7A384FB3-B351-6C4D-0407-F6792019FA61}"/>
                  </a:ext>
                </a:extLst>
              </p:cNvPr>
              <p:cNvSpPr/>
              <p:nvPr/>
            </p:nvSpPr>
            <p:spPr>
              <a:xfrm>
                <a:off x="2089640" y="304828"/>
                <a:ext cx="808624" cy="1199842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806" extrusionOk="0">
                    <a:moveTo>
                      <a:pt x="1925" y="1"/>
                    </a:moveTo>
                    <a:cubicBezTo>
                      <a:pt x="1119" y="1"/>
                      <a:pt x="1145" y="1365"/>
                      <a:pt x="1054" y="1912"/>
                    </a:cubicBezTo>
                    <a:cubicBezTo>
                      <a:pt x="1054" y="2010"/>
                      <a:pt x="1016" y="2127"/>
                      <a:pt x="918" y="2146"/>
                    </a:cubicBezTo>
                    <a:cubicBezTo>
                      <a:pt x="880" y="2146"/>
                      <a:pt x="843" y="2127"/>
                      <a:pt x="801" y="2108"/>
                    </a:cubicBezTo>
                    <a:cubicBezTo>
                      <a:pt x="703" y="2071"/>
                      <a:pt x="647" y="2010"/>
                      <a:pt x="567" y="1973"/>
                    </a:cubicBezTo>
                    <a:cubicBezTo>
                      <a:pt x="523" y="1962"/>
                      <a:pt x="471" y="1949"/>
                      <a:pt x="419" y="1949"/>
                    </a:cubicBezTo>
                    <a:cubicBezTo>
                      <a:pt x="383" y="1949"/>
                      <a:pt x="347" y="1955"/>
                      <a:pt x="314" y="1973"/>
                    </a:cubicBezTo>
                    <a:cubicBezTo>
                      <a:pt x="235" y="2029"/>
                      <a:pt x="235" y="2165"/>
                      <a:pt x="258" y="2244"/>
                    </a:cubicBezTo>
                    <a:cubicBezTo>
                      <a:pt x="296" y="2342"/>
                      <a:pt x="352" y="2422"/>
                      <a:pt x="394" y="2515"/>
                    </a:cubicBezTo>
                    <a:cubicBezTo>
                      <a:pt x="469" y="2693"/>
                      <a:pt x="450" y="2890"/>
                      <a:pt x="375" y="3044"/>
                    </a:cubicBezTo>
                    <a:cubicBezTo>
                      <a:pt x="333" y="3142"/>
                      <a:pt x="258" y="3217"/>
                      <a:pt x="197" y="3316"/>
                    </a:cubicBezTo>
                    <a:cubicBezTo>
                      <a:pt x="197" y="3334"/>
                      <a:pt x="197" y="3358"/>
                      <a:pt x="179" y="3358"/>
                    </a:cubicBezTo>
                    <a:cubicBezTo>
                      <a:pt x="1" y="3802"/>
                      <a:pt x="511" y="4448"/>
                      <a:pt x="880" y="4621"/>
                    </a:cubicBezTo>
                    <a:cubicBezTo>
                      <a:pt x="1129" y="4753"/>
                      <a:pt x="1409" y="4806"/>
                      <a:pt x="1691" y="4806"/>
                    </a:cubicBezTo>
                    <a:cubicBezTo>
                      <a:pt x="1960" y="4806"/>
                      <a:pt x="2231" y="4757"/>
                      <a:pt x="2481" y="4682"/>
                    </a:cubicBezTo>
                    <a:cubicBezTo>
                      <a:pt x="2616" y="4621"/>
                      <a:pt x="2771" y="4565"/>
                      <a:pt x="2869" y="4448"/>
                    </a:cubicBezTo>
                    <a:cubicBezTo>
                      <a:pt x="2986" y="4331"/>
                      <a:pt x="3023" y="4153"/>
                      <a:pt x="2967" y="4017"/>
                    </a:cubicBezTo>
                    <a:cubicBezTo>
                      <a:pt x="2869" y="3844"/>
                      <a:pt x="2616" y="3727"/>
                      <a:pt x="2654" y="3531"/>
                    </a:cubicBezTo>
                    <a:cubicBezTo>
                      <a:pt x="2654" y="3475"/>
                      <a:pt x="2691" y="3433"/>
                      <a:pt x="2733" y="3395"/>
                    </a:cubicBezTo>
                    <a:cubicBezTo>
                      <a:pt x="2832" y="3278"/>
                      <a:pt x="2967" y="3199"/>
                      <a:pt x="3066" y="3082"/>
                    </a:cubicBezTo>
                    <a:cubicBezTo>
                      <a:pt x="3159" y="2965"/>
                      <a:pt x="3239" y="2792"/>
                      <a:pt x="3159" y="2656"/>
                    </a:cubicBezTo>
                    <a:cubicBezTo>
                      <a:pt x="3106" y="2543"/>
                      <a:pt x="2981" y="2491"/>
                      <a:pt x="2858" y="2491"/>
                    </a:cubicBezTo>
                    <a:cubicBezTo>
                      <a:pt x="2808" y="2491"/>
                      <a:pt x="2759" y="2499"/>
                      <a:pt x="2715" y="2515"/>
                    </a:cubicBezTo>
                    <a:cubicBezTo>
                      <a:pt x="2643" y="2530"/>
                      <a:pt x="2571" y="2557"/>
                      <a:pt x="2508" y="2557"/>
                    </a:cubicBezTo>
                    <a:cubicBezTo>
                      <a:pt x="2468" y="2557"/>
                      <a:pt x="2432" y="2546"/>
                      <a:pt x="2401" y="2515"/>
                    </a:cubicBezTo>
                    <a:cubicBezTo>
                      <a:pt x="2322" y="2459"/>
                      <a:pt x="2340" y="2342"/>
                      <a:pt x="2364" y="2263"/>
                    </a:cubicBezTo>
                    <a:cubicBezTo>
                      <a:pt x="2439" y="1739"/>
                      <a:pt x="2733" y="1173"/>
                      <a:pt x="2635" y="644"/>
                    </a:cubicBezTo>
                    <a:cubicBezTo>
                      <a:pt x="2598" y="354"/>
                      <a:pt x="2382" y="82"/>
                      <a:pt x="2106" y="22"/>
                    </a:cubicBezTo>
                    <a:cubicBezTo>
                      <a:pt x="2042" y="8"/>
                      <a:pt x="1981" y="1"/>
                      <a:pt x="1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>
                <a:extLst>
                  <a:ext uri="{FF2B5EF4-FFF2-40B4-BE49-F238E27FC236}">
                    <a16:creationId xmlns:a16="http://schemas.microsoft.com/office/drawing/2014/main" id="{21ACE19A-5CD0-5FFE-68B1-BCE7C5FDE328}"/>
                  </a:ext>
                </a:extLst>
              </p:cNvPr>
              <p:cNvSpPr/>
              <p:nvPr/>
            </p:nvSpPr>
            <p:spPr>
              <a:xfrm>
                <a:off x="2484582" y="781907"/>
                <a:ext cx="19972" cy="11054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28" extrusionOk="0">
                    <a:moveTo>
                      <a:pt x="0" y="1"/>
                    </a:moveTo>
                    <a:lnTo>
                      <a:pt x="0" y="4427"/>
                    </a:lnTo>
                    <a:lnTo>
                      <a:pt x="80" y="442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>
                <a:extLst>
                  <a:ext uri="{FF2B5EF4-FFF2-40B4-BE49-F238E27FC236}">
                    <a16:creationId xmlns:a16="http://schemas.microsoft.com/office/drawing/2014/main" id="{A242BDFC-54A5-5784-7F4D-D5B52A4173E3}"/>
                  </a:ext>
                </a:extLst>
              </p:cNvPr>
              <p:cNvSpPr/>
              <p:nvPr/>
            </p:nvSpPr>
            <p:spPr>
              <a:xfrm>
                <a:off x="2280121" y="1639451"/>
                <a:ext cx="579693" cy="63212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32" extrusionOk="0">
                    <a:moveTo>
                      <a:pt x="1" y="0"/>
                    </a:moveTo>
                    <a:lnTo>
                      <a:pt x="1" y="1381"/>
                    </a:lnTo>
                    <a:cubicBezTo>
                      <a:pt x="1" y="2026"/>
                      <a:pt x="525" y="2532"/>
                      <a:pt x="1170" y="2532"/>
                    </a:cubicBezTo>
                    <a:cubicBezTo>
                      <a:pt x="1811" y="2532"/>
                      <a:pt x="2321" y="2026"/>
                      <a:pt x="2321" y="1381"/>
                    </a:cubicBezTo>
                    <a:lnTo>
                      <a:pt x="23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639;p33">
            <a:extLst>
              <a:ext uri="{FF2B5EF4-FFF2-40B4-BE49-F238E27FC236}">
                <a16:creationId xmlns:a16="http://schemas.microsoft.com/office/drawing/2014/main" id="{E96FA88F-7C7E-BDA8-BAE3-47F30964AC87}"/>
              </a:ext>
            </a:extLst>
          </p:cNvPr>
          <p:cNvSpPr txBox="1">
            <a:spLocks/>
          </p:cNvSpPr>
          <p:nvPr/>
        </p:nvSpPr>
        <p:spPr>
          <a:xfrm>
            <a:off x="720000" y="964632"/>
            <a:ext cx="505175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indent="0"/>
            <a:r>
              <a:rPr lang="en-US" sz="1800" dirty="0"/>
              <a:t>Model Chosen 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371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/>
              <a:t>Model Performance</a:t>
            </a:r>
          </a:p>
        </p:txBody>
      </p:sp>
      <p:sp>
        <p:nvSpPr>
          <p:cNvPr id="966" name="Google Shape;966;p39"/>
          <p:cNvSpPr txBox="1">
            <a:spLocks noGrp="1"/>
          </p:cNvSpPr>
          <p:nvPr>
            <p:ph type="title" idx="4294967295"/>
          </p:nvPr>
        </p:nvSpPr>
        <p:spPr>
          <a:xfrm>
            <a:off x="1083723" y="3823411"/>
            <a:ext cx="1734236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F1-Score</a:t>
            </a:r>
            <a:endParaRPr sz="2400" dirty="0"/>
          </a:p>
        </p:txBody>
      </p:sp>
      <p:sp>
        <p:nvSpPr>
          <p:cNvPr id="967" name="Google Shape;967;p39"/>
          <p:cNvSpPr txBox="1">
            <a:spLocks noGrp="1"/>
          </p:cNvSpPr>
          <p:nvPr>
            <p:ph type="title" idx="4294967295"/>
          </p:nvPr>
        </p:nvSpPr>
        <p:spPr>
          <a:xfrm>
            <a:off x="1083723" y="3069082"/>
            <a:ext cx="14454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Recall</a:t>
            </a:r>
            <a:endParaRPr sz="2400" dirty="0"/>
          </a:p>
        </p:txBody>
      </p:sp>
      <p:sp>
        <p:nvSpPr>
          <p:cNvPr id="968" name="Google Shape;968;p39"/>
          <p:cNvSpPr txBox="1">
            <a:spLocks noGrp="1"/>
          </p:cNvSpPr>
          <p:nvPr>
            <p:ph type="title" idx="4294967295"/>
          </p:nvPr>
        </p:nvSpPr>
        <p:spPr>
          <a:xfrm>
            <a:off x="1083723" y="2314754"/>
            <a:ext cx="1734236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Precision</a:t>
            </a:r>
          </a:p>
        </p:txBody>
      </p:sp>
      <p:sp>
        <p:nvSpPr>
          <p:cNvPr id="969" name="Google Shape;969;p39"/>
          <p:cNvSpPr txBox="1">
            <a:spLocks noGrp="1"/>
          </p:cNvSpPr>
          <p:nvPr>
            <p:ph type="title" idx="4294967295"/>
          </p:nvPr>
        </p:nvSpPr>
        <p:spPr>
          <a:xfrm>
            <a:off x="1083722" y="1560425"/>
            <a:ext cx="1734237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Accuracy</a:t>
            </a:r>
            <a:endParaRPr sz="2400" dirty="0"/>
          </a:p>
        </p:txBody>
      </p:sp>
      <p:sp>
        <p:nvSpPr>
          <p:cNvPr id="970" name="Google Shape;970;p39"/>
          <p:cNvSpPr txBox="1"/>
          <p:nvPr/>
        </p:nvSpPr>
        <p:spPr>
          <a:xfrm>
            <a:off x="1236448" y="4124375"/>
            <a:ext cx="14454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0.24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1" name="Google Shape;971;p39"/>
          <p:cNvSpPr txBox="1"/>
          <p:nvPr/>
        </p:nvSpPr>
        <p:spPr>
          <a:xfrm>
            <a:off x="1236448" y="3343047"/>
            <a:ext cx="14454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0.14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1228140" y="2542416"/>
            <a:ext cx="14454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0.86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3" name="Google Shape;973;p39"/>
          <p:cNvSpPr txBox="1"/>
          <p:nvPr/>
        </p:nvSpPr>
        <p:spPr>
          <a:xfrm>
            <a:off x="1111540" y="1808782"/>
            <a:ext cx="14454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~87.4%.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4" name="Google Shape;974;p39"/>
          <p:cNvSpPr/>
          <p:nvPr/>
        </p:nvSpPr>
        <p:spPr>
          <a:xfrm>
            <a:off x="713225" y="1476913"/>
            <a:ext cx="279600" cy="27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/>
          <p:nvPr/>
        </p:nvSpPr>
        <p:spPr>
          <a:xfrm>
            <a:off x="713225" y="2266825"/>
            <a:ext cx="279600" cy="27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9"/>
          <p:cNvSpPr/>
          <p:nvPr/>
        </p:nvSpPr>
        <p:spPr>
          <a:xfrm>
            <a:off x="713225" y="3758838"/>
            <a:ext cx="279600" cy="27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713225" y="3010438"/>
            <a:ext cx="279600" cy="27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9" name="Google Shape;979;p39"/>
          <p:cNvGrpSpPr/>
          <p:nvPr/>
        </p:nvGrpSpPr>
        <p:grpSpPr>
          <a:xfrm>
            <a:off x="7990400" y="92219"/>
            <a:ext cx="988584" cy="5051288"/>
            <a:chOff x="3564034" y="2582461"/>
            <a:chExt cx="316590" cy="1617603"/>
          </a:xfrm>
        </p:grpSpPr>
        <p:sp>
          <p:nvSpPr>
            <p:cNvPr id="980" name="Google Shape;980;p39"/>
            <p:cNvSpPr/>
            <p:nvPr/>
          </p:nvSpPr>
          <p:spPr>
            <a:xfrm>
              <a:off x="3564034" y="2813473"/>
              <a:ext cx="316590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3656647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3744297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3">
            <a:extLst>
              <a:ext uri="{FF2B5EF4-FFF2-40B4-BE49-F238E27FC236}">
                <a16:creationId xmlns:a16="http://schemas.microsoft.com/office/drawing/2014/main" id="{262585CF-C578-81CE-1C35-A09113035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36" y="1394917"/>
            <a:ext cx="4064487" cy="341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7DB9C0-BF8D-27FA-3758-FE5FD9CBD5F9}"/>
              </a:ext>
            </a:extLst>
          </p:cNvPr>
          <p:cNvSpPr txBox="1">
            <a:spLocks/>
          </p:cNvSpPr>
          <p:nvPr/>
        </p:nvSpPr>
        <p:spPr>
          <a:xfrm>
            <a:off x="4848447" y="1155267"/>
            <a:ext cx="2041450" cy="394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pilogue"/>
              <a:buNone/>
              <a:defRPr sz="3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1800" dirty="0">
                <a:cs typeface="Arial"/>
                <a:sym typeface="Arial"/>
              </a:rPr>
              <a:t>Confusion matrix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>
          <a:extLst>
            <a:ext uri="{FF2B5EF4-FFF2-40B4-BE49-F238E27FC236}">
              <a16:creationId xmlns:a16="http://schemas.microsoft.com/office/drawing/2014/main" id="{3192BEB3-C2BE-6A49-18E5-7C350BECD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8">
            <a:extLst>
              <a:ext uri="{FF2B5EF4-FFF2-40B4-BE49-F238E27FC236}">
                <a16:creationId xmlns:a16="http://schemas.microsoft.com/office/drawing/2014/main" id="{111A4BA8-DB9F-6ACE-D215-EB396ABDC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38" y="1223677"/>
            <a:ext cx="801996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 dirty="0"/>
              <a:t>Main Results:</a:t>
            </a:r>
          </a:p>
          <a:p>
            <a:pPr marL="171450" indent="-171450" eaLnBrk="0" fontAlgn="base" hangingPunct="0">
              <a:spcBef>
                <a:spcPts val="300"/>
              </a:spcBef>
              <a:buClr>
                <a:schemeClr val="dk1"/>
              </a:buClr>
              <a:buSzPts val="1100"/>
            </a:pPr>
            <a:endParaRPr lang="en-US" altLang="en-US" dirty="0"/>
          </a:p>
          <a:p>
            <a:pPr eaLnBrk="0" fontAlgn="base" hangingPunct="0">
              <a:buFont typeface="Barlow"/>
              <a:buChar char="●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Stronger job satisfaction, work-life balance, and environment satisfaction are associated with lower attrition rates.</a:t>
            </a:r>
          </a:p>
          <a:p>
            <a:pPr eaLnBrk="0" fontAlgn="base" hangingPunct="0">
              <a:buFont typeface="Barlow"/>
              <a:buChar char="●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"Research &amp; Development" department shows higher attrition, indicating possible areas for targeted retention.</a:t>
            </a:r>
          </a:p>
          <a:p>
            <a:pPr marL="0" indent="0" defTabSz="914400" eaLnBrk="0" fontAlgn="base" latinLnBrk="0" hangingPunct="0">
              <a:spcBef>
                <a:spcPts val="1000"/>
              </a:spcBef>
              <a:buNone/>
              <a:tabLst/>
            </a:pPr>
            <a:endParaRPr lang="en-US" altLang="en-US" b="1" dirty="0"/>
          </a:p>
          <a:p>
            <a:pPr marL="0" indent="0" defTabSz="914400" eaLnBrk="0" fontAlgn="base" latinLnBrk="0" hangingPunct="0">
              <a:spcBef>
                <a:spcPts val="1000"/>
              </a:spcBef>
              <a:buNone/>
              <a:tabLst/>
            </a:pPr>
            <a:r>
              <a:rPr lang="en-US" altLang="en-US" b="1" dirty="0"/>
              <a:t>Business or Practical Implications:</a:t>
            </a:r>
          </a:p>
          <a:p>
            <a:pPr marL="171450" indent="-171450" eaLnBrk="0" fontAlgn="base" hangingPunct="0">
              <a:spcBef>
                <a:spcPts val="300"/>
              </a:spcBef>
              <a:buClr>
                <a:schemeClr val="dk1"/>
              </a:buClr>
              <a:buSzPts val="1100"/>
            </a:pPr>
            <a:endParaRPr lang="en-US" altLang="en-US" dirty="0"/>
          </a:p>
          <a:p>
            <a:pPr eaLnBrk="0" fontAlgn="base" hangingPunct="0">
              <a:buFont typeface="Barlow"/>
              <a:buChar char="●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PHR can focus retention strategies on satisfaction factors and at-risk departments.</a:t>
            </a:r>
          </a:p>
          <a:p>
            <a:pPr eaLnBrk="0" fontAlgn="base" hangingPunct="0">
              <a:buFont typeface="Barlow"/>
              <a:buChar char="●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Predictive model allows HR to proactively manage and reduce attrition-related </a:t>
            </a:r>
          </a:p>
          <a:p>
            <a:pPr marL="152400" indent="0" eaLnBrk="0" fontAlgn="base" hangingPunc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costs by identifying at-risk employees.</a:t>
            </a:r>
          </a:p>
        </p:txBody>
      </p:sp>
      <p:sp>
        <p:nvSpPr>
          <p:cNvPr id="1315" name="Google Shape;1315;p48">
            <a:extLst>
              <a:ext uri="{FF2B5EF4-FFF2-40B4-BE49-F238E27FC236}">
                <a16:creationId xmlns:a16="http://schemas.microsoft.com/office/drawing/2014/main" id="{E9827325-E1F0-88D9-E805-B65CD6019C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Findings and Interpretation</a:t>
            </a:r>
            <a:endParaRPr dirty="0"/>
          </a:p>
        </p:txBody>
      </p:sp>
      <p:grpSp>
        <p:nvGrpSpPr>
          <p:cNvPr id="1316" name="Google Shape;1316;p48">
            <a:extLst>
              <a:ext uri="{FF2B5EF4-FFF2-40B4-BE49-F238E27FC236}">
                <a16:creationId xmlns:a16="http://schemas.microsoft.com/office/drawing/2014/main" id="{B3EED290-3E68-6ADB-413B-93FFF8981CBA}"/>
              </a:ext>
            </a:extLst>
          </p:cNvPr>
          <p:cNvGrpSpPr/>
          <p:nvPr/>
        </p:nvGrpSpPr>
        <p:grpSpPr>
          <a:xfrm>
            <a:off x="6687879" y="2478094"/>
            <a:ext cx="2052084" cy="2309896"/>
            <a:chOff x="-1646074" y="115850"/>
            <a:chExt cx="1690099" cy="2225126"/>
          </a:xfrm>
        </p:grpSpPr>
        <p:sp>
          <p:nvSpPr>
            <p:cNvPr id="1317" name="Google Shape;1317;p48">
              <a:extLst>
                <a:ext uri="{FF2B5EF4-FFF2-40B4-BE49-F238E27FC236}">
                  <a16:creationId xmlns:a16="http://schemas.microsoft.com/office/drawing/2014/main" id="{D08BC239-B061-6276-C668-6FED3117D644}"/>
                </a:ext>
              </a:extLst>
            </p:cNvPr>
            <p:cNvSpPr/>
            <p:nvPr/>
          </p:nvSpPr>
          <p:spPr>
            <a:xfrm>
              <a:off x="-1548163" y="2172200"/>
              <a:ext cx="1455400" cy="168775"/>
            </a:xfrm>
            <a:custGeom>
              <a:avLst/>
              <a:gdLst/>
              <a:ahLst/>
              <a:cxnLst/>
              <a:rect l="l" t="t" r="r" b="b"/>
              <a:pathLst>
                <a:path w="2420" h="676" extrusionOk="0">
                  <a:moveTo>
                    <a:pt x="480" y="0"/>
                  </a:moveTo>
                  <a:cubicBezTo>
                    <a:pt x="437" y="0"/>
                    <a:pt x="394" y="3"/>
                    <a:pt x="352" y="9"/>
                  </a:cubicBezTo>
                  <a:cubicBezTo>
                    <a:pt x="137" y="47"/>
                    <a:pt x="1" y="206"/>
                    <a:pt x="99" y="440"/>
                  </a:cubicBezTo>
                  <a:cubicBezTo>
                    <a:pt x="206" y="652"/>
                    <a:pt x="599" y="675"/>
                    <a:pt x="889" y="675"/>
                  </a:cubicBezTo>
                  <a:cubicBezTo>
                    <a:pt x="968" y="675"/>
                    <a:pt x="1040" y="674"/>
                    <a:pt x="1096" y="674"/>
                  </a:cubicBezTo>
                  <a:cubicBezTo>
                    <a:pt x="1522" y="650"/>
                    <a:pt x="1933" y="557"/>
                    <a:pt x="2303" y="379"/>
                  </a:cubicBezTo>
                  <a:cubicBezTo>
                    <a:pt x="2340" y="360"/>
                    <a:pt x="2383" y="341"/>
                    <a:pt x="2383" y="299"/>
                  </a:cubicBezTo>
                  <a:cubicBezTo>
                    <a:pt x="2420" y="243"/>
                    <a:pt x="2340" y="164"/>
                    <a:pt x="2266" y="145"/>
                  </a:cubicBezTo>
                  <a:cubicBezTo>
                    <a:pt x="2061" y="71"/>
                    <a:pt x="1857" y="54"/>
                    <a:pt x="1651" y="54"/>
                  </a:cubicBezTo>
                  <a:cubicBezTo>
                    <a:pt x="1481" y="54"/>
                    <a:pt x="1309" y="65"/>
                    <a:pt x="1133" y="65"/>
                  </a:cubicBezTo>
                  <a:cubicBezTo>
                    <a:pt x="923" y="65"/>
                    <a:pt x="696" y="0"/>
                    <a:pt x="480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48">
              <a:extLst>
                <a:ext uri="{FF2B5EF4-FFF2-40B4-BE49-F238E27FC236}">
                  <a16:creationId xmlns:a16="http://schemas.microsoft.com/office/drawing/2014/main" id="{89F7B3C3-0630-5F09-A52A-EEE1436D3945}"/>
                </a:ext>
              </a:extLst>
            </p:cNvPr>
            <p:cNvGrpSpPr/>
            <p:nvPr/>
          </p:nvGrpSpPr>
          <p:grpSpPr>
            <a:xfrm>
              <a:off x="-896660" y="304828"/>
              <a:ext cx="940685" cy="1966749"/>
              <a:chOff x="-896660" y="304828"/>
              <a:chExt cx="940685" cy="1966749"/>
            </a:xfrm>
          </p:grpSpPr>
          <p:sp>
            <p:nvSpPr>
              <p:cNvPr id="1319" name="Google Shape;1319;p48">
                <a:extLst>
                  <a:ext uri="{FF2B5EF4-FFF2-40B4-BE49-F238E27FC236}">
                    <a16:creationId xmlns:a16="http://schemas.microsoft.com/office/drawing/2014/main" id="{B2B91B1A-209F-2864-7EEF-C4BFE48B06CC}"/>
                  </a:ext>
                </a:extLst>
              </p:cNvPr>
              <p:cNvSpPr/>
              <p:nvPr/>
            </p:nvSpPr>
            <p:spPr>
              <a:xfrm>
                <a:off x="-613810" y="715251"/>
                <a:ext cx="657834" cy="95043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807" extrusionOk="0">
                    <a:moveTo>
                      <a:pt x="2365" y="1"/>
                    </a:moveTo>
                    <a:cubicBezTo>
                      <a:pt x="2242" y="1"/>
                      <a:pt x="2107" y="76"/>
                      <a:pt x="2026" y="170"/>
                    </a:cubicBezTo>
                    <a:cubicBezTo>
                      <a:pt x="1558" y="638"/>
                      <a:pt x="1404" y="1321"/>
                      <a:pt x="1090" y="1906"/>
                    </a:cubicBezTo>
                    <a:cubicBezTo>
                      <a:pt x="1034" y="2023"/>
                      <a:pt x="936" y="2158"/>
                      <a:pt x="819" y="2158"/>
                    </a:cubicBezTo>
                    <a:cubicBezTo>
                      <a:pt x="683" y="2139"/>
                      <a:pt x="604" y="2023"/>
                      <a:pt x="468" y="1985"/>
                    </a:cubicBezTo>
                    <a:cubicBezTo>
                      <a:pt x="460" y="1984"/>
                      <a:pt x="452" y="1984"/>
                      <a:pt x="445" y="1984"/>
                    </a:cubicBezTo>
                    <a:cubicBezTo>
                      <a:pt x="284" y="1984"/>
                      <a:pt x="175" y="2166"/>
                      <a:pt x="117" y="2336"/>
                    </a:cubicBezTo>
                    <a:cubicBezTo>
                      <a:pt x="19" y="2626"/>
                      <a:pt x="0" y="2958"/>
                      <a:pt x="98" y="3253"/>
                    </a:cubicBezTo>
                    <a:cubicBezTo>
                      <a:pt x="250" y="3657"/>
                      <a:pt x="543" y="3807"/>
                      <a:pt x="872" y="3807"/>
                    </a:cubicBezTo>
                    <a:cubicBezTo>
                      <a:pt x="1306" y="3807"/>
                      <a:pt x="1803" y="3548"/>
                      <a:pt x="2124" y="3272"/>
                    </a:cubicBezTo>
                    <a:cubicBezTo>
                      <a:pt x="2283" y="3136"/>
                      <a:pt x="2438" y="2958"/>
                      <a:pt x="2517" y="2743"/>
                    </a:cubicBezTo>
                    <a:cubicBezTo>
                      <a:pt x="2592" y="2533"/>
                      <a:pt x="2592" y="2299"/>
                      <a:pt x="2475" y="2102"/>
                    </a:cubicBezTo>
                    <a:cubicBezTo>
                      <a:pt x="2438" y="2023"/>
                      <a:pt x="2358" y="1966"/>
                      <a:pt x="2321" y="1887"/>
                    </a:cubicBezTo>
                    <a:cubicBezTo>
                      <a:pt x="2185" y="1615"/>
                      <a:pt x="2400" y="1302"/>
                      <a:pt x="2494" y="1031"/>
                    </a:cubicBezTo>
                    <a:cubicBezTo>
                      <a:pt x="2592" y="797"/>
                      <a:pt x="2634" y="544"/>
                      <a:pt x="2611" y="287"/>
                    </a:cubicBezTo>
                    <a:cubicBezTo>
                      <a:pt x="2592" y="212"/>
                      <a:pt x="2574" y="114"/>
                      <a:pt x="2517" y="53"/>
                    </a:cubicBezTo>
                    <a:cubicBezTo>
                      <a:pt x="2474" y="16"/>
                      <a:pt x="2421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8">
                <a:extLst>
                  <a:ext uri="{FF2B5EF4-FFF2-40B4-BE49-F238E27FC236}">
                    <a16:creationId xmlns:a16="http://schemas.microsoft.com/office/drawing/2014/main" id="{B3401EC7-07BA-3DA3-2FF2-C89352A2FB5B}"/>
                  </a:ext>
                </a:extLst>
              </p:cNvPr>
              <p:cNvSpPr/>
              <p:nvPr/>
            </p:nvSpPr>
            <p:spPr>
              <a:xfrm>
                <a:off x="-511204" y="1347362"/>
                <a:ext cx="243411" cy="4676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873" extrusionOk="0">
                    <a:moveTo>
                      <a:pt x="913" y="1"/>
                    </a:moveTo>
                    <a:lnTo>
                      <a:pt x="1" y="1830"/>
                    </a:lnTo>
                    <a:lnTo>
                      <a:pt x="76" y="1872"/>
                    </a:lnTo>
                    <a:lnTo>
                      <a:pt x="974" y="38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8">
                <a:extLst>
                  <a:ext uri="{FF2B5EF4-FFF2-40B4-BE49-F238E27FC236}">
                    <a16:creationId xmlns:a16="http://schemas.microsoft.com/office/drawing/2014/main" id="{7193622E-4B54-1936-5092-544D0BAF8E64}"/>
                  </a:ext>
                </a:extLst>
              </p:cNvPr>
              <p:cNvSpPr/>
              <p:nvPr/>
            </p:nvSpPr>
            <p:spPr>
              <a:xfrm>
                <a:off x="-896660" y="304828"/>
                <a:ext cx="808624" cy="1199842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806" extrusionOk="0">
                    <a:moveTo>
                      <a:pt x="1925" y="1"/>
                    </a:moveTo>
                    <a:cubicBezTo>
                      <a:pt x="1119" y="1"/>
                      <a:pt x="1145" y="1365"/>
                      <a:pt x="1054" y="1912"/>
                    </a:cubicBezTo>
                    <a:cubicBezTo>
                      <a:pt x="1054" y="2010"/>
                      <a:pt x="1016" y="2127"/>
                      <a:pt x="918" y="2146"/>
                    </a:cubicBezTo>
                    <a:cubicBezTo>
                      <a:pt x="880" y="2146"/>
                      <a:pt x="843" y="2127"/>
                      <a:pt x="801" y="2108"/>
                    </a:cubicBezTo>
                    <a:cubicBezTo>
                      <a:pt x="703" y="2071"/>
                      <a:pt x="647" y="2010"/>
                      <a:pt x="567" y="1973"/>
                    </a:cubicBezTo>
                    <a:cubicBezTo>
                      <a:pt x="523" y="1962"/>
                      <a:pt x="471" y="1949"/>
                      <a:pt x="419" y="1949"/>
                    </a:cubicBezTo>
                    <a:cubicBezTo>
                      <a:pt x="383" y="1949"/>
                      <a:pt x="347" y="1955"/>
                      <a:pt x="314" y="1973"/>
                    </a:cubicBezTo>
                    <a:cubicBezTo>
                      <a:pt x="235" y="2029"/>
                      <a:pt x="235" y="2165"/>
                      <a:pt x="258" y="2244"/>
                    </a:cubicBezTo>
                    <a:cubicBezTo>
                      <a:pt x="296" y="2342"/>
                      <a:pt x="352" y="2422"/>
                      <a:pt x="394" y="2515"/>
                    </a:cubicBezTo>
                    <a:cubicBezTo>
                      <a:pt x="469" y="2693"/>
                      <a:pt x="450" y="2890"/>
                      <a:pt x="375" y="3044"/>
                    </a:cubicBezTo>
                    <a:cubicBezTo>
                      <a:pt x="333" y="3142"/>
                      <a:pt x="258" y="3217"/>
                      <a:pt x="197" y="3316"/>
                    </a:cubicBezTo>
                    <a:cubicBezTo>
                      <a:pt x="197" y="3334"/>
                      <a:pt x="197" y="3358"/>
                      <a:pt x="179" y="3358"/>
                    </a:cubicBezTo>
                    <a:cubicBezTo>
                      <a:pt x="1" y="3802"/>
                      <a:pt x="511" y="4448"/>
                      <a:pt x="880" y="4621"/>
                    </a:cubicBezTo>
                    <a:cubicBezTo>
                      <a:pt x="1129" y="4753"/>
                      <a:pt x="1409" y="4806"/>
                      <a:pt x="1691" y="4806"/>
                    </a:cubicBezTo>
                    <a:cubicBezTo>
                      <a:pt x="1960" y="4806"/>
                      <a:pt x="2231" y="4757"/>
                      <a:pt x="2481" y="4682"/>
                    </a:cubicBezTo>
                    <a:cubicBezTo>
                      <a:pt x="2616" y="4621"/>
                      <a:pt x="2771" y="4565"/>
                      <a:pt x="2869" y="4448"/>
                    </a:cubicBezTo>
                    <a:cubicBezTo>
                      <a:pt x="2986" y="4331"/>
                      <a:pt x="3023" y="4153"/>
                      <a:pt x="2967" y="4017"/>
                    </a:cubicBezTo>
                    <a:cubicBezTo>
                      <a:pt x="2869" y="3844"/>
                      <a:pt x="2616" y="3727"/>
                      <a:pt x="2654" y="3531"/>
                    </a:cubicBezTo>
                    <a:cubicBezTo>
                      <a:pt x="2654" y="3475"/>
                      <a:pt x="2691" y="3433"/>
                      <a:pt x="2733" y="3395"/>
                    </a:cubicBezTo>
                    <a:cubicBezTo>
                      <a:pt x="2832" y="3278"/>
                      <a:pt x="2967" y="3199"/>
                      <a:pt x="3066" y="3082"/>
                    </a:cubicBezTo>
                    <a:cubicBezTo>
                      <a:pt x="3159" y="2965"/>
                      <a:pt x="3239" y="2792"/>
                      <a:pt x="3159" y="2656"/>
                    </a:cubicBezTo>
                    <a:cubicBezTo>
                      <a:pt x="3106" y="2543"/>
                      <a:pt x="2981" y="2491"/>
                      <a:pt x="2858" y="2491"/>
                    </a:cubicBezTo>
                    <a:cubicBezTo>
                      <a:pt x="2808" y="2491"/>
                      <a:pt x="2759" y="2499"/>
                      <a:pt x="2715" y="2515"/>
                    </a:cubicBezTo>
                    <a:cubicBezTo>
                      <a:pt x="2643" y="2530"/>
                      <a:pt x="2571" y="2557"/>
                      <a:pt x="2508" y="2557"/>
                    </a:cubicBezTo>
                    <a:cubicBezTo>
                      <a:pt x="2468" y="2557"/>
                      <a:pt x="2432" y="2546"/>
                      <a:pt x="2401" y="2515"/>
                    </a:cubicBezTo>
                    <a:cubicBezTo>
                      <a:pt x="2322" y="2459"/>
                      <a:pt x="2340" y="2342"/>
                      <a:pt x="2364" y="2263"/>
                    </a:cubicBezTo>
                    <a:cubicBezTo>
                      <a:pt x="2439" y="1739"/>
                      <a:pt x="2733" y="1173"/>
                      <a:pt x="2635" y="644"/>
                    </a:cubicBezTo>
                    <a:cubicBezTo>
                      <a:pt x="2598" y="354"/>
                      <a:pt x="2382" y="82"/>
                      <a:pt x="2106" y="22"/>
                    </a:cubicBezTo>
                    <a:cubicBezTo>
                      <a:pt x="2042" y="8"/>
                      <a:pt x="1981" y="1"/>
                      <a:pt x="1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8">
                <a:extLst>
                  <a:ext uri="{FF2B5EF4-FFF2-40B4-BE49-F238E27FC236}">
                    <a16:creationId xmlns:a16="http://schemas.microsoft.com/office/drawing/2014/main" id="{2B14134A-6E9A-1CD9-88AB-755FDDBF8400}"/>
                  </a:ext>
                </a:extLst>
              </p:cNvPr>
              <p:cNvSpPr/>
              <p:nvPr/>
            </p:nvSpPr>
            <p:spPr>
              <a:xfrm>
                <a:off x="-501718" y="781907"/>
                <a:ext cx="19972" cy="11054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28" extrusionOk="0">
                    <a:moveTo>
                      <a:pt x="0" y="1"/>
                    </a:moveTo>
                    <a:lnTo>
                      <a:pt x="0" y="4427"/>
                    </a:lnTo>
                    <a:lnTo>
                      <a:pt x="80" y="442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8">
                <a:extLst>
                  <a:ext uri="{FF2B5EF4-FFF2-40B4-BE49-F238E27FC236}">
                    <a16:creationId xmlns:a16="http://schemas.microsoft.com/office/drawing/2014/main" id="{C2756596-B87D-63AA-9F2D-F661D975BBB2}"/>
                  </a:ext>
                </a:extLst>
              </p:cNvPr>
              <p:cNvSpPr/>
              <p:nvPr/>
            </p:nvSpPr>
            <p:spPr>
              <a:xfrm>
                <a:off x="-706179" y="1639451"/>
                <a:ext cx="579693" cy="63212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32" extrusionOk="0">
                    <a:moveTo>
                      <a:pt x="1" y="0"/>
                    </a:moveTo>
                    <a:lnTo>
                      <a:pt x="1" y="1381"/>
                    </a:lnTo>
                    <a:cubicBezTo>
                      <a:pt x="1" y="2026"/>
                      <a:pt x="525" y="2532"/>
                      <a:pt x="1170" y="2532"/>
                    </a:cubicBezTo>
                    <a:cubicBezTo>
                      <a:pt x="1811" y="2532"/>
                      <a:pt x="2321" y="2026"/>
                      <a:pt x="2321" y="1381"/>
                    </a:cubicBezTo>
                    <a:lnTo>
                      <a:pt x="2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48">
              <a:extLst>
                <a:ext uri="{FF2B5EF4-FFF2-40B4-BE49-F238E27FC236}">
                  <a16:creationId xmlns:a16="http://schemas.microsoft.com/office/drawing/2014/main" id="{9560A43E-79ED-2A72-E14F-B9C783CC9610}"/>
                </a:ext>
              </a:extLst>
            </p:cNvPr>
            <p:cNvGrpSpPr/>
            <p:nvPr/>
          </p:nvGrpSpPr>
          <p:grpSpPr>
            <a:xfrm>
              <a:off x="-1646074" y="115850"/>
              <a:ext cx="1091223" cy="2146500"/>
              <a:chOff x="511101" y="115850"/>
              <a:chExt cx="1091223" cy="2146500"/>
            </a:xfrm>
          </p:grpSpPr>
          <p:sp>
            <p:nvSpPr>
              <p:cNvPr id="1325" name="Google Shape;1325;p48">
                <a:extLst>
                  <a:ext uri="{FF2B5EF4-FFF2-40B4-BE49-F238E27FC236}">
                    <a16:creationId xmlns:a16="http://schemas.microsoft.com/office/drawing/2014/main" id="{59C5AE04-7030-7040-1B66-F2E5A920C7D8}"/>
                  </a:ext>
                </a:extLst>
              </p:cNvPr>
              <p:cNvSpPr/>
              <p:nvPr/>
            </p:nvSpPr>
            <p:spPr>
              <a:xfrm>
                <a:off x="511101" y="115850"/>
                <a:ext cx="959165" cy="1508665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6043" extrusionOk="0">
                    <a:moveTo>
                      <a:pt x="1954" y="0"/>
                    </a:moveTo>
                    <a:cubicBezTo>
                      <a:pt x="1706" y="0"/>
                      <a:pt x="1452" y="128"/>
                      <a:pt x="1287" y="409"/>
                    </a:cubicBezTo>
                    <a:cubicBezTo>
                      <a:pt x="1095" y="741"/>
                      <a:pt x="1095" y="1153"/>
                      <a:pt x="1170" y="1504"/>
                    </a:cubicBezTo>
                    <a:cubicBezTo>
                      <a:pt x="1212" y="1677"/>
                      <a:pt x="1268" y="1874"/>
                      <a:pt x="1132" y="1991"/>
                    </a:cubicBezTo>
                    <a:cubicBezTo>
                      <a:pt x="1081" y="2042"/>
                      <a:pt x="1015" y="2060"/>
                      <a:pt x="943" y="2060"/>
                    </a:cubicBezTo>
                    <a:cubicBezTo>
                      <a:pt x="787" y="2060"/>
                      <a:pt x="599" y="1977"/>
                      <a:pt x="444" y="1977"/>
                    </a:cubicBezTo>
                    <a:cubicBezTo>
                      <a:pt x="372" y="1977"/>
                      <a:pt x="308" y="1995"/>
                      <a:pt x="257" y="2047"/>
                    </a:cubicBezTo>
                    <a:cubicBezTo>
                      <a:pt x="141" y="2182"/>
                      <a:pt x="234" y="2398"/>
                      <a:pt x="351" y="2533"/>
                    </a:cubicBezTo>
                    <a:cubicBezTo>
                      <a:pt x="491" y="2650"/>
                      <a:pt x="665" y="2749"/>
                      <a:pt x="725" y="2926"/>
                    </a:cubicBezTo>
                    <a:cubicBezTo>
                      <a:pt x="819" y="3160"/>
                      <a:pt x="646" y="3432"/>
                      <a:pt x="412" y="3549"/>
                    </a:cubicBezTo>
                    <a:cubicBezTo>
                      <a:pt x="332" y="3609"/>
                      <a:pt x="215" y="3647"/>
                      <a:pt x="159" y="3726"/>
                    </a:cubicBezTo>
                    <a:cubicBezTo>
                      <a:pt x="0" y="3937"/>
                      <a:pt x="234" y="4386"/>
                      <a:pt x="351" y="4583"/>
                    </a:cubicBezTo>
                    <a:cubicBezTo>
                      <a:pt x="548" y="4915"/>
                      <a:pt x="782" y="5266"/>
                      <a:pt x="1095" y="5537"/>
                    </a:cubicBezTo>
                    <a:cubicBezTo>
                      <a:pt x="1329" y="5752"/>
                      <a:pt x="1619" y="6042"/>
                      <a:pt x="1970" y="6042"/>
                    </a:cubicBezTo>
                    <a:cubicBezTo>
                      <a:pt x="2246" y="6042"/>
                      <a:pt x="2499" y="5907"/>
                      <a:pt x="2714" y="5715"/>
                    </a:cubicBezTo>
                    <a:cubicBezTo>
                      <a:pt x="2906" y="5537"/>
                      <a:pt x="3041" y="5284"/>
                      <a:pt x="3182" y="5051"/>
                    </a:cubicBezTo>
                    <a:cubicBezTo>
                      <a:pt x="3238" y="4934"/>
                      <a:pt x="3317" y="4779"/>
                      <a:pt x="3219" y="4662"/>
                    </a:cubicBezTo>
                    <a:cubicBezTo>
                      <a:pt x="3158" y="4564"/>
                      <a:pt x="3023" y="4545"/>
                      <a:pt x="2924" y="4484"/>
                    </a:cubicBezTo>
                    <a:cubicBezTo>
                      <a:pt x="2714" y="4386"/>
                      <a:pt x="2672" y="4096"/>
                      <a:pt x="2770" y="3881"/>
                    </a:cubicBezTo>
                    <a:cubicBezTo>
                      <a:pt x="2967" y="3375"/>
                      <a:pt x="3842" y="3198"/>
                      <a:pt x="3743" y="2557"/>
                    </a:cubicBezTo>
                    <a:cubicBezTo>
                      <a:pt x="3700" y="2290"/>
                      <a:pt x="3575" y="2211"/>
                      <a:pt x="3417" y="2211"/>
                    </a:cubicBezTo>
                    <a:cubicBezTo>
                      <a:pt x="3192" y="2211"/>
                      <a:pt x="2899" y="2372"/>
                      <a:pt x="2685" y="2372"/>
                    </a:cubicBezTo>
                    <a:cubicBezTo>
                      <a:pt x="2576" y="2372"/>
                      <a:pt x="2487" y="2331"/>
                      <a:pt x="2438" y="2206"/>
                    </a:cubicBezTo>
                    <a:cubicBezTo>
                      <a:pt x="2382" y="2065"/>
                      <a:pt x="2419" y="1911"/>
                      <a:pt x="2480" y="1775"/>
                    </a:cubicBezTo>
                    <a:cubicBezTo>
                      <a:pt x="2574" y="1443"/>
                      <a:pt x="2691" y="1111"/>
                      <a:pt x="2691" y="779"/>
                    </a:cubicBezTo>
                    <a:cubicBezTo>
                      <a:pt x="2679" y="288"/>
                      <a:pt x="2325" y="0"/>
                      <a:pt x="1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8">
                <a:extLst>
                  <a:ext uri="{FF2B5EF4-FFF2-40B4-BE49-F238E27FC236}">
                    <a16:creationId xmlns:a16="http://schemas.microsoft.com/office/drawing/2014/main" id="{C92D5421-3E65-6A37-2DB4-1161BC83CE08}"/>
                  </a:ext>
                </a:extLst>
              </p:cNvPr>
              <p:cNvSpPr/>
              <p:nvPr/>
            </p:nvSpPr>
            <p:spPr>
              <a:xfrm>
                <a:off x="935002" y="491072"/>
                <a:ext cx="20222" cy="1308692"/>
              </a:xfrm>
              <a:custGeom>
                <a:avLst/>
                <a:gdLst/>
                <a:ahLst/>
                <a:cxnLst/>
                <a:rect l="l" t="t" r="r" b="b"/>
                <a:pathLst>
                  <a:path w="81" h="5242" extrusionOk="0">
                    <a:moveTo>
                      <a:pt x="1" y="1"/>
                    </a:moveTo>
                    <a:lnTo>
                      <a:pt x="1" y="5241"/>
                    </a:lnTo>
                    <a:lnTo>
                      <a:pt x="80" y="524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8">
                <a:extLst>
                  <a:ext uri="{FF2B5EF4-FFF2-40B4-BE49-F238E27FC236}">
                    <a16:creationId xmlns:a16="http://schemas.microsoft.com/office/drawing/2014/main" id="{5D88F8B4-7865-7147-E684-F4A740885254}"/>
                  </a:ext>
                </a:extLst>
              </p:cNvPr>
              <p:cNvSpPr/>
              <p:nvPr/>
            </p:nvSpPr>
            <p:spPr>
              <a:xfrm>
                <a:off x="901050" y="493818"/>
                <a:ext cx="701274" cy="970659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3888" extrusionOk="0">
                    <a:moveTo>
                      <a:pt x="1502" y="0"/>
                    </a:moveTo>
                    <a:cubicBezTo>
                      <a:pt x="1475" y="0"/>
                      <a:pt x="1448" y="9"/>
                      <a:pt x="1423" y="9"/>
                    </a:cubicBezTo>
                    <a:cubicBezTo>
                      <a:pt x="1208" y="83"/>
                      <a:pt x="1110" y="317"/>
                      <a:pt x="1054" y="533"/>
                    </a:cubicBezTo>
                    <a:cubicBezTo>
                      <a:pt x="937" y="963"/>
                      <a:pt x="974" y="1394"/>
                      <a:pt x="937" y="1819"/>
                    </a:cubicBezTo>
                    <a:cubicBezTo>
                      <a:pt x="918" y="2072"/>
                      <a:pt x="820" y="2386"/>
                      <a:pt x="525" y="2404"/>
                    </a:cubicBezTo>
                    <a:lnTo>
                      <a:pt x="487" y="2404"/>
                    </a:lnTo>
                    <a:cubicBezTo>
                      <a:pt x="352" y="2423"/>
                      <a:pt x="193" y="2484"/>
                      <a:pt x="118" y="2601"/>
                    </a:cubicBezTo>
                    <a:cubicBezTo>
                      <a:pt x="20" y="2699"/>
                      <a:pt x="1" y="2872"/>
                      <a:pt x="57" y="2989"/>
                    </a:cubicBezTo>
                    <a:cubicBezTo>
                      <a:pt x="99" y="3069"/>
                      <a:pt x="174" y="3106"/>
                      <a:pt x="235" y="3167"/>
                    </a:cubicBezTo>
                    <a:cubicBezTo>
                      <a:pt x="450" y="3303"/>
                      <a:pt x="684" y="3401"/>
                      <a:pt x="857" y="3593"/>
                    </a:cubicBezTo>
                    <a:cubicBezTo>
                      <a:pt x="937" y="3710"/>
                      <a:pt x="1129" y="3752"/>
                      <a:pt x="1189" y="3887"/>
                    </a:cubicBezTo>
                    <a:cubicBezTo>
                      <a:pt x="1479" y="3827"/>
                      <a:pt x="1774" y="3733"/>
                      <a:pt x="2046" y="3654"/>
                    </a:cubicBezTo>
                    <a:cubicBezTo>
                      <a:pt x="2242" y="3593"/>
                      <a:pt x="2476" y="3476"/>
                      <a:pt x="2439" y="3284"/>
                    </a:cubicBezTo>
                    <a:cubicBezTo>
                      <a:pt x="2415" y="3087"/>
                      <a:pt x="2181" y="3031"/>
                      <a:pt x="2181" y="2835"/>
                    </a:cubicBezTo>
                    <a:cubicBezTo>
                      <a:pt x="2181" y="2638"/>
                      <a:pt x="2396" y="2423"/>
                      <a:pt x="2513" y="2287"/>
                    </a:cubicBezTo>
                    <a:cubicBezTo>
                      <a:pt x="2673" y="2072"/>
                      <a:pt x="2808" y="1819"/>
                      <a:pt x="2729" y="1585"/>
                    </a:cubicBezTo>
                    <a:cubicBezTo>
                      <a:pt x="2685" y="1419"/>
                      <a:pt x="2510" y="1300"/>
                      <a:pt x="2334" y="1300"/>
                    </a:cubicBezTo>
                    <a:cubicBezTo>
                      <a:pt x="2282" y="1300"/>
                      <a:pt x="2230" y="1310"/>
                      <a:pt x="2181" y="1333"/>
                    </a:cubicBezTo>
                    <a:cubicBezTo>
                      <a:pt x="2060" y="1381"/>
                      <a:pt x="1927" y="1498"/>
                      <a:pt x="1807" y="1498"/>
                    </a:cubicBezTo>
                    <a:cubicBezTo>
                      <a:pt x="1775" y="1498"/>
                      <a:pt x="1743" y="1489"/>
                      <a:pt x="1713" y="1468"/>
                    </a:cubicBezTo>
                    <a:cubicBezTo>
                      <a:pt x="1676" y="1431"/>
                      <a:pt x="1639" y="1394"/>
                      <a:pt x="1620" y="1333"/>
                    </a:cubicBezTo>
                    <a:cubicBezTo>
                      <a:pt x="1503" y="926"/>
                      <a:pt x="1793" y="458"/>
                      <a:pt x="1596" y="83"/>
                    </a:cubicBezTo>
                    <a:cubicBezTo>
                      <a:pt x="1578" y="65"/>
                      <a:pt x="1559" y="27"/>
                      <a:pt x="1540" y="9"/>
                    </a:cubicBezTo>
                    <a:cubicBezTo>
                      <a:pt x="1528" y="2"/>
                      <a:pt x="1515" y="0"/>
                      <a:pt x="15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8">
                <a:extLst>
                  <a:ext uri="{FF2B5EF4-FFF2-40B4-BE49-F238E27FC236}">
                    <a16:creationId xmlns:a16="http://schemas.microsoft.com/office/drawing/2014/main" id="{084D02F2-5EA8-9F97-74CE-58860E0C7829}"/>
                  </a:ext>
                </a:extLst>
              </p:cNvPr>
              <p:cNvSpPr/>
              <p:nvPr/>
            </p:nvSpPr>
            <p:spPr>
              <a:xfrm>
                <a:off x="1139464" y="1064765"/>
                <a:ext cx="107600" cy="740726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967" extrusionOk="0">
                    <a:moveTo>
                      <a:pt x="351" y="0"/>
                    </a:moveTo>
                    <a:lnTo>
                      <a:pt x="0" y="2967"/>
                    </a:lnTo>
                    <a:lnTo>
                      <a:pt x="80" y="2967"/>
                    </a:lnTo>
                    <a:lnTo>
                      <a:pt x="431" y="19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8">
                <a:extLst>
                  <a:ext uri="{FF2B5EF4-FFF2-40B4-BE49-F238E27FC236}">
                    <a16:creationId xmlns:a16="http://schemas.microsoft.com/office/drawing/2014/main" id="{A578F696-DB20-6576-1611-607313ECEDD4}"/>
                  </a:ext>
                </a:extLst>
              </p:cNvPr>
              <p:cNvSpPr/>
              <p:nvPr/>
            </p:nvSpPr>
            <p:spPr>
              <a:xfrm>
                <a:off x="696839" y="1507392"/>
                <a:ext cx="685795" cy="754957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024" extrusionOk="0">
                    <a:moveTo>
                      <a:pt x="0" y="1"/>
                    </a:moveTo>
                    <a:lnTo>
                      <a:pt x="0" y="1736"/>
                    </a:lnTo>
                    <a:cubicBezTo>
                      <a:pt x="0" y="2438"/>
                      <a:pt x="566" y="3023"/>
                      <a:pt x="1287" y="3023"/>
                    </a:cubicBezTo>
                    <a:lnTo>
                      <a:pt x="1460" y="3023"/>
                    </a:lnTo>
                    <a:cubicBezTo>
                      <a:pt x="2162" y="3023"/>
                      <a:pt x="2747" y="2438"/>
                      <a:pt x="2747" y="1736"/>
                    </a:cubicBezTo>
                    <a:lnTo>
                      <a:pt x="274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20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body" idx="4294967295"/>
          </p:nvPr>
        </p:nvSpPr>
        <p:spPr>
          <a:xfrm>
            <a:off x="720000" y="1315575"/>
            <a:ext cx="7704000" cy="7653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Summary</a:t>
            </a:r>
          </a:p>
          <a:p>
            <a:pPr>
              <a:buClr>
                <a:schemeClr val="accent3"/>
              </a:buClr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identified factors contributing to employee attrition and built a predictive model with ~87.4% accuracy. Key insights include the impact of job satisfaction and department-specific attrition rates.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endParaRPr lang="en-US" b="1" dirty="0"/>
          </a:p>
          <a:p>
            <a:pPr>
              <a:buClr>
                <a:schemeClr val="accent3"/>
              </a:buClr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data sources : employee health/satisfaction over time</a:t>
            </a:r>
          </a:p>
          <a:p>
            <a:pPr>
              <a:buClr>
                <a:schemeClr val="accent3"/>
              </a:buClr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could explore using other models to perfor</a:t>
            </a:r>
            <a:r>
              <a:rPr lang="en-US" altLang="en-US" dirty="0">
                <a:latin typeface="Arial" panose="020B0604020202020204" pitchFamily="34" charset="0"/>
              </a:rPr>
              <a:t>m classification</a:t>
            </a:r>
            <a:endParaRPr dirty="0"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 and Future 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344430-CA27-4B6C-F78A-C768EB16429B}"/>
              </a:ext>
            </a:extLst>
          </p:cNvPr>
          <p:cNvGrpSpPr/>
          <p:nvPr/>
        </p:nvGrpSpPr>
        <p:grpSpPr>
          <a:xfrm>
            <a:off x="1335315" y="2934586"/>
            <a:ext cx="6668232" cy="1999021"/>
            <a:chOff x="771788" y="2303143"/>
            <a:chExt cx="7675075" cy="2300855"/>
          </a:xfrm>
        </p:grpSpPr>
        <p:grpSp>
          <p:nvGrpSpPr>
            <p:cNvPr id="1227" name="Google Shape;1227;p47"/>
            <p:cNvGrpSpPr/>
            <p:nvPr/>
          </p:nvGrpSpPr>
          <p:grpSpPr>
            <a:xfrm>
              <a:off x="5760815" y="2303143"/>
              <a:ext cx="1328402" cy="851115"/>
              <a:chOff x="5760815" y="2303143"/>
              <a:chExt cx="1328402" cy="851115"/>
            </a:xfrm>
          </p:grpSpPr>
          <p:sp>
            <p:nvSpPr>
              <p:cNvPr id="1228" name="Google Shape;1228;p47"/>
              <p:cNvSpPr/>
              <p:nvPr/>
            </p:nvSpPr>
            <p:spPr>
              <a:xfrm>
                <a:off x="6419413" y="2484454"/>
                <a:ext cx="669804" cy="669804"/>
              </a:xfrm>
              <a:custGeom>
                <a:avLst/>
                <a:gdLst/>
                <a:ahLst/>
                <a:cxnLst/>
                <a:rect l="l" t="t" r="r" b="b"/>
                <a:pathLst>
                  <a:path w="37640" h="37640" extrusionOk="0">
                    <a:moveTo>
                      <a:pt x="18866" y="6015"/>
                    </a:moveTo>
                    <a:cubicBezTo>
                      <a:pt x="25909" y="6015"/>
                      <a:pt x="31625" y="11823"/>
                      <a:pt x="31625" y="18866"/>
                    </a:cubicBezTo>
                    <a:cubicBezTo>
                      <a:pt x="31625" y="25909"/>
                      <a:pt x="25909" y="31626"/>
                      <a:pt x="18866" y="31626"/>
                    </a:cubicBezTo>
                    <a:cubicBezTo>
                      <a:pt x="11800" y="31626"/>
                      <a:pt x="5992" y="25909"/>
                      <a:pt x="5992" y="18866"/>
                    </a:cubicBezTo>
                    <a:cubicBezTo>
                      <a:pt x="5992" y="11823"/>
                      <a:pt x="11800" y="6015"/>
                      <a:pt x="18866" y="6015"/>
                    </a:cubicBezTo>
                    <a:close/>
                    <a:moveTo>
                      <a:pt x="21999" y="1"/>
                    </a:moveTo>
                    <a:lnTo>
                      <a:pt x="21999" y="481"/>
                    </a:lnTo>
                    <a:cubicBezTo>
                      <a:pt x="21999" y="2196"/>
                      <a:pt x="20581" y="3614"/>
                      <a:pt x="18866" y="3614"/>
                    </a:cubicBezTo>
                    <a:cubicBezTo>
                      <a:pt x="17151" y="3614"/>
                      <a:pt x="15710" y="2196"/>
                      <a:pt x="15710" y="481"/>
                    </a:cubicBezTo>
                    <a:cubicBezTo>
                      <a:pt x="15710" y="298"/>
                      <a:pt x="15710" y="184"/>
                      <a:pt x="15802" y="1"/>
                    </a:cubicBezTo>
                    <a:lnTo>
                      <a:pt x="15802" y="1"/>
                    </a:lnTo>
                    <a:cubicBezTo>
                      <a:pt x="14475" y="298"/>
                      <a:pt x="13332" y="573"/>
                      <a:pt x="12097" y="1053"/>
                    </a:cubicBezTo>
                    <a:cubicBezTo>
                      <a:pt x="12280" y="1144"/>
                      <a:pt x="12372" y="1236"/>
                      <a:pt x="12372" y="1327"/>
                    </a:cubicBezTo>
                    <a:cubicBezTo>
                      <a:pt x="13241" y="2859"/>
                      <a:pt x="12760" y="4757"/>
                      <a:pt x="11228" y="5718"/>
                    </a:cubicBezTo>
                    <a:cubicBezTo>
                      <a:pt x="10748" y="5994"/>
                      <a:pt x="10225" y="6125"/>
                      <a:pt x="9709" y="6125"/>
                    </a:cubicBezTo>
                    <a:cubicBezTo>
                      <a:pt x="8605" y="6125"/>
                      <a:pt x="7529" y="5527"/>
                      <a:pt x="6952" y="4483"/>
                    </a:cubicBezTo>
                    <a:cubicBezTo>
                      <a:pt x="6861" y="4391"/>
                      <a:pt x="6861" y="4300"/>
                      <a:pt x="6769" y="4094"/>
                    </a:cubicBezTo>
                    <a:cubicBezTo>
                      <a:pt x="5809" y="4872"/>
                      <a:pt x="4940" y="5809"/>
                      <a:pt x="4094" y="6770"/>
                    </a:cubicBezTo>
                    <a:cubicBezTo>
                      <a:pt x="4277" y="6861"/>
                      <a:pt x="4368" y="6861"/>
                      <a:pt x="4574" y="6952"/>
                    </a:cubicBezTo>
                    <a:cubicBezTo>
                      <a:pt x="6083" y="7821"/>
                      <a:pt x="6564" y="9811"/>
                      <a:pt x="5718" y="11251"/>
                    </a:cubicBezTo>
                    <a:cubicBezTo>
                      <a:pt x="5137" y="12260"/>
                      <a:pt x="4096" y="12850"/>
                      <a:pt x="3012" y="12850"/>
                    </a:cubicBezTo>
                    <a:cubicBezTo>
                      <a:pt x="2474" y="12850"/>
                      <a:pt x="1926" y="12705"/>
                      <a:pt x="1419" y="12395"/>
                    </a:cubicBezTo>
                    <a:cubicBezTo>
                      <a:pt x="1236" y="12395"/>
                      <a:pt x="1144" y="12189"/>
                      <a:pt x="1053" y="12097"/>
                    </a:cubicBezTo>
                    <a:cubicBezTo>
                      <a:pt x="573" y="13332"/>
                      <a:pt x="275" y="14590"/>
                      <a:pt x="1" y="15825"/>
                    </a:cubicBezTo>
                    <a:cubicBezTo>
                      <a:pt x="184" y="15825"/>
                      <a:pt x="367" y="15733"/>
                      <a:pt x="573" y="15733"/>
                    </a:cubicBezTo>
                    <a:cubicBezTo>
                      <a:pt x="2288" y="15733"/>
                      <a:pt x="3705" y="17151"/>
                      <a:pt x="3705" y="18866"/>
                    </a:cubicBezTo>
                    <a:cubicBezTo>
                      <a:pt x="3705" y="20672"/>
                      <a:pt x="2288" y="22022"/>
                      <a:pt x="573" y="22022"/>
                    </a:cubicBezTo>
                    <a:lnTo>
                      <a:pt x="92" y="22022"/>
                    </a:lnTo>
                    <a:cubicBezTo>
                      <a:pt x="275" y="23256"/>
                      <a:pt x="573" y="24491"/>
                      <a:pt x="1053" y="25634"/>
                    </a:cubicBezTo>
                    <a:cubicBezTo>
                      <a:pt x="1236" y="25543"/>
                      <a:pt x="1327" y="25452"/>
                      <a:pt x="1510" y="25337"/>
                    </a:cubicBezTo>
                    <a:cubicBezTo>
                      <a:pt x="1987" y="25057"/>
                      <a:pt x="2515" y="24922"/>
                      <a:pt x="3042" y="24922"/>
                    </a:cubicBezTo>
                    <a:cubicBezTo>
                      <a:pt x="4105" y="24922"/>
                      <a:pt x="5167" y="25471"/>
                      <a:pt x="5809" y="26481"/>
                    </a:cubicBezTo>
                    <a:cubicBezTo>
                      <a:pt x="6655" y="28013"/>
                      <a:pt x="6083" y="29911"/>
                      <a:pt x="4666" y="30779"/>
                    </a:cubicBezTo>
                    <a:cubicBezTo>
                      <a:pt x="4483" y="30871"/>
                      <a:pt x="4277" y="30962"/>
                      <a:pt x="4186" y="30962"/>
                    </a:cubicBezTo>
                    <a:cubicBezTo>
                      <a:pt x="4940" y="32014"/>
                      <a:pt x="5901" y="32883"/>
                      <a:pt x="6861" y="33638"/>
                    </a:cubicBezTo>
                    <a:cubicBezTo>
                      <a:pt x="6952" y="33546"/>
                      <a:pt x="6952" y="33341"/>
                      <a:pt x="7044" y="33249"/>
                    </a:cubicBezTo>
                    <a:cubicBezTo>
                      <a:pt x="7625" y="32240"/>
                      <a:pt x="8707" y="31650"/>
                      <a:pt x="9790" y="31650"/>
                    </a:cubicBezTo>
                    <a:cubicBezTo>
                      <a:pt x="10328" y="31650"/>
                      <a:pt x="10865" y="31795"/>
                      <a:pt x="11343" y="32106"/>
                    </a:cubicBezTo>
                    <a:cubicBezTo>
                      <a:pt x="12852" y="32975"/>
                      <a:pt x="13424" y="34873"/>
                      <a:pt x="12486" y="36405"/>
                    </a:cubicBezTo>
                    <a:cubicBezTo>
                      <a:pt x="12486" y="36496"/>
                      <a:pt x="12372" y="36588"/>
                      <a:pt x="12280" y="36679"/>
                    </a:cubicBezTo>
                    <a:cubicBezTo>
                      <a:pt x="13424" y="37159"/>
                      <a:pt x="14658" y="37457"/>
                      <a:pt x="15916" y="37639"/>
                    </a:cubicBezTo>
                    <a:cubicBezTo>
                      <a:pt x="15916" y="37548"/>
                      <a:pt x="15802" y="37342"/>
                      <a:pt x="15802" y="37251"/>
                    </a:cubicBezTo>
                    <a:cubicBezTo>
                      <a:pt x="15802" y="35444"/>
                      <a:pt x="17242" y="34118"/>
                      <a:pt x="18957" y="34118"/>
                    </a:cubicBezTo>
                    <a:cubicBezTo>
                      <a:pt x="20764" y="34118"/>
                      <a:pt x="22090" y="35444"/>
                      <a:pt x="22090" y="37251"/>
                    </a:cubicBezTo>
                    <a:lnTo>
                      <a:pt x="22090" y="37639"/>
                    </a:lnTo>
                    <a:cubicBezTo>
                      <a:pt x="23348" y="37457"/>
                      <a:pt x="24582" y="37068"/>
                      <a:pt x="25726" y="36588"/>
                    </a:cubicBezTo>
                    <a:cubicBezTo>
                      <a:pt x="25634" y="36496"/>
                      <a:pt x="25520" y="36405"/>
                      <a:pt x="25429" y="36313"/>
                    </a:cubicBezTo>
                    <a:cubicBezTo>
                      <a:pt x="24582" y="34781"/>
                      <a:pt x="25154" y="32883"/>
                      <a:pt x="26572" y="32014"/>
                    </a:cubicBezTo>
                    <a:cubicBezTo>
                      <a:pt x="27084" y="31731"/>
                      <a:pt x="27637" y="31594"/>
                      <a:pt x="28179" y="31594"/>
                    </a:cubicBezTo>
                    <a:cubicBezTo>
                      <a:pt x="29258" y="31594"/>
                      <a:pt x="30292" y="32138"/>
                      <a:pt x="30871" y="33158"/>
                    </a:cubicBezTo>
                    <a:cubicBezTo>
                      <a:pt x="30962" y="33249"/>
                      <a:pt x="30962" y="33341"/>
                      <a:pt x="31054" y="33455"/>
                    </a:cubicBezTo>
                    <a:cubicBezTo>
                      <a:pt x="32014" y="32677"/>
                      <a:pt x="32860" y="31831"/>
                      <a:pt x="33638" y="30871"/>
                    </a:cubicBezTo>
                    <a:cubicBezTo>
                      <a:pt x="33523" y="30779"/>
                      <a:pt x="33432" y="30779"/>
                      <a:pt x="33340" y="30688"/>
                    </a:cubicBezTo>
                    <a:cubicBezTo>
                      <a:pt x="31808" y="29819"/>
                      <a:pt x="31351" y="27921"/>
                      <a:pt x="32197" y="26389"/>
                    </a:cubicBezTo>
                    <a:cubicBezTo>
                      <a:pt x="32778" y="25380"/>
                      <a:pt x="33819" y="24831"/>
                      <a:pt x="34904" y="24831"/>
                    </a:cubicBezTo>
                    <a:cubicBezTo>
                      <a:pt x="35441" y="24831"/>
                      <a:pt x="35988" y="24965"/>
                      <a:pt x="36496" y="25246"/>
                    </a:cubicBezTo>
                    <a:cubicBezTo>
                      <a:pt x="36587" y="25337"/>
                      <a:pt x="36679" y="25337"/>
                      <a:pt x="36770" y="25452"/>
                    </a:cubicBezTo>
                    <a:cubicBezTo>
                      <a:pt x="37159" y="24308"/>
                      <a:pt x="37433" y="23165"/>
                      <a:pt x="37639" y="21907"/>
                    </a:cubicBezTo>
                    <a:lnTo>
                      <a:pt x="37342" y="21907"/>
                    </a:lnTo>
                    <a:cubicBezTo>
                      <a:pt x="35627" y="21907"/>
                      <a:pt x="34209" y="20489"/>
                      <a:pt x="34209" y="18774"/>
                    </a:cubicBezTo>
                    <a:cubicBezTo>
                      <a:pt x="34209" y="17059"/>
                      <a:pt x="35627" y="15619"/>
                      <a:pt x="37342" y="15619"/>
                    </a:cubicBezTo>
                    <a:lnTo>
                      <a:pt x="37639" y="15619"/>
                    </a:lnTo>
                    <a:cubicBezTo>
                      <a:pt x="37433" y="14476"/>
                      <a:pt x="37159" y="13241"/>
                      <a:pt x="36679" y="12097"/>
                    </a:cubicBezTo>
                    <a:cubicBezTo>
                      <a:pt x="36587" y="12189"/>
                      <a:pt x="36496" y="12303"/>
                      <a:pt x="36382" y="12303"/>
                    </a:cubicBezTo>
                    <a:cubicBezTo>
                      <a:pt x="35882" y="12584"/>
                      <a:pt x="35337" y="12718"/>
                      <a:pt x="34800" y="12718"/>
                    </a:cubicBezTo>
                    <a:cubicBezTo>
                      <a:pt x="33718" y="12718"/>
                      <a:pt x="32671" y="12169"/>
                      <a:pt x="32106" y="11160"/>
                    </a:cubicBezTo>
                    <a:cubicBezTo>
                      <a:pt x="31237" y="9628"/>
                      <a:pt x="31717" y="7730"/>
                      <a:pt x="33249" y="6861"/>
                    </a:cubicBezTo>
                    <a:cubicBezTo>
                      <a:pt x="33340" y="6861"/>
                      <a:pt x="33432" y="6770"/>
                      <a:pt x="33523" y="6770"/>
                    </a:cubicBezTo>
                    <a:cubicBezTo>
                      <a:pt x="32769" y="5809"/>
                      <a:pt x="31923" y="4963"/>
                      <a:pt x="30962" y="4094"/>
                    </a:cubicBezTo>
                    <a:cubicBezTo>
                      <a:pt x="30871" y="4186"/>
                      <a:pt x="30871" y="4391"/>
                      <a:pt x="30779" y="4483"/>
                    </a:cubicBezTo>
                    <a:cubicBezTo>
                      <a:pt x="30201" y="5503"/>
                      <a:pt x="29167" y="6046"/>
                      <a:pt x="28088" y="6046"/>
                    </a:cubicBezTo>
                    <a:cubicBezTo>
                      <a:pt x="27546" y="6046"/>
                      <a:pt x="26993" y="5909"/>
                      <a:pt x="26480" y="5626"/>
                    </a:cubicBezTo>
                    <a:cubicBezTo>
                      <a:pt x="24948" y="4757"/>
                      <a:pt x="24491" y="2859"/>
                      <a:pt x="25337" y="1327"/>
                    </a:cubicBezTo>
                    <a:cubicBezTo>
                      <a:pt x="25429" y="1236"/>
                      <a:pt x="25520" y="1144"/>
                      <a:pt x="25520" y="1053"/>
                    </a:cubicBezTo>
                    <a:cubicBezTo>
                      <a:pt x="24377" y="573"/>
                      <a:pt x="23233" y="298"/>
                      <a:pt x="2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>
                <a:off x="5760815" y="2303143"/>
                <a:ext cx="535914" cy="535523"/>
              </a:xfrm>
              <a:custGeom>
                <a:avLst/>
                <a:gdLst/>
                <a:ahLst/>
                <a:cxnLst/>
                <a:rect l="l" t="t" r="r" b="b"/>
                <a:pathLst>
                  <a:path w="30116" h="30094" extrusionOk="0">
                    <a:moveTo>
                      <a:pt x="15047" y="4757"/>
                    </a:moveTo>
                    <a:cubicBezTo>
                      <a:pt x="20672" y="4757"/>
                      <a:pt x="25245" y="9331"/>
                      <a:pt x="25245" y="15047"/>
                    </a:cubicBezTo>
                    <a:cubicBezTo>
                      <a:pt x="25245" y="20672"/>
                      <a:pt x="20672" y="25246"/>
                      <a:pt x="15047" y="25246"/>
                    </a:cubicBezTo>
                    <a:cubicBezTo>
                      <a:pt x="9330" y="25246"/>
                      <a:pt x="4757" y="20672"/>
                      <a:pt x="4757" y="15047"/>
                    </a:cubicBezTo>
                    <a:cubicBezTo>
                      <a:pt x="4757" y="9331"/>
                      <a:pt x="9330" y="4757"/>
                      <a:pt x="15047" y="4757"/>
                    </a:cubicBezTo>
                    <a:close/>
                    <a:moveTo>
                      <a:pt x="12577" y="1"/>
                    </a:moveTo>
                    <a:cubicBezTo>
                      <a:pt x="11525" y="92"/>
                      <a:pt x="10565" y="367"/>
                      <a:pt x="9627" y="756"/>
                    </a:cubicBezTo>
                    <a:cubicBezTo>
                      <a:pt x="9719" y="847"/>
                      <a:pt x="9810" y="938"/>
                      <a:pt x="9902" y="1030"/>
                    </a:cubicBezTo>
                    <a:cubicBezTo>
                      <a:pt x="10565" y="2288"/>
                      <a:pt x="10199" y="3797"/>
                      <a:pt x="8964" y="4460"/>
                    </a:cubicBezTo>
                    <a:cubicBezTo>
                      <a:pt x="8548" y="4687"/>
                      <a:pt x="8105" y="4796"/>
                      <a:pt x="7673" y="4796"/>
                    </a:cubicBezTo>
                    <a:cubicBezTo>
                      <a:pt x="6801" y="4796"/>
                      <a:pt x="5978" y="4349"/>
                      <a:pt x="5534" y="3522"/>
                    </a:cubicBezTo>
                    <a:cubicBezTo>
                      <a:pt x="5420" y="3431"/>
                      <a:pt x="5420" y="3317"/>
                      <a:pt x="5328" y="3225"/>
                    </a:cubicBezTo>
                    <a:cubicBezTo>
                      <a:pt x="4574" y="3797"/>
                      <a:pt x="3911" y="4574"/>
                      <a:pt x="3248" y="5329"/>
                    </a:cubicBezTo>
                    <a:cubicBezTo>
                      <a:pt x="3339" y="5420"/>
                      <a:pt x="3430" y="5420"/>
                      <a:pt x="3613" y="5512"/>
                    </a:cubicBezTo>
                    <a:cubicBezTo>
                      <a:pt x="4757" y="6175"/>
                      <a:pt x="5237" y="7707"/>
                      <a:pt x="4482" y="8942"/>
                    </a:cubicBezTo>
                    <a:cubicBezTo>
                      <a:pt x="4035" y="9775"/>
                      <a:pt x="3193" y="10222"/>
                      <a:pt x="2313" y="10222"/>
                    </a:cubicBezTo>
                    <a:cubicBezTo>
                      <a:pt x="1888" y="10222"/>
                      <a:pt x="1454" y="10118"/>
                      <a:pt x="1052" y="9902"/>
                    </a:cubicBezTo>
                    <a:cubicBezTo>
                      <a:pt x="961" y="9811"/>
                      <a:pt x="847" y="9719"/>
                      <a:pt x="755" y="9605"/>
                    </a:cubicBezTo>
                    <a:cubicBezTo>
                      <a:pt x="389" y="10565"/>
                      <a:pt x="92" y="11526"/>
                      <a:pt x="0" y="12578"/>
                    </a:cubicBezTo>
                    <a:lnTo>
                      <a:pt x="389" y="12578"/>
                    </a:lnTo>
                    <a:cubicBezTo>
                      <a:pt x="1807" y="12578"/>
                      <a:pt x="2859" y="13721"/>
                      <a:pt x="2859" y="15047"/>
                    </a:cubicBezTo>
                    <a:cubicBezTo>
                      <a:pt x="2859" y="16465"/>
                      <a:pt x="1807" y="17608"/>
                      <a:pt x="389" y="17608"/>
                    </a:cubicBezTo>
                    <a:cubicBezTo>
                      <a:pt x="275" y="17608"/>
                      <a:pt x="92" y="17517"/>
                      <a:pt x="0" y="17517"/>
                    </a:cubicBezTo>
                    <a:cubicBezTo>
                      <a:pt x="183" y="18569"/>
                      <a:pt x="389" y="19529"/>
                      <a:pt x="755" y="20467"/>
                    </a:cubicBezTo>
                    <a:cubicBezTo>
                      <a:pt x="847" y="20375"/>
                      <a:pt x="961" y="20284"/>
                      <a:pt x="1144" y="20192"/>
                    </a:cubicBezTo>
                    <a:cubicBezTo>
                      <a:pt x="1521" y="19974"/>
                      <a:pt x="1949" y="19867"/>
                      <a:pt x="2379" y="19867"/>
                    </a:cubicBezTo>
                    <a:cubicBezTo>
                      <a:pt x="3253" y="19867"/>
                      <a:pt x="4129" y="20309"/>
                      <a:pt x="4574" y="21153"/>
                    </a:cubicBezTo>
                    <a:cubicBezTo>
                      <a:pt x="5237" y="22387"/>
                      <a:pt x="4848" y="23897"/>
                      <a:pt x="3613" y="24583"/>
                    </a:cubicBezTo>
                    <a:cubicBezTo>
                      <a:pt x="3522" y="24674"/>
                      <a:pt x="3430" y="24674"/>
                      <a:pt x="3248" y="24766"/>
                    </a:cubicBezTo>
                    <a:cubicBezTo>
                      <a:pt x="3911" y="25520"/>
                      <a:pt x="4665" y="26183"/>
                      <a:pt x="5420" y="26869"/>
                    </a:cubicBezTo>
                    <a:cubicBezTo>
                      <a:pt x="5534" y="26755"/>
                      <a:pt x="5534" y="26663"/>
                      <a:pt x="5626" y="26481"/>
                    </a:cubicBezTo>
                    <a:cubicBezTo>
                      <a:pt x="6069" y="25716"/>
                      <a:pt x="6902" y="25247"/>
                      <a:pt x="7774" y="25247"/>
                    </a:cubicBezTo>
                    <a:cubicBezTo>
                      <a:pt x="8206" y="25247"/>
                      <a:pt x="8647" y="25362"/>
                      <a:pt x="9056" y="25612"/>
                    </a:cubicBezTo>
                    <a:cubicBezTo>
                      <a:pt x="10290" y="26298"/>
                      <a:pt x="10679" y="27807"/>
                      <a:pt x="9993" y="29042"/>
                    </a:cubicBezTo>
                    <a:cubicBezTo>
                      <a:pt x="9902" y="29156"/>
                      <a:pt x="9810" y="29247"/>
                      <a:pt x="9719" y="29339"/>
                    </a:cubicBezTo>
                    <a:cubicBezTo>
                      <a:pt x="10679" y="29613"/>
                      <a:pt x="11617" y="29911"/>
                      <a:pt x="12669" y="30093"/>
                    </a:cubicBezTo>
                    <a:lnTo>
                      <a:pt x="12669" y="29728"/>
                    </a:lnTo>
                    <a:cubicBezTo>
                      <a:pt x="12669" y="28287"/>
                      <a:pt x="13720" y="27235"/>
                      <a:pt x="15138" y="27235"/>
                    </a:cubicBezTo>
                    <a:cubicBezTo>
                      <a:pt x="16579" y="27235"/>
                      <a:pt x="17631" y="28287"/>
                      <a:pt x="17631" y="29728"/>
                    </a:cubicBezTo>
                    <a:lnTo>
                      <a:pt x="17631" y="30002"/>
                    </a:lnTo>
                    <a:cubicBezTo>
                      <a:pt x="18568" y="29911"/>
                      <a:pt x="19620" y="29613"/>
                      <a:pt x="20489" y="29247"/>
                    </a:cubicBezTo>
                    <a:cubicBezTo>
                      <a:pt x="20489" y="29156"/>
                      <a:pt x="20397" y="29042"/>
                      <a:pt x="20283" y="28950"/>
                    </a:cubicBezTo>
                    <a:cubicBezTo>
                      <a:pt x="19620" y="27807"/>
                      <a:pt x="20009" y="26298"/>
                      <a:pt x="21244" y="25520"/>
                    </a:cubicBezTo>
                    <a:cubicBezTo>
                      <a:pt x="21646" y="25304"/>
                      <a:pt x="22079" y="25200"/>
                      <a:pt x="22504" y="25200"/>
                    </a:cubicBezTo>
                    <a:cubicBezTo>
                      <a:pt x="23384" y="25200"/>
                      <a:pt x="24226" y="25648"/>
                      <a:pt x="24674" y="26481"/>
                    </a:cubicBezTo>
                    <a:cubicBezTo>
                      <a:pt x="24674" y="26572"/>
                      <a:pt x="24765" y="26663"/>
                      <a:pt x="24765" y="26755"/>
                    </a:cubicBezTo>
                    <a:cubicBezTo>
                      <a:pt x="25542" y="26092"/>
                      <a:pt x="26206" y="25429"/>
                      <a:pt x="26869" y="24583"/>
                    </a:cubicBezTo>
                    <a:cubicBezTo>
                      <a:pt x="26777" y="24583"/>
                      <a:pt x="26686" y="24583"/>
                      <a:pt x="26571" y="24468"/>
                    </a:cubicBezTo>
                    <a:cubicBezTo>
                      <a:pt x="25428" y="23805"/>
                      <a:pt x="24971" y="22296"/>
                      <a:pt x="25725" y="21038"/>
                    </a:cubicBezTo>
                    <a:cubicBezTo>
                      <a:pt x="26166" y="20279"/>
                      <a:pt x="26990" y="19822"/>
                      <a:pt x="27855" y="19822"/>
                    </a:cubicBezTo>
                    <a:cubicBezTo>
                      <a:pt x="28293" y="19822"/>
                      <a:pt x="28741" y="19939"/>
                      <a:pt x="29155" y="20192"/>
                    </a:cubicBezTo>
                    <a:cubicBezTo>
                      <a:pt x="29155" y="20192"/>
                      <a:pt x="29247" y="20284"/>
                      <a:pt x="29338" y="20284"/>
                    </a:cubicBezTo>
                    <a:cubicBezTo>
                      <a:pt x="29636" y="19438"/>
                      <a:pt x="29910" y="18477"/>
                      <a:pt x="30116" y="17425"/>
                    </a:cubicBezTo>
                    <a:cubicBezTo>
                      <a:pt x="30001" y="17425"/>
                      <a:pt x="29910" y="17517"/>
                      <a:pt x="29818" y="17517"/>
                    </a:cubicBezTo>
                    <a:cubicBezTo>
                      <a:pt x="28401" y="17517"/>
                      <a:pt x="27257" y="16373"/>
                      <a:pt x="27257" y="14956"/>
                    </a:cubicBezTo>
                    <a:cubicBezTo>
                      <a:pt x="27257" y="13607"/>
                      <a:pt x="28401" y="12463"/>
                      <a:pt x="29818" y="12463"/>
                    </a:cubicBezTo>
                    <a:lnTo>
                      <a:pt x="30116" y="12463"/>
                    </a:lnTo>
                    <a:cubicBezTo>
                      <a:pt x="29910" y="11526"/>
                      <a:pt x="29636" y="10565"/>
                      <a:pt x="29338" y="9605"/>
                    </a:cubicBezTo>
                    <a:cubicBezTo>
                      <a:pt x="29247" y="9719"/>
                      <a:pt x="29155" y="9719"/>
                      <a:pt x="29064" y="9811"/>
                    </a:cubicBezTo>
                    <a:cubicBezTo>
                      <a:pt x="28662" y="10027"/>
                      <a:pt x="28228" y="10131"/>
                      <a:pt x="27804" y="10131"/>
                    </a:cubicBezTo>
                    <a:cubicBezTo>
                      <a:pt x="26924" y="10131"/>
                      <a:pt x="26081" y="9683"/>
                      <a:pt x="25634" y="8850"/>
                    </a:cubicBezTo>
                    <a:cubicBezTo>
                      <a:pt x="24971" y="7707"/>
                      <a:pt x="25337" y="6083"/>
                      <a:pt x="26571" y="5420"/>
                    </a:cubicBezTo>
                    <a:cubicBezTo>
                      <a:pt x="26686" y="5420"/>
                      <a:pt x="26686" y="5329"/>
                      <a:pt x="26777" y="5329"/>
                    </a:cubicBezTo>
                    <a:cubicBezTo>
                      <a:pt x="26206" y="4574"/>
                      <a:pt x="25428" y="3888"/>
                      <a:pt x="24674" y="3225"/>
                    </a:cubicBezTo>
                    <a:cubicBezTo>
                      <a:pt x="24674" y="3317"/>
                      <a:pt x="24674" y="3431"/>
                      <a:pt x="24582" y="3522"/>
                    </a:cubicBezTo>
                    <a:cubicBezTo>
                      <a:pt x="24128" y="4305"/>
                      <a:pt x="23267" y="4777"/>
                      <a:pt x="22373" y="4777"/>
                    </a:cubicBezTo>
                    <a:cubicBezTo>
                      <a:pt x="21961" y="4777"/>
                      <a:pt x="21542" y="4676"/>
                      <a:pt x="21152" y="4460"/>
                    </a:cubicBezTo>
                    <a:cubicBezTo>
                      <a:pt x="19917" y="3705"/>
                      <a:pt x="19529" y="2173"/>
                      <a:pt x="20192" y="938"/>
                    </a:cubicBezTo>
                    <a:cubicBezTo>
                      <a:pt x="20283" y="847"/>
                      <a:pt x="20397" y="847"/>
                      <a:pt x="20397" y="756"/>
                    </a:cubicBezTo>
                    <a:cubicBezTo>
                      <a:pt x="19529" y="367"/>
                      <a:pt x="18477" y="92"/>
                      <a:pt x="17539" y="1"/>
                    </a:cubicBezTo>
                    <a:lnTo>
                      <a:pt x="17539" y="275"/>
                    </a:lnTo>
                    <a:cubicBezTo>
                      <a:pt x="17539" y="1716"/>
                      <a:pt x="16487" y="2859"/>
                      <a:pt x="15047" y="2859"/>
                    </a:cubicBezTo>
                    <a:cubicBezTo>
                      <a:pt x="13629" y="2859"/>
                      <a:pt x="12577" y="1716"/>
                      <a:pt x="12577" y="275"/>
                    </a:cubicBezTo>
                    <a:lnTo>
                      <a:pt x="125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47"/>
            <p:cNvGrpSpPr/>
            <p:nvPr/>
          </p:nvGrpSpPr>
          <p:grpSpPr>
            <a:xfrm>
              <a:off x="1521014" y="2316923"/>
              <a:ext cx="1453499" cy="854528"/>
              <a:chOff x="1521014" y="2316923"/>
              <a:chExt cx="1453499" cy="854528"/>
            </a:xfrm>
          </p:grpSpPr>
          <p:sp>
            <p:nvSpPr>
              <p:cNvPr id="1231" name="Google Shape;1231;p47"/>
              <p:cNvSpPr/>
              <p:nvPr/>
            </p:nvSpPr>
            <p:spPr>
              <a:xfrm rot="-5400000">
                <a:off x="2318145" y="2316923"/>
                <a:ext cx="656369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36885" h="36885" extrusionOk="0">
                    <a:moveTo>
                      <a:pt x="18477" y="5900"/>
                    </a:moveTo>
                    <a:cubicBezTo>
                      <a:pt x="25337" y="5900"/>
                      <a:pt x="30962" y="11525"/>
                      <a:pt x="30962" y="18477"/>
                    </a:cubicBezTo>
                    <a:cubicBezTo>
                      <a:pt x="30962" y="25337"/>
                      <a:pt x="25337" y="30962"/>
                      <a:pt x="18477" y="30962"/>
                    </a:cubicBezTo>
                    <a:cubicBezTo>
                      <a:pt x="11525" y="30962"/>
                      <a:pt x="5900" y="25337"/>
                      <a:pt x="5900" y="18477"/>
                    </a:cubicBezTo>
                    <a:cubicBezTo>
                      <a:pt x="5900" y="11525"/>
                      <a:pt x="11525" y="5900"/>
                      <a:pt x="18477" y="5900"/>
                    </a:cubicBezTo>
                    <a:close/>
                    <a:moveTo>
                      <a:pt x="21541" y="1"/>
                    </a:moveTo>
                    <a:lnTo>
                      <a:pt x="21541" y="481"/>
                    </a:lnTo>
                    <a:cubicBezTo>
                      <a:pt x="21541" y="2196"/>
                      <a:pt x="20192" y="3522"/>
                      <a:pt x="18477" y="3522"/>
                    </a:cubicBezTo>
                    <a:cubicBezTo>
                      <a:pt x="16762" y="3522"/>
                      <a:pt x="15344" y="2196"/>
                      <a:pt x="15344" y="481"/>
                    </a:cubicBezTo>
                    <a:cubicBezTo>
                      <a:pt x="15344" y="298"/>
                      <a:pt x="15435" y="184"/>
                      <a:pt x="15435" y="1"/>
                    </a:cubicBezTo>
                    <a:lnTo>
                      <a:pt x="15435" y="1"/>
                    </a:lnTo>
                    <a:cubicBezTo>
                      <a:pt x="14201" y="184"/>
                      <a:pt x="13057" y="572"/>
                      <a:pt x="11914" y="961"/>
                    </a:cubicBezTo>
                    <a:cubicBezTo>
                      <a:pt x="12005" y="1144"/>
                      <a:pt x="12097" y="1235"/>
                      <a:pt x="12097" y="1327"/>
                    </a:cubicBezTo>
                    <a:cubicBezTo>
                      <a:pt x="12966" y="2859"/>
                      <a:pt x="12486" y="4665"/>
                      <a:pt x="11045" y="5534"/>
                    </a:cubicBezTo>
                    <a:cubicBezTo>
                      <a:pt x="10545" y="5815"/>
                      <a:pt x="10000" y="5949"/>
                      <a:pt x="9464" y="5949"/>
                    </a:cubicBezTo>
                    <a:cubicBezTo>
                      <a:pt x="8381" y="5949"/>
                      <a:pt x="7335" y="5400"/>
                      <a:pt x="6769" y="4391"/>
                    </a:cubicBezTo>
                    <a:cubicBezTo>
                      <a:pt x="6769" y="4300"/>
                      <a:pt x="6678" y="4185"/>
                      <a:pt x="6678" y="4002"/>
                    </a:cubicBezTo>
                    <a:cubicBezTo>
                      <a:pt x="5626" y="4757"/>
                      <a:pt x="4757" y="5717"/>
                      <a:pt x="4002" y="6678"/>
                    </a:cubicBezTo>
                    <a:cubicBezTo>
                      <a:pt x="4185" y="6678"/>
                      <a:pt x="4299" y="6769"/>
                      <a:pt x="4482" y="6861"/>
                    </a:cubicBezTo>
                    <a:cubicBezTo>
                      <a:pt x="5900" y="7730"/>
                      <a:pt x="6380" y="9536"/>
                      <a:pt x="5626" y="11045"/>
                    </a:cubicBezTo>
                    <a:cubicBezTo>
                      <a:pt x="5037" y="12022"/>
                      <a:pt x="3975" y="12599"/>
                      <a:pt x="2875" y="12599"/>
                    </a:cubicBezTo>
                    <a:cubicBezTo>
                      <a:pt x="2352" y="12599"/>
                      <a:pt x="1820" y="12469"/>
                      <a:pt x="1327" y="12189"/>
                    </a:cubicBezTo>
                    <a:cubicBezTo>
                      <a:pt x="1235" y="12097"/>
                      <a:pt x="1144" y="12006"/>
                      <a:pt x="961" y="11914"/>
                    </a:cubicBezTo>
                    <a:cubicBezTo>
                      <a:pt x="572" y="13058"/>
                      <a:pt x="183" y="14201"/>
                      <a:pt x="1" y="15436"/>
                    </a:cubicBezTo>
                    <a:lnTo>
                      <a:pt x="572" y="15436"/>
                    </a:lnTo>
                    <a:cubicBezTo>
                      <a:pt x="2196" y="15436"/>
                      <a:pt x="3613" y="16762"/>
                      <a:pt x="3613" y="18477"/>
                    </a:cubicBezTo>
                    <a:cubicBezTo>
                      <a:pt x="3613" y="20192"/>
                      <a:pt x="2196" y="21541"/>
                      <a:pt x="572" y="21541"/>
                    </a:cubicBezTo>
                    <a:lnTo>
                      <a:pt x="1" y="21541"/>
                    </a:lnTo>
                    <a:cubicBezTo>
                      <a:pt x="298" y="22776"/>
                      <a:pt x="572" y="24011"/>
                      <a:pt x="1052" y="25154"/>
                    </a:cubicBezTo>
                    <a:cubicBezTo>
                      <a:pt x="1144" y="25063"/>
                      <a:pt x="1235" y="24880"/>
                      <a:pt x="1441" y="24880"/>
                    </a:cubicBezTo>
                    <a:cubicBezTo>
                      <a:pt x="1923" y="24584"/>
                      <a:pt x="2460" y="24445"/>
                      <a:pt x="2993" y="24445"/>
                    </a:cubicBezTo>
                    <a:cubicBezTo>
                      <a:pt x="4029" y="24445"/>
                      <a:pt x="5052" y="24972"/>
                      <a:pt x="5626" y="25909"/>
                    </a:cubicBezTo>
                    <a:cubicBezTo>
                      <a:pt x="6472" y="27441"/>
                      <a:pt x="6014" y="29339"/>
                      <a:pt x="4482" y="30116"/>
                    </a:cubicBezTo>
                    <a:cubicBezTo>
                      <a:pt x="4391" y="30207"/>
                      <a:pt x="4185" y="30299"/>
                      <a:pt x="4094" y="30390"/>
                    </a:cubicBezTo>
                    <a:cubicBezTo>
                      <a:pt x="4871" y="31259"/>
                      <a:pt x="5717" y="32197"/>
                      <a:pt x="6769" y="32974"/>
                    </a:cubicBezTo>
                    <a:cubicBezTo>
                      <a:pt x="6769" y="32769"/>
                      <a:pt x="6860" y="32677"/>
                      <a:pt x="6952" y="32494"/>
                    </a:cubicBezTo>
                    <a:cubicBezTo>
                      <a:pt x="7480" y="31516"/>
                      <a:pt x="8524" y="30991"/>
                      <a:pt x="9620" y="30991"/>
                    </a:cubicBezTo>
                    <a:cubicBezTo>
                      <a:pt x="10138" y="30991"/>
                      <a:pt x="10668" y="31109"/>
                      <a:pt x="11159" y="31351"/>
                    </a:cubicBezTo>
                    <a:cubicBezTo>
                      <a:pt x="12577" y="32197"/>
                      <a:pt x="13057" y="34118"/>
                      <a:pt x="12303" y="35627"/>
                    </a:cubicBezTo>
                    <a:cubicBezTo>
                      <a:pt x="12188" y="35741"/>
                      <a:pt x="12097" y="35833"/>
                      <a:pt x="12005" y="35924"/>
                    </a:cubicBezTo>
                    <a:cubicBezTo>
                      <a:pt x="13149" y="36404"/>
                      <a:pt x="14292" y="36679"/>
                      <a:pt x="15527" y="36885"/>
                    </a:cubicBezTo>
                    <a:lnTo>
                      <a:pt x="15527" y="36404"/>
                    </a:lnTo>
                    <a:cubicBezTo>
                      <a:pt x="15527" y="34781"/>
                      <a:pt x="16876" y="33340"/>
                      <a:pt x="18591" y="33340"/>
                    </a:cubicBezTo>
                    <a:cubicBezTo>
                      <a:pt x="20306" y="33340"/>
                      <a:pt x="21632" y="34781"/>
                      <a:pt x="21632" y="36404"/>
                    </a:cubicBezTo>
                    <a:lnTo>
                      <a:pt x="21632" y="36770"/>
                    </a:lnTo>
                    <a:cubicBezTo>
                      <a:pt x="22867" y="36587"/>
                      <a:pt x="24010" y="36313"/>
                      <a:pt x="25154" y="35833"/>
                    </a:cubicBezTo>
                    <a:cubicBezTo>
                      <a:pt x="25062" y="35741"/>
                      <a:pt x="24971" y="35627"/>
                      <a:pt x="24879" y="35535"/>
                    </a:cubicBezTo>
                    <a:cubicBezTo>
                      <a:pt x="24010" y="34026"/>
                      <a:pt x="24582" y="32197"/>
                      <a:pt x="26023" y="31351"/>
                    </a:cubicBezTo>
                    <a:cubicBezTo>
                      <a:pt x="26527" y="31060"/>
                      <a:pt x="27065" y="30921"/>
                      <a:pt x="27590" y="30921"/>
                    </a:cubicBezTo>
                    <a:cubicBezTo>
                      <a:pt x="28635" y="30921"/>
                      <a:pt x="29629" y="31474"/>
                      <a:pt x="30207" y="32494"/>
                    </a:cubicBezTo>
                    <a:cubicBezTo>
                      <a:pt x="30299" y="32586"/>
                      <a:pt x="30299" y="32677"/>
                      <a:pt x="30390" y="32769"/>
                    </a:cubicBezTo>
                    <a:cubicBezTo>
                      <a:pt x="31351" y="32014"/>
                      <a:pt x="32105" y="31168"/>
                      <a:pt x="32883" y="30207"/>
                    </a:cubicBezTo>
                    <a:cubicBezTo>
                      <a:pt x="32768" y="30116"/>
                      <a:pt x="32677" y="30116"/>
                      <a:pt x="32585" y="30025"/>
                    </a:cubicBezTo>
                    <a:cubicBezTo>
                      <a:pt x="31168" y="29156"/>
                      <a:pt x="30596" y="27349"/>
                      <a:pt x="31442" y="25817"/>
                    </a:cubicBezTo>
                    <a:cubicBezTo>
                      <a:pt x="32035" y="24850"/>
                      <a:pt x="33107" y="24319"/>
                      <a:pt x="34178" y="24319"/>
                    </a:cubicBezTo>
                    <a:cubicBezTo>
                      <a:pt x="34677" y="24319"/>
                      <a:pt x="35176" y="24434"/>
                      <a:pt x="35627" y="24674"/>
                    </a:cubicBezTo>
                    <a:cubicBezTo>
                      <a:pt x="35741" y="24765"/>
                      <a:pt x="35832" y="24880"/>
                      <a:pt x="35924" y="24880"/>
                    </a:cubicBezTo>
                    <a:cubicBezTo>
                      <a:pt x="36404" y="23828"/>
                      <a:pt x="36678" y="22684"/>
                      <a:pt x="36884" y="21450"/>
                    </a:cubicBezTo>
                    <a:lnTo>
                      <a:pt x="36496" y="21450"/>
                    </a:lnTo>
                    <a:cubicBezTo>
                      <a:pt x="34781" y="21450"/>
                      <a:pt x="33454" y="20100"/>
                      <a:pt x="33454" y="18385"/>
                    </a:cubicBezTo>
                    <a:cubicBezTo>
                      <a:pt x="33454" y="16670"/>
                      <a:pt x="34781" y="15344"/>
                      <a:pt x="36496" y="15344"/>
                    </a:cubicBezTo>
                    <a:lnTo>
                      <a:pt x="36884" y="15344"/>
                    </a:lnTo>
                    <a:cubicBezTo>
                      <a:pt x="36587" y="14109"/>
                      <a:pt x="36313" y="12966"/>
                      <a:pt x="35924" y="11823"/>
                    </a:cubicBezTo>
                    <a:lnTo>
                      <a:pt x="35627" y="12097"/>
                    </a:lnTo>
                    <a:cubicBezTo>
                      <a:pt x="35142" y="12347"/>
                      <a:pt x="34626" y="12467"/>
                      <a:pt x="34121" y="12467"/>
                    </a:cubicBezTo>
                    <a:cubicBezTo>
                      <a:pt x="33053" y="12467"/>
                      <a:pt x="32032" y="11932"/>
                      <a:pt x="31442" y="10954"/>
                    </a:cubicBezTo>
                    <a:cubicBezTo>
                      <a:pt x="30596" y="9445"/>
                      <a:pt x="31053" y="7615"/>
                      <a:pt x="32585" y="6769"/>
                    </a:cubicBezTo>
                    <a:cubicBezTo>
                      <a:pt x="32677" y="6678"/>
                      <a:pt x="32768" y="6678"/>
                      <a:pt x="32883" y="6586"/>
                    </a:cubicBezTo>
                    <a:cubicBezTo>
                      <a:pt x="32105" y="5626"/>
                      <a:pt x="31259" y="4757"/>
                      <a:pt x="30299" y="4002"/>
                    </a:cubicBezTo>
                    <a:cubicBezTo>
                      <a:pt x="30207" y="4185"/>
                      <a:pt x="30207" y="4300"/>
                      <a:pt x="30116" y="4391"/>
                    </a:cubicBezTo>
                    <a:cubicBezTo>
                      <a:pt x="29524" y="5357"/>
                      <a:pt x="28497" y="5930"/>
                      <a:pt x="27418" y="5930"/>
                    </a:cubicBezTo>
                    <a:cubicBezTo>
                      <a:pt x="26913" y="5930"/>
                      <a:pt x="26397" y="5804"/>
                      <a:pt x="25908" y="5534"/>
                    </a:cubicBezTo>
                    <a:cubicBezTo>
                      <a:pt x="24491" y="4665"/>
                      <a:pt x="23919" y="2768"/>
                      <a:pt x="24765" y="1327"/>
                    </a:cubicBezTo>
                    <a:cubicBezTo>
                      <a:pt x="24879" y="1144"/>
                      <a:pt x="24971" y="1053"/>
                      <a:pt x="25062" y="961"/>
                    </a:cubicBezTo>
                    <a:cubicBezTo>
                      <a:pt x="23919" y="572"/>
                      <a:pt x="22684" y="298"/>
                      <a:pt x="21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 rot="-5400000">
                <a:off x="1815406" y="2777345"/>
                <a:ext cx="393092" cy="395120"/>
              </a:xfrm>
              <a:custGeom>
                <a:avLst/>
                <a:gdLst/>
                <a:ahLst/>
                <a:cxnLst/>
                <a:rect l="l" t="t" r="r" b="b"/>
                <a:pathLst>
                  <a:path w="22090" h="22204" extrusionOk="0">
                    <a:moveTo>
                      <a:pt x="11045" y="3522"/>
                    </a:moveTo>
                    <a:cubicBezTo>
                      <a:pt x="15230" y="3522"/>
                      <a:pt x="18568" y="6952"/>
                      <a:pt x="18568" y="11045"/>
                    </a:cubicBezTo>
                    <a:cubicBezTo>
                      <a:pt x="18568" y="15230"/>
                      <a:pt x="15230" y="18568"/>
                      <a:pt x="11045" y="18568"/>
                    </a:cubicBezTo>
                    <a:cubicBezTo>
                      <a:pt x="6952" y="18568"/>
                      <a:pt x="3522" y="15230"/>
                      <a:pt x="3522" y="11045"/>
                    </a:cubicBezTo>
                    <a:cubicBezTo>
                      <a:pt x="3522" y="6952"/>
                      <a:pt x="6952" y="3522"/>
                      <a:pt x="11045" y="3522"/>
                    </a:cubicBezTo>
                    <a:close/>
                    <a:moveTo>
                      <a:pt x="9239" y="0"/>
                    </a:moveTo>
                    <a:cubicBezTo>
                      <a:pt x="8461" y="92"/>
                      <a:pt x="7798" y="275"/>
                      <a:pt x="7135" y="572"/>
                    </a:cubicBezTo>
                    <a:cubicBezTo>
                      <a:pt x="7135" y="664"/>
                      <a:pt x="7226" y="755"/>
                      <a:pt x="7318" y="755"/>
                    </a:cubicBezTo>
                    <a:cubicBezTo>
                      <a:pt x="7798" y="1715"/>
                      <a:pt x="7524" y="2859"/>
                      <a:pt x="6563" y="3339"/>
                    </a:cubicBezTo>
                    <a:cubicBezTo>
                      <a:pt x="6291" y="3486"/>
                      <a:pt x="5987" y="3558"/>
                      <a:pt x="5685" y="3558"/>
                    </a:cubicBezTo>
                    <a:cubicBezTo>
                      <a:pt x="5049" y="3558"/>
                      <a:pt x="4419" y="3242"/>
                      <a:pt x="4094" y="2653"/>
                    </a:cubicBezTo>
                    <a:cubicBezTo>
                      <a:pt x="4002" y="2561"/>
                      <a:pt x="4002" y="2470"/>
                      <a:pt x="4002" y="2379"/>
                    </a:cubicBezTo>
                    <a:cubicBezTo>
                      <a:pt x="3430" y="2859"/>
                      <a:pt x="2859" y="3430"/>
                      <a:pt x="2379" y="4002"/>
                    </a:cubicBezTo>
                    <a:cubicBezTo>
                      <a:pt x="2470" y="4002"/>
                      <a:pt x="2562" y="4094"/>
                      <a:pt x="2653" y="4094"/>
                    </a:cubicBezTo>
                    <a:cubicBezTo>
                      <a:pt x="3522" y="4574"/>
                      <a:pt x="3796" y="5717"/>
                      <a:pt x="3316" y="6655"/>
                    </a:cubicBezTo>
                    <a:cubicBezTo>
                      <a:pt x="3006" y="7244"/>
                      <a:pt x="2381" y="7559"/>
                      <a:pt x="1740" y="7559"/>
                    </a:cubicBezTo>
                    <a:cubicBezTo>
                      <a:pt x="1435" y="7559"/>
                      <a:pt x="1127" y="7488"/>
                      <a:pt x="847" y="7341"/>
                    </a:cubicBezTo>
                    <a:cubicBezTo>
                      <a:pt x="755" y="7226"/>
                      <a:pt x="664" y="7226"/>
                      <a:pt x="572" y="7135"/>
                    </a:cubicBezTo>
                    <a:cubicBezTo>
                      <a:pt x="275" y="7798"/>
                      <a:pt x="92" y="8575"/>
                      <a:pt x="1" y="9330"/>
                    </a:cubicBezTo>
                    <a:cubicBezTo>
                      <a:pt x="92" y="9239"/>
                      <a:pt x="183" y="9239"/>
                      <a:pt x="275" y="9239"/>
                    </a:cubicBezTo>
                    <a:cubicBezTo>
                      <a:pt x="1327" y="9239"/>
                      <a:pt x="2173" y="10085"/>
                      <a:pt x="2173" y="11136"/>
                    </a:cubicBezTo>
                    <a:cubicBezTo>
                      <a:pt x="2173" y="12097"/>
                      <a:pt x="1327" y="12943"/>
                      <a:pt x="275" y="12943"/>
                    </a:cubicBezTo>
                    <a:lnTo>
                      <a:pt x="1" y="12943"/>
                    </a:lnTo>
                    <a:cubicBezTo>
                      <a:pt x="183" y="13720"/>
                      <a:pt x="366" y="14384"/>
                      <a:pt x="572" y="15047"/>
                    </a:cubicBezTo>
                    <a:cubicBezTo>
                      <a:pt x="664" y="15047"/>
                      <a:pt x="755" y="14955"/>
                      <a:pt x="847" y="14955"/>
                    </a:cubicBezTo>
                    <a:cubicBezTo>
                      <a:pt x="1150" y="14755"/>
                      <a:pt x="1487" y="14659"/>
                      <a:pt x="1817" y="14659"/>
                    </a:cubicBezTo>
                    <a:cubicBezTo>
                      <a:pt x="2431" y="14659"/>
                      <a:pt x="3019" y="14993"/>
                      <a:pt x="3316" y="15618"/>
                    </a:cubicBezTo>
                    <a:cubicBezTo>
                      <a:pt x="3888" y="16487"/>
                      <a:pt x="3613" y="17631"/>
                      <a:pt x="2653" y="18088"/>
                    </a:cubicBezTo>
                    <a:cubicBezTo>
                      <a:pt x="2653" y="18202"/>
                      <a:pt x="2562" y="18202"/>
                      <a:pt x="2470" y="18202"/>
                    </a:cubicBezTo>
                    <a:cubicBezTo>
                      <a:pt x="2950" y="18774"/>
                      <a:pt x="3430" y="19346"/>
                      <a:pt x="4002" y="19803"/>
                    </a:cubicBezTo>
                    <a:cubicBezTo>
                      <a:pt x="4094" y="19711"/>
                      <a:pt x="4094" y="19620"/>
                      <a:pt x="4185" y="19529"/>
                    </a:cubicBezTo>
                    <a:cubicBezTo>
                      <a:pt x="4507" y="18946"/>
                      <a:pt x="5127" y="18631"/>
                      <a:pt x="5755" y="18631"/>
                    </a:cubicBezTo>
                    <a:cubicBezTo>
                      <a:pt x="6064" y="18631"/>
                      <a:pt x="6376" y="18707"/>
                      <a:pt x="6655" y="18865"/>
                    </a:cubicBezTo>
                    <a:cubicBezTo>
                      <a:pt x="7524" y="19346"/>
                      <a:pt x="7889" y="20489"/>
                      <a:pt x="7318" y="21335"/>
                    </a:cubicBezTo>
                    <a:cubicBezTo>
                      <a:pt x="7318" y="21426"/>
                      <a:pt x="7226" y="21518"/>
                      <a:pt x="7226" y="21632"/>
                    </a:cubicBezTo>
                    <a:cubicBezTo>
                      <a:pt x="7889" y="21815"/>
                      <a:pt x="8575" y="21998"/>
                      <a:pt x="9330" y="22204"/>
                    </a:cubicBezTo>
                    <a:lnTo>
                      <a:pt x="9330" y="21907"/>
                    </a:lnTo>
                    <a:cubicBezTo>
                      <a:pt x="9330" y="20855"/>
                      <a:pt x="10085" y="20009"/>
                      <a:pt x="11137" y="20009"/>
                    </a:cubicBezTo>
                    <a:cubicBezTo>
                      <a:pt x="12188" y="20009"/>
                      <a:pt x="13034" y="20855"/>
                      <a:pt x="13034" y="21907"/>
                    </a:cubicBezTo>
                    <a:cubicBezTo>
                      <a:pt x="13034" y="21998"/>
                      <a:pt x="12943" y="21998"/>
                      <a:pt x="12943" y="22090"/>
                    </a:cubicBezTo>
                    <a:cubicBezTo>
                      <a:pt x="13720" y="21998"/>
                      <a:pt x="14384" y="21815"/>
                      <a:pt x="15047" y="21518"/>
                    </a:cubicBezTo>
                    <a:cubicBezTo>
                      <a:pt x="15047" y="21426"/>
                      <a:pt x="14955" y="21426"/>
                      <a:pt x="14955" y="21335"/>
                    </a:cubicBezTo>
                    <a:cubicBezTo>
                      <a:pt x="14475" y="20489"/>
                      <a:pt x="14749" y="19346"/>
                      <a:pt x="15618" y="18865"/>
                    </a:cubicBezTo>
                    <a:cubicBezTo>
                      <a:pt x="15914" y="18666"/>
                      <a:pt x="16246" y="18569"/>
                      <a:pt x="16577" y="18569"/>
                    </a:cubicBezTo>
                    <a:cubicBezTo>
                      <a:pt x="17194" y="18569"/>
                      <a:pt x="17807" y="18904"/>
                      <a:pt x="18179" y="19529"/>
                    </a:cubicBezTo>
                    <a:cubicBezTo>
                      <a:pt x="18179" y="19529"/>
                      <a:pt x="18179" y="19620"/>
                      <a:pt x="18294" y="19711"/>
                    </a:cubicBezTo>
                    <a:cubicBezTo>
                      <a:pt x="18751" y="19231"/>
                      <a:pt x="19323" y="18660"/>
                      <a:pt x="19803" y="18088"/>
                    </a:cubicBezTo>
                    <a:lnTo>
                      <a:pt x="19620" y="18088"/>
                    </a:lnTo>
                    <a:cubicBezTo>
                      <a:pt x="18660" y="17516"/>
                      <a:pt x="18385" y="16373"/>
                      <a:pt x="18865" y="15527"/>
                    </a:cubicBezTo>
                    <a:cubicBezTo>
                      <a:pt x="19249" y="14944"/>
                      <a:pt x="19889" y="14629"/>
                      <a:pt x="20524" y="14629"/>
                    </a:cubicBezTo>
                    <a:cubicBezTo>
                      <a:pt x="20836" y="14629"/>
                      <a:pt x="21148" y="14705"/>
                      <a:pt x="21426" y="14864"/>
                    </a:cubicBezTo>
                    <a:cubicBezTo>
                      <a:pt x="21518" y="14864"/>
                      <a:pt x="21518" y="14955"/>
                      <a:pt x="21609" y="14955"/>
                    </a:cubicBezTo>
                    <a:cubicBezTo>
                      <a:pt x="21815" y="14292"/>
                      <a:pt x="21998" y="13629"/>
                      <a:pt x="22090" y="12851"/>
                    </a:cubicBezTo>
                    <a:lnTo>
                      <a:pt x="21907" y="12851"/>
                    </a:lnTo>
                    <a:cubicBezTo>
                      <a:pt x="20946" y="12851"/>
                      <a:pt x="20100" y="12097"/>
                      <a:pt x="20100" y="11045"/>
                    </a:cubicBezTo>
                    <a:cubicBezTo>
                      <a:pt x="20100" y="9993"/>
                      <a:pt x="20946" y="9147"/>
                      <a:pt x="21907" y="9147"/>
                    </a:cubicBezTo>
                    <a:cubicBezTo>
                      <a:pt x="21998" y="9147"/>
                      <a:pt x="22090" y="9239"/>
                      <a:pt x="22090" y="9239"/>
                    </a:cubicBezTo>
                    <a:cubicBezTo>
                      <a:pt x="21998" y="8484"/>
                      <a:pt x="21815" y="7798"/>
                      <a:pt x="21518" y="7135"/>
                    </a:cubicBezTo>
                    <a:lnTo>
                      <a:pt x="21426" y="7226"/>
                    </a:lnTo>
                    <a:cubicBezTo>
                      <a:pt x="21110" y="7385"/>
                      <a:pt x="20773" y="7461"/>
                      <a:pt x="20448" y="7461"/>
                    </a:cubicBezTo>
                    <a:cubicBezTo>
                      <a:pt x="19787" y="7461"/>
                      <a:pt x="19172" y="7146"/>
                      <a:pt x="18865" y="6563"/>
                    </a:cubicBezTo>
                    <a:cubicBezTo>
                      <a:pt x="18385" y="5717"/>
                      <a:pt x="18660" y="4574"/>
                      <a:pt x="19529" y="4002"/>
                    </a:cubicBezTo>
                    <a:lnTo>
                      <a:pt x="19711" y="4002"/>
                    </a:lnTo>
                    <a:cubicBezTo>
                      <a:pt x="19231" y="3430"/>
                      <a:pt x="18751" y="2859"/>
                      <a:pt x="18179" y="2379"/>
                    </a:cubicBezTo>
                    <a:cubicBezTo>
                      <a:pt x="18179" y="2470"/>
                      <a:pt x="18088" y="2561"/>
                      <a:pt x="18088" y="2653"/>
                    </a:cubicBezTo>
                    <a:cubicBezTo>
                      <a:pt x="17762" y="3242"/>
                      <a:pt x="17132" y="3558"/>
                      <a:pt x="16468" y="3558"/>
                    </a:cubicBezTo>
                    <a:cubicBezTo>
                      <a:pt x="16152" y="3558"/>
                      <a:pt x="15829" y="3486"/>
                      <a:pt x="15527" y="3339"/>
                    </a:cubicBezTo>
                    <a:cubicBezTo>
                      <a:pt x="14658" y="2767"/>
                      <a:pt x="14384" y="1624"/>
                      <a:pt x="14864" y="755"/>
                    </a:cubicBezTo>
                    <a:cubicBezTo>
                      <a:pt x="14955" y="664"/>
                      <a:pt x="14955" y="664"/>
                      <a:pt x="15047" y="572"/>
                    </a:cubicBezTo>
                    <a:cubicBezTo>
                      <a:pt x="14384" y="366"/>
                      <a:pt x="13606" y="183"/>
                      <a:pt x="12943" y="0"/>
                    </a:cubicBezTo>
                    <a:lnTo>
                      <a:pt x="12943" y="275"/>
                    </a:lnTo>
                    <a:cubicBezTo>
                      <a:pt x="12943" y="1327"/>
                      <a:pt x="12097" y="2081"/>
                      <a:pt x="11045" y="2081"/>
                    </a:cubicBezTo>
                    <a:cubicBezTo>
                      <a:pt x="10085" y="2081"/>
                      <a:pt x="9239" y="1327"/>
                      <a:pt x="9239" y="275"/>
                    </a:cubicBezTo>
                    <a:lnTo>
                      <a:pt x="9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 rot="-5400000">
                <a:off x="1521014" y="2919155"/>
                <a:ext cx="184748" cy="184748"/>
              </a:xfrm>
              <a:custGeom>
                <a:avLst/>
                <a:gdLst/>
                <a:ahLst/>
                <a:cxnLst/>
                <a:rect l="l" t="t" r="r" b="b"/>
                <a:pathLst>
                  <a:path w="10382" h="10382" extrusionOk="0">
                    <a:moveTo>
                      <a:pt x="15" y="4324"/>
                    </a:moveTo>
                    <a:cubicBezTo>
                      <a:pt x="6" y="4340"/>
                      <a:pt x="0" y="4362"/>
                      <a:pt x="0" y="4391"/>
                    </a:cubicBezTo>
                    <a:cubicBezTo>
                      <a:pt x="6" y="4368"/>
                      <a:pt x="11" y="4346"/>
                      <a:pt x="15" y="4324"/>
                    </a:cubicBezTo>
                    <a:close/>
                    <a:moveTo>
                      <a:pt x="5237" y="2287"/>
                    </a:moveTo>
                    <a:cubicBezTo>
                      <a:pt x="6860" y="2287"/>
                      <a:pt x="8095" y="3613"/>
                      <a:pt x="8095" y="5146"/>
                    </a:cubicBezTo>
                    <a:cubicBezTo>
                      <a:pt x="8095" y="6769"/>
                      <a:pt x="6860" y="8095"/>
                      <a:pt x="5237" y="8095"/>
                    </a:cubicBezTo>
                    <a:cubicBezTo>
                      <a:pt x="3636" y="8095"/>
                      <a:pt x="2287" y="6769"/>
                      <a:pt x="2287" y="5146"/>
                    </a:cubicBezTo>
                    <a:cubicBezTo>
                      <a:pt x="2287" y="3613"/>
                      <a:pt x="3636" y="2287"/>
                      <a:pt x="5237" y="2287"/>
                    </a:cubicBezTo>
                    <a:close/>
                    <a:moveTo>
                      <a:pt x="4391" y="1"/>
                    </a:moveTo>
                    <a:cubicBezTo>
                      <a:pt x="4002" y="1"/>
                      <a:pt x="3636" y="92"/>
                      <a:pt x="3339" y="275"/>
                    </a:cubicBezTo>
                    <a:cubicBezTo>
                      <a:pt x="3339" y="275"/>
                      <a:pt x="3430" y="275"/>
                      <a:pt x="3430" y="389"/>
                    </a:cubicBezTo>
                    <a:cubicBezTo>
                      <a:pt x="3636" y="755"/>
                      <a:pt x="3522" y="1327"/>
                      <a:pt x="3156" y="1533"/>
                    </a:cubicBezTo>
                    <a:cubicBezTo>
                      <a:pt x="2998" y="1623"/>
                      <a:pt x="2839" y="1664"/>
                      <a:pt x="2688" y="1664"/>
                    </a:cubicBezTo>
                    <a:cubicBezTo>
                      <a:pt x="2381" y="1664"/>
                      <a:pt x="2105" y="1496"/>
                      <a:pt x="1921" y="1235"/>
                    </a:cubicBezTo>
                    <a:lnTo>
                      <a:pt x="1921" y="1144"/>
                    </a:lnTo>
                    <a:cubicBezTo>
                      <a:pt x="1624" y="1327"/>
                      <a:pt x="1349" y="1533"/>
                      <a:pt x="1144" y="1807"/>
                    </a:cubicBezTo>
                    <a:lnTo>
                      <a:pt x="1235" y="1898"/>
                    </a:lnTo>
                    <a:cubicBezTo>
                      <a:pt x="1624" y="2104"/>
                      <a:pt x="1807" y="2676"/>
                      <a:pt x="1532" y="3042"/>
                    </a:cubicBezTo>
                    <a:cubicBezTo>
                      <a:pt x="1407" y="3372"/>
                      <a:pt x="1098" y="3518"/>
                      <a:pt x="790" y="3518"/>
                    </a:cubicBezTo>
                    <a:cubicBezTo>
                      <a:pt x="650" y="3518"/>
                      <a:pt x="511" y="3488"/>
                      <a:pt x="389" y="3431"/>
                    </a:cubicBezTo>
                    <a:cubicBezTo>
                      <a:pt x="389" y="3339"/>
                      <a:pt x="298" y="3339"/>
                      <a:pt x="298" y="3339"/>
                    </a:cubicBezTo>
                    <a:cubicBezTo>
                      <a:pt x="104" y="3598"/>
                      <a:pt x="93" y="3958"/>
                      <a:pt x="15" y="4324"/>
                    </a:cubicBezTo>
                    <a:lnTo>
                      <a:pt x="15" y="4324"/>
                    </a:lnTo>
                    <a:cubicBezTo>
                      <a:pt x="41" y="4277"/>
                      <a:pt x="92" y="4277"/>
                      <a:pt x="92" y="4277"/>
                    </a:cubicBezTo>
                    <a:cubicBezTo>
                      <a:pt x="572" y="4277"/>
                      <a:pt x="1052" y="4757"/>
                      <a:pt x="1052" y="5237"/>
                    </a:cubicBezTo>
                    <a:cubicBezTo>
                      <a:pt x="1052" y="5717"/>
                      <a:pt x="572" y="6106"/>
                      <a:pt x="92" y="6106"/>
                    </a:cubicBezTo>
                    <a:lnTo>
                      <a:pt x="0" y="6106"/>
                    </a:lnTo>
                    <a:cubicBezTo>
                      <a:pt x="92" y="6380"/>
                      <a:pt x="206" y="6769"/>
                      <a:pt x="298" y="7043"/>
                    </a:cubicBezTo>
                    <a:cubicBezTo>
                      <a:pt x="298" y="7043"/>
                      <a:pt x="389" y="7043"/>
                      <a:pt x="389" y="6952"/>
                    </a:cubicBezTo>
                    <a:cubicBezTo>
                      <a:pt x="511" y="6895"/>
                      <a:pt x="650" y="6864"/>
                      <a:pt x="793" y="6864"/>
                    </a:cubicBezTo>
                    <a:cubicBezTo>
                      <a:pt x="1106" y="6864"/>
                      <a:pt x="1435" y="7011"/>
                      <a:pt x="1624" y="7341"/>
                    </a:cubicBezTo>
                    <a:cubicBezTo>
                      <a:pt x="1807" y="7707"/>
                      <a:pt x="1715" y="8278"/>
                      <a:pt x="1235" y="8484"/>
                    </a:cubicBezTo>
                    <a:lnTo>
                      <a:pt x="1144" y="8576"/>
                    </a:lnTo>
                    <a:cubicBezTo>
                      <a:pt x="1349" y="8850"/>
                      <a:pt x="1624" y="9056"/>
                      <a:pt x="1921" y="9239"/>
                    </a:cubicBezTo>
                    <a:lnTo>
                      <a:pt x="1921" y="9147"/>
                    </a:lnTo>
                    <a:cubicBezTo>
                      <a:pt x="2105" y="8887"/>
                      <a:pt x="2422" y="8719"/>
                      <a:pt x="2729" y="8719"/>
                    </a:cubicBezTo>
                    <a:cubicBezTo>
                      <a:pt x="2880" y="8719"/>
                      <a:pt x="3028" y="8759"/>
                      <a:pt x="3156" y="8850"/>
                    </a:cubicBezTo>
                    <a:cubicBezTo>
                      <a:pt x="3522" y="9056"/>
                      <a:pt x="3728" y="9627"/>
                      <a:pt x="3430" y="9993"/>
                    </a:cubicBezTo>
                    <a:cubicBezTo>
                      <a:pt x="3430" y="10108"/>
                      <a:pt x="3430" y="10108"/>
                      <a:pt x="3339" y="10108"/>
                    </a:cubicBezTo>
                    <a:cubicBezTo>
                      <a:pt x="3728" y="10291"/>
                      <a:pt x="4002" y="10382"/>
                      <a:pt x="4391" y="10382"/>
                    </a:cubicBezTo>
                    <a:lnTo>
                      <a:pt x="4391" y="10291"/>
                    </a:lnTo>
                    <a:cubicBezTo>
                      <a:pt x="4391" y="9810"/>
                      <a:pt x="4779" y="9422"/>
                      <a:pt x="5237" y="9422"/>
                    </a:cubicBezTo>
                    <a:cubicBezTo>
                      <a:pt x="5717" y="9422"/>
                      <a:pt x="6106" y="9810"/>
                      <a:pt x="6106" y="10291"/>
                    </a:cubicBezTo>
                    <a:lnTo>
                      <a:pt x="6106" y="10382"/>
                    </a:lnTo>
                    <a:cubicBezTo>
                      <a:pt x="6494" y="10291"/>
                      <a:pt x="6769" y="10199"/>
                      <a:pt x="7066" y="10108"/>
                    </a:cubicBezTo>
                    <a:lnTo>
                      <a:pt x="7066" y="9993"/>
                    </a:lnTo>
                    <a:cubicBezTo>
                      <a:pt x="6769" y="9627"/>
                      <a:pt x="6952" y="9056"/>
                      <a:pt x="7341" y="8850"/>
                    </a:cubicBezTo>
                    <a:cubicBezTo>
                      <a:pt x="7499" y="8759"/>
                      <a:pt x="7657" y="8719"/>
                      <a:pt x="7808" y="8719"/>
                    </a:cubicBezTo>
                    <a:cubicBezTo>
                      <a:pt x="8115" y="8719"/>
                      <a:pt x="8391" y="8887"/>
                      <a:pt x="8575" y="9147"/>
                    </a:cubicBezTo>
                    <a:lnTo>
                      <a:pt x="8575" y="9239"/>
                    </a:lnTo>
                    <a:cubicBezTo>
                      <a:pt x="8873" y="9056"/>
                      <a:pt x="9056" y="8758"/>
                      <a:pt x="9353" y="8484"/>
                    </a:cubicBezTo>
                    <a:lnTo>
                      <a:pt x="9238" y="8484"/>
                    </a:lnTo>
                    <a:cubicBezTo>
                      <a:pt x="8781" y="8187"/>
                      <a:pt x="8667" y="7707"/>
                      <a:pt x="8873" y="7249"/>
                    </a:cubicBezTo>
                    <a:cubicBezTo>
                      <a:pt x="9056" y="6989"/>
                      <a:pt x="9333" y="6821"/>
                      <a:pt x="9639" y="6821"/>
                    </a:cubicBezTo>
                    <a:cubicBezTo>
                      <a:pt x="9791" y="6821"/>
                      <a:pt x="9949" y="6861"/>
                      <a:pt x="10107" y="6952"/>
                    </a:cubicBezTo>
                    <a:lnTo>
                      <a:pt x="10199" y="7043"/>
                    </a:lnTo>
                    <a:cubicBezTo>
                      <a:pt x="10290" y="6678"/>
                      <a:pt x="10382" y="6380"/>
                      <a:pt x="10382" y="5992"/>
                    </a:cubicBezTo>
                    <a:lnTo>
                      <a:pt x="10290" y="5992"/>
                    </a:lnTo>
                    <a:cubicBezTo>
                      <a:pt x="9810" y="5992"/>
                      <a:pt x="9444" y="5626"/>
                      <a:pt x="9444" y="5146"/>
                    </a:cubicBezTo>
                    <a:cubicBezTo>
                      <a:pt x="9444" y="4665"/>
                      <a:pt x="9810" y="4277"/>
                      <a:pt x="10290" y="4277"/>
                    </a:cubicBezTo>
                    <a:lnTo>
                      <a:pt x="10382" y="4277"/>
                    </a:lnTo>
                    <a:cubicBezTo>
                      <a:pt x="10382" y="4002"/>
                      <a:pt x="10290" y="3613"/>
                      <a:pt x="10107" y="3339"/>
                    </a:cubicBezTo>
                    <a:cubicBezTo>
                      <a:pt x="9949" y="3430"/>
                      <a:pt x="9791" y="3470"/>
                      <a:pt x="9639" y="3470"/>
                    </a:cubicBezTo>
                    <a:cubicBezTo>
                      <a:pt x="9333" y="3470"/>
                      <a:pt x="9056" y="3302"/>
                      <a:pt x="8873" y="3042"/>
                    </a:cubicBezTo>
                    <a:cubicBezTo>
                      <a:pt x="8667" y="2676"/>
                      <a:pt x="8781" y="2104"/>
                      <a:pt x="9147" y="1898"/>
                    </a:cubicBezTo>
                    <a:lnTo>
                      <a:pt x="9238" y="1807"/>
                    </a:lnTo>
                    <a:cubicBezTo>
                      <a:pt x="9056" y="1533"/>
                      <a:pt x="8873" y="1327"/>
                      <a:pt x="8575" y="1144"/>
                    </a:cubicBezTo>
                    <a:lnTo>
                      <a:pt x="8484" y="1235"/>
                    </a:lnTo>
                    <a:cubicBezTo>
                      <a:pt x="8361" y="1496"/>
                      <a:pt x="8063" y="1623"/>
                      <a:pt x="7763" y="1623"/>
                    </a:cubicBezTo>
                    <a:cubicBezTo>
                      <a:pt x="7616" y="1623"/>
                      <a:pt x="7468" y="1593"/>
                      <a:pt x="7341" y="1533"/>
                    </a:cubicBezTo>
                    <a:cubicBezTo>
                      <a:pt x="6860" y="1235"/>
                      <a:pt x="6769" y="755"/>
                      <a:pt x="6952" y="275"/>
                    </a:cubicBezTo>
                    <a:lnTo>
                      <a:pt x="7066" y="275"/>
                    </a:lnTo>
                    <a:cubicBezTo>
                      <a:pt x="6769" y="92"/>
                      <a:pt x="6380" y="1"/>
                      <a:pt x="6106" y="1"/>
                    </a:cubicBezTo>
                    <a:lnTo>
                      <a:pt x="6106" y="92"/>
                    </a:lnTo>
                    <a:cubicBezTo>
                      <a:pt x="6106" y="572"/>
                      <a:pt x="5717" y="961"/>
                      <a:pt x="5237" y="961"/>
                    </a:cubicBezTo>
                    <a:cubicBezTo>
                      <a:pt x="4779" y="961"/>
                      <a:pt x="4391" y="572"/>
                      <a:pt x="4391" y="92"/>
                    </a:cubicBezTo>
                    <a:lnTo>
                      <a:pt x="43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 rot="-5400000">
                <a:off x="1598936" y="2656489"/>
                <a:ext cx="242528" cy="242137"/>
              </a:xfrm>
              <a:custGeom>
                <a:avLst/>
                <a:gdLst/>
                <a:ahLst/>
                <a:cxnLst/>
                <a:rect l="l" t="t" r="r" b="b"/>
                <a:pathLst>
                  <a:path w="13629" h="13607" extrusionOk="0">
                    <a:moveTo>
                      <a:pt x="6860" y="2951"/>
                    </a:moveTo>
                    <a:cubicBezTo>
                      <a:pt x="8964" y="2951"/>
                      <a:pt x="10679" y="4666"/>
                      <a:pt x="10679" y="6747"/>
                    </a:cubicBezTo>
                    <a:cubicBezTo>
                      <a:pt x="10679" y="8850"/>
                      <a:pt x="8964" y="10565"/>
                      <a:pt x="6860" y="10565"/>
                    </a:cubicBezTo>
                    <a:cubicBezTo>
                      <a:pt x="4779" y="10565"/>
                      <a:pt x="3064" y="8850"/>
                      <a:pt x="3064" y="6747"/>
                    </a:cubicBezTo>
                    <a:cubicBezTo>
                      <a:pt x="3064" y="4666"/>
                      <a:pt x="4779" y="2951"/>
                      <a:pt x="6860" y="2951"/>
                    </a:cubicBezTo>
                    <a:close/>
                    <a:moveTo>
                      <a:pt x="5717" y="1"/>
                    </a:moveTo>
                    <a:cubicBezTo>
                      <a:pt x="5259" y="92"/>
                      <a:pt x="4871" y="184"/>
                      <a:pt x="4390" y="275"/>
                    </a:cubicBezTo>
                    <a:cubicBezTo>
                      <a:pt x="4482" y="367"/>
                      <a:pt x="4482" y="367"/>
                      <a:pt x="4482" y="458"/>
                    </a:cubicBezTo>
                    <a:cubicBezTo>
                      <a:pt x="4871" y="1030"/>
                      <a:pt x="4688" y="1716"/>
                      <a:pt x="4116" y="1990"/>
                    </a:cubicBezTo>
                    <a:cubicBezTo>
                      <a:pt x="3914" y="2096"/>
                      <a:pt x="3697" y="2149"/>
                      <a:pt x="3489" y="2149"/>
                    </a:cubicBezTo>
                    <a:cubicBezTo>
                      <a:pt x="3110" y="2149"/>
                      <a:pt x="2761" y="1971"/>
                      <a:pt x="2584" y="1602"/>
                    </a:cubicBezTo>
                    <a:cubicBezTo>
                      <a:pt x="2493" y="1510"/>
                      <a:pt x="2493" y="1510"/>
                      <a:pt x="2493" y="1419"/>
                    </a:cubicBezTo>
                    <a:cubicBezTo>
                      <a:pt x="2104" y="1716"/>
                      <a:pt x="1829" y="2082"/>
                      <a:pt x="1532" y="2379"/>
                    </a:cubicBezTo>
                    <a:cubicBezTo>
                      <a:pt x="1532" y="2471"/>
                      <a:pt x="1624" y="2471"/>
                      <a:pt x="1624" y="2471"/>
                    </a:cubicBezTo>
                    <a:cubicBezTo>
                      <a:pt x="2195" y="2745"/>
                      <a:pt x="2401" y="3522"/>
                      <a:pt x="2104" y="4003"/>
                    </a:cubicBezTo>
                    <a:cubicBezTo>
                      <a:pt x="1839" y="4392"/>
                      <a:pt x="1447" y="4601"/>
                      <a:pt x="1044" y="4601"/>
                    </a:cubicBezTo>
                    <a:cubicBezTo>
                      <a:pt x="855" y="4601"/>
                      <a:pt x="663" y="4555"/>
                      <a:pt x="480" y="4460"/>
                    </a:cubicBezTo>
                    <a:cubicBezTo>
                      <a:pt x="480" y="4368"/>
                      <a:pt x="389" y="4368"/>
                      <a:pt x="389" y="4368"/>
                    </a:cubicBezTo>
                    <a:cubicBezTo>
                      <a:pt x="206" y="4757"/>
                      <a:pt x="114" y="5237"/>
                      <a:pt x="0" y="5718"/>
                    </a:cubicBezTo>
                    <a:cubicBezTo>
                      <a:pt x="114" y="5718"/>
                      <a:pt x="206" y="5603"/>
                      <a:pt x="206" y="5603"/>
                    </a:cubicBezTo>
                    <a:cubicBezTo>
                      <a:pt x="869" y="5603"/>
                      <a:pt x="1349" y="6175"/>
                      <a:pt x="1349" y="6747"/>
                    </a:cubicBezTo>
                    <a:cubicBezTo>
                      <a:pt x="1349" y="7433"/>
                      <a:pt x="869" y="7890"/>
                      <a:pt x="206" y="7890"/>
                    </a:cubicBezTo>
                    <a:lnTo>
                      <a:pt x="0" y="7890"/>
                    </a:lnTo>
                    <a:cubicBezTo>
                      <a:pt x="114" y="8370"/>
                      <a:pt x="206" y="8850"/>
                      <a:pt x="389" y="9239"/>
                    </a:cubicBezTo>
                    <a:cubicBezTo>
                      <a:pt x="480" y="9239"/>
                      <a:pt x="480" y="9148"/>
                      <a:pt x="572" y="9148"/>
                    </a:cubicBezTo>
                    <a:cubicBezTo>
                      <a:pt x="730" y="9049"/>
                      <a:pt x="921" y="9004"/>
                      <a:pt x="1116" y="9004"/>
                    </a:cubicBezTo>
                    <a:cubicBezTo>
                      <a:pt x="1511" y="9004"/>
                      <a:pt x="1920" y="9192"/>
                      <a:pt x="2104" y="9513"/>
                    </a:cubicBezTo>
                    <a:cubicBezTo>
                      <a:pt x="2401" y="10085"/>
                      <a:pt x="2195" y="10748"/>
                      <a:pt x="1715" y="11137"/>
                    </a:cubicBezTo>
                    <a:lnTo>
                      <a:pt x="1532" y="11137"/>
                    </a:lnTo>
                    <a:cubicBezTo>
                      <a:pt x="1829" y="11526"/>
                      <a:pt x="2104" y="11800"/>
                      <a:pt x="2493" y="12097"/>
                    </a:cubicBezTo>
                    <a:lnTo>
                      <a:pt x="2584" y="12006"/>
                    </a:lnTo>
                    <a:cubicBezTo>
                      <a:pt x="2774" y="11611"/>
                      <a:pt x="3204" y="11390"/>
                      <a:pt x="3610" y="11390"/>
                    </a:cubicBezTo>
                    <a:cubicBezTo>
                      <a:pt x="3792" y="11390"/>
                      <a:pt x="3968" y="11434"/>
                      <a:pt x="4116" y="11526"/>
                    </a:cubicBezTo>
                    <a:cubicBezTo>
                      <a:pt x="4688" y="11892"/>
                      <a:pt x="4871" y="12578"/>
                      <a:pt x="4573" y="13149"/>
                    </a:cubicBezTo>
                    <a:cubicBezTo>
                      <a:pt x="4482" y="13149"/>
                      <a:pt x="4482" y="13241"/>
                      <a:pt x="4482" y="13241"/>
                    </a:cubicBezTo>
                    <a:cubicBezTo>
                      <a:pt x="4871" y="13424"/>
                      <a:pt x="5351" y="13515"/>
                      <a:pt x="5717" y="13607"/>
                    </a:cubicBezTo>
                    <a:lnTo>
                      <a:pt x="5717" y="13424"/>
                    </a:lnTo>
                    <a:cubicBezTo>
                      <a:pt x="5717" y="12761"/>
                      <a:pt x="6288" y="12280"/>
                      <a:pt x="6860" y="12280"/>
                    </a:cubicBezTo>
                    <a:cubicBezTo>
                      <a:pt x="7546" y="12280"/>
                      <a:pt x="8003" y="12761"/>
                      <a:pt x="8003" y="13424"/>
                    </a:cubicBezTo>
                    <a:lnTo>
                      <a:pt x="8003" y="13515"/>
                    </a:lnTo>
                    <a:cubicBezTo>
                      <a:pt x="8484" y="13515"/>
                      <a:pt x="8872" y="13332"/>
                      <a:pt x="9353" y="13241"/>
                    </a:cubicBezTo>
                    <a:cubicBezTo>
                      <a:pt x="9261" y="13149"/>
                      <a:pt x="9261" y="13149"/>
                      <a:pt x="9261" y="13035"/>
                    </a:cubicBezTo>
                    <a:cubicBezTo>
                      <a:pt x="8872" y="12578"/>
                      <a:pt x="9055" y="11800"/>
                      <a:pt x="9627" y="11526"/>
                    </a:cubicBezTo>
                    <a:cubicBezTo>
                      <a:pt x="9811" y="11430"/>
                      <a:pt x="10004" y="11387"/>
                      <a:pt x="10191" y="11387"/>
                    </a:cubicBezTo>
                    <a:cubicBezTo>
                      <a:pt x="10587" y="11387"/>
                      <a:pt x="10957" y="11581"/>
                      <a:pt x="11159" y="11892"/>
                    </a:cubicBezTo>
                    <a:cubicBezTo>
                      <a:pt x="11250" y="12006"/>
                      <a:pt x="11250" y="12006"/>
                      <a:pt x="11250" y="12097"/>
                    </a:cubicBezTo>
                    <a:cubicBezTo>
                      <a:pt x="11639" y="11800"/>
                      <a:pt x="11914" y="11434"/>
                      <a:pt x="12211" y="11137"/>
                    </a:cubicBezTo>
                    <a:cubicBezTo>
                      <a:pt x="12119" y="11137"/>
                      <a:pt x="12119" y="11046"/>
                      <a:pt x="12119" y="11046"/>
                    </a:cubicBezTo>
                    <a:cubicBezTo>
                      <a:pt x="11548" y="10748"/>
                      <a:pt x="11342" y="10085"/>
                      <a:pt x="11639" y="9513"/>
                    </a:cubicBezTo>
                    <a:cubicBezTo>
                      <a:pt x="11829" y="9117"/>
                      <a:pt x="12261" y="8908"/>
                      <a:pt x="12660" y="8908"/>
                    </a:cubicBezTo>
                    <a:cubicBezTo>
                      <a:pt x="12837" y="8908"/>
                      <a:pt x="13008" y="8949"/>
                      <a:pt x="13148" y="9033"/>
                    </a:cubicBezTo>
                    <a:lnTo>
                      <a:pt x="13263" y="9148"/>
                    </a:lnTo>
                    <a:cubicBezTo>
                      <a:pt x="13446" y="8759"/>
                      <a:pt x="13537" y="8279"/>
                      <a:pt x="13629" y="7890"/>
                    </a:cubicBezTo>
                    <a:lnTo>
                      <a:pt x="13537" y="7890"/>
                    </a:lnTo>
                    <a:cubicBezTo>
                      <a:pt x="12874" y="7890"/>
                      <a:pt x="12394" y="7318"/>
                      <a:pt x="12394" y="6747"/>
                    </a:cubicBezTo>
                    <a:cubicBezTo>
                      <a:pt x="12394" y="6083"/>
                      <a:pt x="12874" y="5603"/>
                      <a:pt x="13537" y="5603"/>
                    </a:cubicBezTo>
                    <a:lnTo>
                      <a:pt x="13629" y="5603"/>
                    </a:lnTo>
                    <a:cubicBezTo>
                      <a:pt x="13537" y="5146"/>
                      <a:pt x="13446" y="4757"/>
                      <a:pt x="13263" y="4368"/>
                    </a:cubicBezTo>
                    <a:lnTo>
                      <a:pt x="13148" y="4368"/>
                    </a:lnTo>
                    <a:cubicBezTo>
                      <a:pt x="12983" y="4509"/>
                      <a:pt x="12777" y="4575"/>
                      <a:pt x="12567" y="4575"/>
                    </a:cubicBezTo>
                    <a:cubicBezTo>
                      <a:pt x="12195" y="4575"/>
                      <a:pt x="11815" y="4368"/>
                      <a:pt x="11639" y="4003"/>
                    </a:cubicBezTo>
                    <a:cubicBezTo>
                      <a:pt x="11342" y="3431"/>
                      <a:pt x="11548" y="2745"/>
                      <a:pt x="12005" y="2471"/>
                    </a:cubicBezTo>
                    <a:lnTo>
                      <a:pt x="12119" y="2379"/>
                    </a:lnTo>
                    <a:cubicBezTo>
                      <a:pt x="11822" y="2082"/>
                      <a:pt x="11548" y="1716"/>
                      <a:pt x="11250" y="1419"/>
                    </a:cubicBezTo>
                    <a:cubicBezTo>
                      <a:pt x="11159" y="1510"/>
                      <a:pt x="11159" y="1510"/>
                      <a:pt x="11159" y="1602"/>
                    </a:cubicBezTo>
                    <a:cubicBezTo>
                      <a:pt x="10956" y="1929"/>
                      <a:pt x="10541" y="2129"/>
                      <a:pt x="10146" y="2129"/>
                    </a:cubicBezTo>
                    <a:cubicBezTo>
                      <a:pt x="9961" y="2129"/>
                      <a:pt x="9780" y="2085"/>
                      <a:pt x="9627" y="1990"/>
                    </a:cubicBezTo>
                    <a:cubicBezTo>
                      <a:pt x="9055" y="1716"/>
                      <a:pt x="8872" y="938"/>
                      <a:pt x="9147" y="458"/>
                    </a:cubicBezTo>
                    <a:cubicBezTo>
                      <a:pt x="9261" y="367"/>
                      <a:pt x="9261" y="367"/>
                      <a:pt x="9261" y="275"/>
                    </a:cubicBezTo>
                    <a:cubicBezTo>
                      <a:pt x="8872" y="184"/>
                      <a:pt x="8392" y="92"/>
                      <a:pt x="8003" y="1"/>
                    </a:cubicBezTo>
                    <a:lnTo>
                      <a:pt x="8003" y="92"/>
                    </a:lnTo>
                    <a:cubicBezTo>
                      <a:pt x="8003" y="756"/>
                      <a:pt x="7432" y="1236"/>
                      <a:pt x="6860" y="1236"/>
                    </a:cubicBezTo>
                    <a:cubicBezTo>
                      <a:pt x="6197" y="1236"/>
                      <a:pt x="5717" y="756"/>
                      <a:pt x="5717" y="92"/>
                    </a:cubicBezTo>
                    <a:lnTo>
                      <a:pt x="5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47"/>
            <p:cNvGrpSpPr/>
            <p:nvPr/>
          </p:nvGrpSpPr>
          <p:grpSpPr>
            <a:xfrm>
              <a:off x="3764738" y="2421325"/>
              <a:ext cx="1330516" cy="1937398"/>
              <a:chOff x="3764738" y="2421325"/>
              <a:chExt cx="1330516" cy="1937398"/>
            </a:xfrm>
          </p:grpSpPr>
          <p:sp>
            <p:nvSpPr>
              <p:cNvPr id="1236" name="Google Shape;1236;p47"/>
              <p:cNvSpPr/>
              <p:nvPr/>
            </p:nvSpPr>
            <p:spPr>
              <a:xfrm>
                <a:off x="3764738" y="3043003"/>
                <a:ext cx="42874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3" extrusionOk="0">
                    <a:moveTo>
                      <a:pt x="314" y="1"/>
                    </a:moveTo>
                    <a:cubicBezTo>
                      <a:pt x="295" y="1"/>
                      <a:pt x="276" y="20"/>
                      <a:pt x="258" y="38"/>
                    </a:cubicBezTo>
                    <a:cubicBezTo>
                      <a:pt x="160" y="118"/>
                      <a:pt x="24" y="254"/>
                      <a:pt x="0" y="371"/>
                    </a:cubicBezTo>
                    <a:cubicBezTo>
                      <a:pt x="0" y="408"/>
                      <a:pt x="0" y="445"/>
                      <a:pt x="61" y="469"/>
                    </a:cubicBezTo>
                    <a:cubicBezTo>
                      <a:pt x="71" y="471"/>
                      <a:pt x="81" y="472"/>
                      <a:pt x="90" y="472"/>
                    </a:cubicBezTo>
                    <a:cubicBezTo>
                      <a:pt x="155" y="472"/>
                      <a:pt x="202" y="420"/>
                      <a:pt x="234" y="371"/>
                    </a:cubicBezTo>
                    <a:cubicBezTo>
                      <a:pt x="295" y="291"/>
                      <a:pt x="351" y="211"/>
                      <a:pt x="375" y="137"/>
                    </a:cubicBezTo>
                    <a:cubicBezTo>
                      <a:pt x="375" y="118"/>
                      <a:pt x="393" y="76"/>
                      <a:pt x="375" y="57"/>
                    </a:cubicBezTo>
                    <a:cubicBezTo>
                      <a:pt x="375" y="38"/>
                      <a:pt x="351" y="20"/>
                      <a:pt x="314" y="1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4034608" y="4168183"/>
                <a:ext cx="246036" cy="160615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476" extrusionOk="0">
                    <a:moveTo>
                      <a:pt x="1645" y="0"/>
                    </a:moveTo>
                    <a:cubicBezTo>
                      <a:pt x="1567" y="0"/>
                      <a:pt x="1495" y="6"/>
                      <a:pt x="1441" y="11"/>
                    </a:cubicBezTo>
                    <a:cubicBezTo>
                      <a:pt x="1441" y="11"/>
                      <a:pt x="1423" y="343"/>
                      <a:pt x="1404" y="380"/>
                    </a:cubicBezTo>
                    <a:cubicBezTo>
                      <a:pt x="1362" y="497"/>
                      <a:pt x="1287" y="614"/>
                      <a:pt x="1170" y="675"/>
                    </a:cubicBezTo>
                    <a:cubicBezTo>
                      <a:pt x="1109" y="712"/>
                      <a:pt x="1011" y="750"/>
                      <a:pt x="936" y="773"/>
                    </a:cubicBezTo>
                    <a:cubicBezTo>
                      <a:pt x="856" y="773"/>
                      <a:pt x="758" y="792"/>
                      <a:pt x="702" y="811"/>
                    </a:cubicBezTo>
                    <a:cubicBezTo>
                      <a:pt x="524" y="848"/>
                      <a:pt x="351" y="890"/>
                      <a:pt x="192" y="965"/>
                    </a:cubicBezTo>
                    <a:cubicBezTo>
                      <a:pt x="155" y="984"/>
                      <a:pt x="94" y="1026"/>
                      <a:pt x="75" y="1063"/>
                    </a:cubicBezTo>
                    <a:cubicBezTo>
                      <a:pt x="0" y="1162"/>
                      <a:pt x="38" y="1335"/>
                      <a:pt x="136" y="1396"/>
                    </a:cubicBezTo>
                    <a:cubicBezTo>
                      <a:pt x="234" y="1475"/>
                      <a:pt x="370" y="1475"/>
                      <a:pt x="506" y="1475"/>
                    </a:cubicBezTo>
                    <a:cubicBezTo>
                      <a:pt x="796" y="1452"/>
                      <a:pt x="1128" y="1452"/>
                      <a:pt x="1404" y="1358"/>
                    </a:cubicBezTo>
                    <a:cubicBezTo>
                      <a:pt x="1449" y="1339"/>
                      <a:pt x="1523" y="1311"/>
                      <a:pt x="1569" y="1311"/>
                    </a:cubicBezTo>
                    <a:cubicBezTo>
                      <a:pt x="1579" y="1311"/>
                      <a:pt x="1589" y="1313"/>
                      <a:pt x="1596" y="1316"/>
                    </a:cubicBezTo>
                    <a:cubicBezTo>
                      <a:pt x="1614" y="1335"/>
                      <a:pt x="1638" y="1377"/>
                      <a:pt x="1657" y="1396"/>
                    </a:cubicBezTo>
                    <a:lnTo>
                      <a:pt x="1755" y="1396"/>
                    </a:lnTo>
                    <a:cubicBezTo>
                      <a:pt x="1789" y="1401"/>
                      <a:pt x="1823" y="1403"/>
                      <a:pt x="1857" y="1403"/>
                    </a:cubicBezTo>
                    <a:cubicBezTo>
                      <a:pt x="1938" y="1403"/>
                      <a:pt x="2016" y="1390"/>
                      <a:pt x="2082" y="1377"/>
                    </a:cubicBezTo>
                    <a:cubicBezTo>
                      <a:pt x="2082" y="1379"/>
                      <a:pt x="2083" y="1379"/>
                      <a:pt x="2083" y="1379"/>
                    </a:cubicBezTo>
                    <a:cubicBezTo>
                      <a:pt x="2089" y="1379"/>
                      <a:pt x="2124" y="1296"/>
                      <a:pt x="2124" y="1279"/>
                    </a:cubicBezTo>
                    <a:cubicBezTo>
                      <a:pt x="2143" y="1241"/>
                      <a:pt x="2162" y="1180"/>
                      <a:pt x="2181" y="1143"/>
                    </a:cubicBezTo>
                    <a:cubicBezTo>
                      <a:pt x="2223" y="1026"/>
                      <a:pt x="2223" y="928"/>
                      <a:pt x="2241" y="829"/>
                    </a:cubicBezTo>
                    <a:cubicBezTo>
                      <a:pt x="2260" y="614"/>
                      <a:pt x="2241" y="399"/>
                      <a:pt x="2162" y="207"/>
                    </a:cubicBezTo>
                    <a:cubicBezTo>
                      <a:pt x="2104" y="37"/>
                      <a:pt x="1853" y="0"/>
                      <a:pt x="1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7"/>
              <p:cNvSpPr/>
              <p:nvPr/>
            </p:nvSpPr>
            <p:spPr>
              <a:xfrm>
                <a:off x="4507533" y="4154472"/>
                <a:ext cx="197177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877" extrusionOk="0">
                    <a:moveTo>
                      <a:pt x="895" y="1"/>
                    </a:moveTo>
                    <a:cubicBezTo>
                      <a:pt x="895" y="1"/>
                      <a:pt x="895" y="1"/>
                      <a:pt x="895" y="1"/>
                    </a:cubicBezTo>
                    <a:lnTo>
                      <a:pt x="895" y="1"/>
                    </a:lnTo>
                    <a:cubicBezTo>
                      <a:pt x="895" y="1"/>
                      <a:pt x="895" y="1"/>
                      <a:pt x="895" y="1"/>
                    </a:cubicBezTo>
                    <a:close/>
                    <a:moveTo>
                      <a:pt x="895" y="1"/>
                    </a:moveTo>
                    <a:cubicBezTo>
                      <a:pt x="890" y="20"/>
                      <a:pt x="525" y="57"/>
                      <a:pt x="469" y="80"/>
                    </a:cubicBezTo>
                    <a:cubicBezTo>
                      <a:pt x="310" y="99"/>
                      <a:pt x="155" y="99"/>
                      <a:pt x="1" y="118"/>
                    </a:cubicBezTo>
                    <a:cubicBezTo>
                      <a:pt x="1" y="174"/>
                      <a:pt x="38" y="235"/>
                      <a:pt x="38" y="272"/>
                    </a:cubicBezTo>
                    <a:lnTo>
                      <a:pt x="38" y="506"/>
                    </a:lnTo>
                    <a:cubicBezTo>
                      <a:pt x="38" y="605"/>
                      <a:pt x="38" y="722"/>
                      <a:pt x="57" y="820"/>
                    </a:cubicBezTo>
                    <a:lnTo>
                      <a:pt x="57" y="1152"/>
                    </a:lnTo>
                    <a:cubicBezTo>
                      <a:pt x="137" y="1189"/>
                      <a:pt x="216" y="1227"/>
                      <a:pt x="272" y="1288"/>
                    </a:cubicBezTo>
                    <a:cubicBezTo>
                      <a:pt x="291" y="1250"/>
                      <a:pt x="333" y="1250"/>
                      <a:pt x="371" y="1250"/>
                    </a:cubicBezTo>
                    <a:cubicBezTo>
                      <a:pt x="408" y="1269"/>
                      <a:pt x="427" y="1288"/>
                      <a:pt x="450" y="1325"/>
                    </a:cubicBezTo>
                    <a:cubicBezTo>
                      <a:pt x="506" y="1423"/>
                      <a:pt x="544" y="1503"/>
                      <a:pt x="642" y="1578"/>
                    </a:cubicBezTo>
                    <a:cubicBezTo>
                      <a:pt x="740" y="1657"/>
                      <a:pt x="857" y="1718"/>
                      <a:pt x="974" y="1774"/>
                    </a:cubicBezTo>
                    <a:cubicBezTo>
                      <a:pt x="1102" y="1831"/>
                      <a:pt x="1247" y="1877"/>
                      <a:pt x="1391" y="1877"/>
                    </a:cubicBezTo>
                    <a:cubicBezTo>
                      <a:pt x="1447" y="1877"/>
                      <a:pt x="1504" y="1870"/>
                      <a:pt x="1559" y="1854"/>
                    </a:cubicBezTo>
                    <a:cubicBezTo>
                      <a:pt x="1695" y="1812"/>
                      <a:pt x="1812" y="1718"/>
                      <a:pt x="1793" y="1601"/>
                    </a:cubicBezTo>
                    <a:cubicBezTo>
                      <a:pt x="1793" y="1484"/>
                      <a:pt x="1676" y="1405"/>
                      <a:pt x="1559" y="1344"/>
                    </a:cubicBezTo>
                    <a:cubicBezTo>
                      <a:pt x="1363" y="1208"/>
                      <a:pt x="1171" y="1054"/>
                      <a:pt x="993" y="899"/>
                    </a:cubicBezTo>
                    <a:cubicBezTo>
                      <a:pt x="876" y="801"/>
                      <a:pt x="895" y="623"/>
                      <a:pt x="876" y="488"/>
                    </a:cubicBezTo>
                    <a:cubicBezTo>
                      <a:pt x="876" y="315"/>
                      <a:pt x="876" y="156"/>
                      <a:pt x="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7"/>
              <p:cNvSpPr/>
              <p:nvPr/>
            </p:nvSpPr>
            <p:spPr>
              <a:xfrm>
                <a:off x="4358887" y="3097521"/>
                <a:ext cx="269432" cy="1101451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0122" extrusionOk="0">
                    <a:moveTo>
                      <a:pt x="942" y="0"/>
                    </a:moveTo>
                    <a:cubicBezTo>
                      <a:pt x="845" y="0"/>
                      <a:pt x="746" y="19"/>
                      <a:pt x="646" y="61"/>
                    </a:cubicBezTo>
                    <a:cubicBezTo>
                      <a:pt x="272" y="239"/>
                      <a:pt x="99" y="744"/>
                      <a:pt x="62" y="1114"/>
                    </a:cubicBezTo>
                    <a:cubicBezTo>
                      <a:pt x="1" y="1526"/>
                      <a:pt x="62" y="1914"/>
                      <a:pt x="99" y="2326"/>
                    </a:cubicBezTo>
                    <a:cubicBezTo>
                      <a:pt x="295" y="3650"/>
                      <a:pt x="487" y="4974"/>
                      <a:pt x="703" y="6303"/>
                    </a:cubicBezTo>
                    <a:cubicBezTo>
                      <a:pt x="899" y="7571"/>
                      <a:pt x="1133" y="8834"/>
                      <a:pt x="1348" y="10121"/>
                    </a:cubicBezTo>
                    <a:cubicBezTo>
                      <a:pt x="1676" y="10102"/>
                      <a:pt x="2008" y="10102"/>
                      <a:pt x="2340" y="10102"/>
                    </a:cubicBezTo>
                    <a:cubicBezTo>
                      <a:pt x="2359" y="9831"/>
                      <a:pt x="2378" y="9536"/>
                      <a:pt x="2378" y="9246"/>
                    </a:cubicBezTo>
                    <a:cubicBezTo>
                      <a:pt x="2401" y="8680"/>
                      <a:pt x="2340" y="8132"/>
                      <a:pt x="2359" y="7571"/>
                    </a:cubicBezTo>
                    <a:cubicBezTo>
                      <a:pt x="2401" y="6925"/>
                      <a:pt x="2438" y="6284"/>
                      <a:pt x="2457" y="5639"/>
                    </a:cubicBezTo>
                    <a:cubicBezTo>
                      <a:pt x="2476" y="4333"/>
                      <a:pt x="2420" y="3046"/>
                      <a:pt x="2167" y="1779"/>
                    </a:cubicBezTo>
                    <a:cubicBezTo>
                      <a:pt x="2069" y="1311"/>
                      <a:pt x="1952" y="843"/>
                      <a:pt x="1676" y="436"/>
                    </a:cubicBezTo>
                    <a:cubicBezTo>
                      <a:pt x="1517" y="184"/>
                      <a:pt x="1242" y="0"/>
                      <a:pt x="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7"/>
              <p:cNvSpPr/>
              <p:nvPr/>
            </p:nvSpPr>
            <p:spPr>
              <a:xfrm>
                <a:off x="3851793" y="2679986"/>
                <a:ext cx="870214" cy="524065"/>
              </a:xfrm>
              <a:custGeom>
                <a:avLst/>
                <a:gdLst/>
                <a:ahLst/>
                <a:cxnLst/>
                <a:rect l="l" t="t" r="r" b="b"/>
                <a:pathLst>
                  <a:path w="7997" h="4816" extrusionOk="0">
                    <a:moveTo>
                      <a:pt x="5166" y="1"/>
                    </a:moveTo>
                    <a:cubicBezTo>
                      <a:pt x="4839" y="1"/>
                      <a:pt x="4525" y="38"/>
                      <a:pt x="4212" y="118"/>
                    </a:cubicBezTo>
                    <a:cubicBezTo>
                      <a:pt x="3921" y="197"/>
                      <a:pt x="3645" y="314"/>
                      <a:pt x="3374" y="469"/>
                    </a:cubicBezTo>
                    <a:cubicBezTo>
                      <a:pt x="2303" y="1035"/>
                      <a:pt x="1348" y="1793"/>
                      <a:pt x="628" y="2752"/>
                    </a:cubicBezTo>
                    <a:cubicBezTo>
                      <a:pt x="394" y="3042"/>
                      <a:pt x="178" y="3356"/>
                      <a:pt x="1" y="3688"/>
                    </a:cubicBezTo>
                    <a:cubicBezTo>
                      <a:pt x="295" y="3922"/>
                      <a:pt x="585" y="4132"/>
                      <a:pt x="899" y="4366"/>
                    </a:cubicBezTo>
                    <a:cubicBezTo>
                      <a:pt x="955" y="4193"/>
                      <a:pt x="1152" y="4076"/>
                      <a:pt x="1287" y="3959"/>
                    </a:cubicBezTo>
                    <a:cubicBezTo>
                      <a:pt x="1423" y="3805"/>
                      <a:pt x="1563" y="3627"/>
                      <a:pt x="1718" y="3491"/>
                    </a:cubicBezTo>
                    <a:cubicBezTo>
                      <a:pt x="1989" y="3220"/>
                      <a:pt x="2284" y="2963"/>
                      <a:pt x="2574" y="2710"/>
                    </a:cubicBezTo>
                    <a:cubicBezTo>
                      <a:pt x="2752" y="2574"/>
                      <a:pt x="2906" y="2457"/>
                      <a:pt x="3084" y="2340"/>
                    </a:cubicBezTo>
                    <a:cubicBezTo>
                      <a:pt x="3084" y="2752"/>
                      <a:pt x="3103" y="3178"/>
                      <a:pt x="3159" y="3608"/>
                    </a:cubicBezTo>
                    <a:cubicBezTo>
                      <a:pt x="3178" y="3940"/>
                      <a:pt x="3220" y="4291"/>
                      <a:pt x="3294" y="4600"/>
                    </a:cubicBezTo>
                    <a:cubicBezTo>
                      <a:pt x="3337" y="4797"/>
                      <a:pt x="3393" y="4759"/>
                      <a:pt x="3608" y="4778"/>
                    </a:cubicBezTo>
                    <a:cubicBezTo>
                      <a:pt x="3762" y="4778"/>
                      <a:pt x="3921" y="4778"/>
                      <a:pt x="4095" y="4797"/>
                    </a:cubicBezTo>
                    <a:cubicBezTo>
                      <a:pt x="4506" y="4797"/>
                      <a:pt x="4932" y="4815"/>
                      <a:pt x="5344" y="4815"/>
                    </a:cubicBezTo>
                    <a:cubicBezTo>
                      <a:pt x="5868" y="4815"/>
                      <a:pt x="6415" y="4778"/>
                      <a:pt x="6944" y="4717"/>
                    </a:cubicBezTo>
                    <a:cubicBezTo>
                      <a:pt x="6981" y="4717"/>
                      <a:pt x="7019" y="4698"/>
                      <a:pt x="7038" y="4680"/>
                    </a:cubicBezTo>
                    <a:cubicBezTo>
                      <a:pt x="7061" y="4661"/>
                      <a:pt x="7080" y="4624"/>
                      <a:pt x="7080" y="4581"/>
                    </a:cubicBezTo>
                    <a:cubicBezTo>
                      <a:pt x="7136" y="4291"/>
                      <a:pt x="7155" y="3978"/>
                      <a:pt x="7178" y="3664"/>
                    </a:cubicBezTo>
                    <a:cubicBezTo>
                      <a:pt x="7431" y="3547"/>
                      <a:pt x="7721" y="3454"/>
                      <a:pt x="7997" y="3412"/>
                    </a:cubicBezTo>
                    <a:cubicBezTo>
                      <a:pt x="7838" y="2925"/>
                      <a:pt x="7702" y="2457"/>
                      <a:pt x="7548" y="1971"/>
                    </a:cubicBezTo>
                    <a:cubicBezTo>
                      <a:pt x="7431" y="1601"/>
                      <a:pt x="7314" y="1231"/>
                      <a:pt x="7098" y="899"/>
                    </a:cubicBezTo>
                    <a:cubicBezTo>
                      <a:pt x="6883" y="530"/>
                      <a:pt x="6612" y="216"/>
                      <a:pt x="6163" y="118"/>
                    </a:cubicBezTo>
                    <a:cubicBezTo>
                      <a:pt x="5830" y="38"/>
                      <a:pt x="5517" y="1"/>
                      <a:pt x="5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7"/>
              <p:cNvSpPr/>
              <p:nvPr/>
            </p:nvSpPr>
            <p:spPr>
              <a:xfrm>
                <a:off x="4144515" y="2716222"/>
                <a:ext cx="399360" cy="149537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3742" extrusionOk="0">
                    <a:moveTo>
                      <a:pt x="1718" y="0"/>
                    </a:moveTo>
                    <a:cubicBezTo>
                      <a:pt x="1718" y="37"/>
                      <a:pt x="1405" y="2302"/>
                      <a:pt x="1386" y="2358"/>
                    </a:cubicBezTo>
                    <a:cubicBezTo>
                      <a:pt x="1330" y="2709"/>
                      <a:pt x="1288" y="3060"/>
                      <a:pt x="1250" y="3411"/>
                    </a:cubicBezTo>
                    <a:cubicBezTo>
                      <a:pt x="1096" y="3430"/>
                      <a:pt x="937" y="3472"/>
                      <a:pt x="838" y="3565"/>
                    </a:cubicBezTo>
                    <a:cubicBezTo>
                      <a:pt x="684" y="3724"/>
                      <a:pt x="586" y="4057"/>
                      <a:pt x="511" y="4248"/>
                    </a:cubicBezTo>
                    <a:cubicBezTo>
                      <a:pt x="296" y="4833"/>
                      <a:pt x="254" y="5460"/>
                      <a:pt x="235" y="6083"/>
                    </a:cubicBezTo>
                    <a:cubicBezTo>
                      <a:pt x="137" y="8619"/>
                      <a:pt x="1" y="11150"/>
                      <a:pt x="160" y="13686"/>
                    </a:cubicBezTo>
                    <a:cubicBezTo>
                      <a:pt x="469" y="13705"/>
                      <a:pt x="782" y="13705"/>
                      <a:pt x="1072" y="13723"/>
                    </a:cubicBezTo>
                    <a:cubicBezTo>
                      <a:pt x="1152" y="13723"/>
                      <a:pt x="1213" y="13742"/>
                      <a:pt x="1269" y="13742"/>
                    </a:cubicBezTo>
                    <a:cubicBezTo>
                      <a:pt x="1465" y="12652"/>
                      <a:pt x="1699" y="11580"/>
                      <a:pt x="1854" y="10490"/>
                    </a:cubicBezTo>
                    <a:cubicBezTo>
                      <a:pt x="1952" y="9826"/>
                      <a:pt x="2050" y="9143"/>
                      <a:pt x="2149" y="8478"/>
                    </a:cubicBezTo>
                    <a:cubicBezTo>
                      <a:pt x="2223" y="8071"/>
                      <a:pt x="2223" y="7641"/>
                      <a:pt x="2284" y="7215"/>
                    </a:cubicBezTo>
                    <a:cubicBezTo>
                      <a:pt x="2340" y="6766"/>
                      <a:pt x="2420" y="6317"/>
                      <a:pt x="2476" y="5867"/>
                    </a:cubicBezTo>
                    <a:cubicBezTo>
                      <a:pt x="2518" y="5418"/>
                      <a:pt x="2537" y="4969"/>
                      <a:pt x="2499" y="4525"/>
                    </a:cubicBezTo>
                    <a:lnTo>
                      <a:pt x="3669" y="4525"/>
                    </a:lnTo>
                    <a:cubicBezTo>
                      <a:pt x="3627" y="3940"/>
                      <a:pt x="3571" y="3355"/>
                      <a:pt x="3529" y="2789"/>
                    </a:cubicBezTo>
                    <a:cubicBezTo>
                      <a:pt x="3491" y="2573"/>
                      <a:pt x="3393" y="215"/>
                      <a:pt x="3356" y="0"/>
                    </a:cubicBezTo>
                    <a:lnTo>
                      <a:pt x="3103" y="0"/>
                    </a:lnTo>
                    <a:cubicBezTo>
                      <a:pt x="3103" y="0"/>
                      <a:pt x="3061" y="2124"/>
                      <a:pt x="3023" y="2124"/>
                    </a:cubicBezTo>
                    <a:cubicBezTo>
                      <a:pt x="2799" y="2104"/>
                      <a:pt x="2579" y="2070"/>
                      <a:pt x="2365" y="2070"/>
                    </a:cubicBezTo>
                    <a:cubicBezTo>
                      <a:pt x="2190" y="2070"/>
                      <a:pt x="2020" y="2092"/>
                      <a:pt x="1854" y="2162"/>
                    </a:cubicBezTo>
                    <a:cubicBezTo>
                      <a:pt x="1854" y="2162"/>
                      <a:pt x="1853" y="2162"/>
                      <a:pt x="1853" y="2162"/>
                    </a:cubicBezTo>
                    <a:cubicBezTo>
                      <a:pt x="1817" y="2162"/>
                      <a:pt x="1891" y="0"/>
                      <a:pt x="18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7"/>
              <p:cNvSpPr/>
              <p:nvPr/>
            </p:nvSpPr>
            <p:spPr>
              <a:xfrm>
                <a:off x="4348223" y="2494233"/>
                <a:ext cx="131996" cy="22732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089" extrusionOk="0">
                    <a:moveTo>
                      <a:pt x="656" y="1"/>
                    </a:moveTo>
                    <a:cubicBezTo>
                      <a:pt x="492" y="1"/>
                      <a:pt x="340" y="137"/>
                      <a:pt x="277" y="304"/>
                    </a:cubicBezTo>
                    <a:cubicBezTo>
                      <a:pt x="197" y="482"/>
                      <a:pt x="216" y="692"/>
                      <a:pt x="216" y="889"/>
                    </a:cubicBezTo>
                    <a:cubicBezTo>
                      <a:pt x="234" y="1043"/>
                      <a:pt x="216" y="1202"/>
                      <a:pt x="178" y="1357"/>
                    </a:cubicBezTo>
                    <a:cubicBezTo>
                      <a:pt x="136" y="1493"/>
                      <a:pt x="0" y="1610"/>
                      <a:pt x="43" y="1745"/>
                    </a:cubicBezTo>
                    <a:cubicBezTo>
                      <a:pt x="43" y="1806"/>
                      <a:pt x="80" y="1844"/>
                      <a:pt x="117" y="1904"/>
                    </a:cubicBezTo>
                    <a:cubicBezTo>
                      <a:pt x="248" y="2015"/>
                      <a:pt x="412" y="2089"/>
                      <a:pt x="575" y="2089"/>
                    </a:cubicBezTo>
                    <a:cubicBezTo>
                      <a:pt x="612" y="2089"/>
                      <a:pt x="648" y="2085"/>
                      <a:pt x="684" y="2077"/>
                    </a:cubicBezTo>
                    <a:cubicBezTo>
                      <a:pt x="819" y="2059"/>
                      <a:pt x="955" y="2003"/>
                      <a:pt x="1053" y="1904"/>
                    </a:cubicBezTo>
                    <a:cubicBezTo>
                      <a:pt x="1170" y="1787"/>
                      <a:pt x="1212" y="1708"/>
                      <a:pt x="1133" y="1553"/>
                    </a:cubicBezTo>
                    <a:cubicBezTo>
                      <a:pt x="1016" y="1277"/>
                      <a:pt x="1035" y="950"/>
                      <a:pt x="1035" y="636"/>
                    </a:cubicBezTo>
                    <a:cubicBezTo>
                      <a:pt x="1035" y="519"/>
                      <a:pt x="1035" y="384"/>
                      <a:pt x="997" y="267"/>
                    </a:cubicBezTo>
                    <a:cubicBezTo>
                      <a:pt x="955" y="150"/>
                      <a:pt x="861" y="51"/>
                      <a:pt x="744" y="14"/>
                    </a:cubicBezTo>
                    <a:cubicBezTo>
                      <a:pt x="715" y="5"/>
                      <a:pt x="685" y="1"/>
                      <a:pt x="656" y="1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7"/>
              <p:cNvSpPr/>
              <p:nvPr/>
            </p:nvSpPr>
            <p:spPr>
              <a:xfrm>
                <a:off x="4340061" y="2440586"/>
                <a:ext cx="140157" cy="164967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516" extrusionOk="0">
                    <a:moveTo>
                      <a:pt x="506" y="0"/>
                    </a:moveTo>
                    <a:cubicBezTo>
                      <a:pt x="331" y="0"/>
                      <a:pt x="180" y="102"/>
                      <a:pt x="94" y="329"/>
                    </a:cubicBezTo>
                    <a:cubicBezTo>
                      <a:pt x="19" y="544"/>
                      <a:pt x="1" y="816"/>
                      <a:pt x="75" y="1050"/>
                    </a:cubicBezTo>
                    <a:cubicBezTo>
                      <a:pt x="136" y="1228"/>
                      <a:pt x="253" y="1382"/>
                      <a:pt x="408" y="1462"/>
                    </a:cubicBezTo>
                    <a:cubicBezTo>
                      <a:pt x="492" y="1497"/>
                      <a:pt x="583" y="1516"/>
                      <a:pt x="671" y="1516"/>
                    </a:cubicBezTo>
                    <a:cubicBezTo>
                      <a:pt x="769" y="1516"/>
                      <a:pt x="862" y="1492"/>
                      <a:pt x="936" y="1443"/>
                    </a:cubicBezTo>
                    <a:cubicBezTo>
                      <a:pt x="1072" y="1363"/>
                      <a:pt x="1128" y="1228"/>
                      <a:pt x="1170" y="1092"/>
                    </a:cubicBezTo>
                    <a:cubicBezTo>
                      <a:pt x="1287" y="741"/>
                      <a:pt x="1208" y="311"/>
                      <a:pt x="857" y="114"/>
                    </a:cubicBezTo>
                    <a:cubicBezTo>
                      <a:pt x="736" y="40"/>
                      <a:pt x="616" y="0"/>
                      <a:pt x="506" y="0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7"/>
              <p:cNvSpPr/>
              <p:nvPr/>
            </p:nvSpPr>
            <p:spPr>
              <a:xfrm>
                <a:off x="4335491" y="2421325"/>
                <a:ext cx="152889" cy="12057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108" extrusionOk="0">
                    <a:moveTo>
                      <a:pt x="782" y="1"/>
                    </a:moveTo>
                    <a:cubicBezTo>
                      <a:pt x="684" y="20"/>
                      <a:pt x="585" y="76"/>
                      <a:pt x="487" y="99"/>
                    </a:cubicBezTo>
                    <a:lnTo>
                      <a:pt x="394" y="99"/>
                    </a:lnTo>
                    <a:cubicBezTo>
                      <a:pt x="333" y="118"/>
                      <a:pt x="277" y="137"/>
                      <a:pt x="234" y="193"/>
                    </a:cubicBezTo>
                    <a:cubicBezTo>
                      <a:pt x="216" y="216"/>
                      <a:pt x="197" y="254"/>
                      <a:pt x="178" y="272"/>
                    </a:cubicBezTo>
                    <a:cubicBezTo>
                      <a:pt x="178" y="310"/>
                      <a:pt x="178" y="352"/>
                      <a:pt x="160" y="371"/>
                    </a:cubicBezTo>
                    <a:cubicBezTo>
                      <a:pt x="136" y="408"/>
                      <a:pt x="117" y="408"/>
                      <a:pt x="99" y="427"/>
                    </a:cubicBezTo>
                    <a:cubicBezTo>
                      <a:pt x="43" y="488"/>
                      <a:pt x="19" y="586"/>
                      <a:pt x="0" y="661"/>
                    </a:cubicBezTo>
                    <a:cubicBezTo>
                      <a:pt x="0" y="801"/>
                      <a:pt x="0" y="937"/>
                      <a:pt x="43" y="1072"/>
                    </a:cubicBezTo>
                    <a:cubicBezTo>
                      <a:pt x="56" y="1085"/>
                      <a:pt x="68" y="1107"/>
                      <a:pt x="81" y="1107"/>
                    </a:cubicBezTo>
                    <a:cubicBezTo>
                      <a:pt x="87" y="1107"/>
                      <a:pt x="93" y="1103"/>
                      <a:pt x="99" y="1091"/>
                    </a:cubicBezTo>
                    <a:cubicBezTo>
                      <a:pt x="117" y="1054"/>
                      <a:pt x="99" y="1012"/>
                      <a:pt x="99" y="993"/>
                    </a:cubicBezTo>
                    <a:cubicBezTo>
                      <a:pt x="80" y="876"/>
                      <a:pt x="80" y="759"/>
                      <a:pt x="117" y="661"/>
                    </a:cubicBezTo>
                    <a:cubicBezTo>
                      <a:pt x="136" y="623"/>
                      <a:pt x="136" y="605"/>
                      <a:pt x="160" y="586"/>
                    </a:cubicBezTo>
                    <a:cubicBezTo>
                      <a:pt x="177" y="572"/>
                      <a:pt x="191" y="566"/>
                      <a:pt x="203" y="566"/>
                    </a:cubicBezTo>
                    <a:cubicBezTo>
                      <a:pt x="243" y="566"/>
                      <a:pt x="258" y="632"/>
                      <a:pt x="277" y="661"/>
                    </a:cubicBezTo>
                    <a:cubicBezTo>
                      <a:pt x="314" y="721"/>
                      <a:pt x="351" y="721"/>
                      <a:pt x="431" y="740"/>
                    </a:cubicBezTo>
                    <a:cubicBezTo>
                      <a:pt x="548" y="740"/>
                      <a:pt x="744" y="721"/>
                      <a:pt x="819" y="623"/>
                    </a:cubicBezTo>
                    <a:cubicBezTo>
                      <a:pt x="838" y="605"/>
                      <a:pt x="861" y="567"/>
                      <a:pt x="880" y="525"/>
                    </a:cubicBezTo>
                    <a:cubicBezTo>
                      <a:pt x="899" y="506"/>
                      <a:pt x="899" y="506"/>
                      <a:pt x="918" y="488"/>
                    </a:cubicBezTo>
                    <a:cubicBezTo>
                      <a:pt x="936" y="469"/>
                      <a:pt x="955" y="469"/>
                      <a:pt x="978" y="469"/>
                    </a:cubicBezTo>
                    <a:cubicBezTo>
                      <a:pt x="1016" y="469"/>
                      <a:pt x="1053" y="506"/>
                      <a:pt x="1053" y="525"/>
                    </a:cubicBezTo>
                    <a:cubicBezTo>
                      <a:pt x="1095" y="586"/>
                      <a:pt x="1114" y="661"/>
                      <a:pt x="1114" y="721"/>
                    </a:cubicBezTo>
                    <a:cubicBezTo>
                      <a:pt x="1114" y="838"/>
                      <a:pt x="1114" y="937"/>
                      <a:pt x="1170" y="1035"/>
                    </a:cubicBezTo>
                    <a:cubicBezTo>
                      <a:pt x="1188" y="1070"/>
                      <a:pt x="1206" y="1084"/>
                      <a:pt x="1224" y="1084"/>
                    </a:cubicBezTo>
                    <a:cubicBezTo>
                      <a:pt x="1283" y="1084"/>
                      <a:pt x="1334" y="923"/>
                      <a:pt x="1348" y="876"/>
                    </a:cubicBezTo>
                    <a:cubicBezTo>
                      <a:pt x="1385" y="820"/>
                      <a:pt x="1404" y="759"/>
                      <a:pt x="1385" y="684"/>
                    </a:cubicBezTo>
                    <a:cubicBezTo>
                      <a:pt x="1367" y="605"/>
                      <a:pt x="1306" y="544"/>
                      <a:pt x="1287" y="469"/>
                    </a:cubicBezTo>
                    <a:cubicBezTo>
                      <a:pt x="1268" y="389"/>
                      <a:pt x="1287" y="352"/>
                      <a:pt x="1287" y="291"/>
                    </a:cubicBezTo>
                    <a:cubicBezTo>
                      <a:pt x="1306" y="235"/>
                      <a:pt x="1250" y="193"/>
                      <a:pt x="1212" y="155"/>
                    </a:cubicBezTo>
                    <a:cubicBezTo>
                      <a:pt x="1152" y="118"/>
                      <a:pt x="1072" y="76"/>
                      <a:pt x="1016" y="38"/>
                    </a:cubicBezTo>
                    <a:cubicBezTo>
                      <a:pt x="936" y="1"/>
                      <a:pt x="861" y="1"/>
                      <a:pt x="782" y="1"/>
                    </a:cubicBezTo>
                    <a:close/>
                  </a:path>
                </a:pathLst>
              </a:custGeom>
              <a:solidFill>
                <a:srgbClr val="2932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7"/>
              <p:cNvSpPr/>
              <p:nvPr/>
            </p:nvSpPr>
            <p:spPr>
              <a:xfrm>
                <a:off x="4445942" y="2517738"/>
                <a:ext cx="38304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3" extrusionOk="0">
                    <a:moveTo>
                      <a:pt x="202" y="1"/>
                    </a:moveTo>
                    <a:cubicBezTo>
                      <a:pt x="175" y="1"/>
                      <a:pt x="150" y="15"/>
                      <a:pt x="137" y="32"/>
                    </a:cubicBezTo>
                    <a:cubicBezTo>
                      <a:pt x="57" y="69"/>
                      <a:pt x="1" y="126"/>
                      <a:pt x="20" y="205"/>
                    </a:cubicBezTo>
                    <a:cubicBezTo>
                      <a:pt x="38" y="243"/>
                      <a:pt x="57" y="266"/>
                      <a:pt x="99" y="285"/>
                    </a:cubicBezTo>
                    <a:cubicBezTo>
                      <a:pt x="127" y="303"/>
                      <a:pt x="161" y="313"/>
                      <a:pt x="195" y="313"/>
                    </a:cubicBezTo>
                    <a:cubicBezTo>
                      <a:pt x="229" y="313"/>
                      <a:pt x="263" y="303"/>
                      <a:pt x="291" y="285"/>
                    </a:cubicBezTo>
                    <a:cubicBezTo>
                      <a:pt x="352" y="224"/>
                      <a:pt x="333" y="168"/>
                      <a:pt x="314" y="88"/>
                    </a:cubicBezTo>
                    <a:cubicBezTo>
                      <a:pt x="291" y="69"/>
                      <a:pt x="272" y="32"/>
                      <a:pt x="235" y="9"/>
                    </a:cubicBezTo>
                    <a:cubicBezTo>
                      <a:pt x="224" y="3"/>
                      <a:pt x="213" y="1"/>
                      <a:pt x="202" y="1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7"/>
              <p:cNvSpPr/>
              <p:nvPr/>
            </p:nvSpPr>
            <p:spPr>
              <a:xfrm>
                <a:off x="4333423" y="2520132"/>
                <a:ext cx="25572" cy="3112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86" extrusionOk="0">
                    <a:moveTo>
                      <a:pt x="114" y="0"/>
                    </a:moveTo>
                    <a:cubicBezTo>
                      <a:pt x="103" y="0"/>
                      <a:pt x="92" y="3"/>
                      <a:pt x="80" y="10"/>
                    </a:cubicBezTo>
                    <a:cubicBezTo>
                      <a:pt x="19" y="29"/>
                      <a:pt x="1" y="66"/>
                      <a:pt x="19" y="127"/>
                    </a:cubicBezTo>
                    <a:cubicBezTo>
                      <a:pt x="1" y="146"/>
                      <a:pt x="19" y="164"/>
                      <a:pt x="19" y="183"/>
                    </a:cubicBezTo>
                    <a:cubicBezTo>
                      <a:pt x="19" y="236"/>
                      <a:pt x="79" y="285"/>
                      <a:pt x="132" y="285"/>
                    </a:cubicBezTo>
                    <a:cubicBezTo>
                      <a:pt x="140" y="285"/>
                      <a:pt x="148" y="284"/>
                      <a:pt x="155" y="281"/>
                    </a:cubicBezTo>
                    <a:cubicBezTo>
                      <a:pt x="197" y="281"/>
                      <a:pt x="235" y="244"/>
                      <a:pt x="235" y="202"/>
                    </a:cubicBezTo>
                    <a:cubicBezTo>
                      <a:pt x="235" y="183"/>
                      <a:pt x="216" y="164"/>
                      <a:pt x="216" y="164"/>
                    </a:cubicBezTo>
                    <a:cubicBezTo>
                      <a:pt x="216" y="127"/>
                      <a:pt x="216" y="66"/>
                      <a:pt x="179" y="29"/>
                    </a:cubicBezTo>
                    <a:cubicBezTo>
                      <a:pt x="162" y="16"/>
                      <a:pt x="139" y="0"/>
                      <a:pt x="114" y="0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7"/>
              <p:cNvSpPr/>
              <p:nvPr/>
            </p:nvSpPr>
            <p:spPr>
              <a:xfrm>
                <a:off x="4384350" y="2584770"/>
                <a:ext cx="83137" cy="11676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073" extrusionOk="0">
                    <a:moveTo>
                      <a:pt x="684" y="1"/>
                    </a:moveTo>
                    <a:cubicBezTo>
                      <a:pt x="586" y="20"/>
                      <a:pt x="529" y="137"/>
                      <a:pt x="389" y="155"/>
                    </a:cubicBezTo>
                    <a:cubicBezTo>
                      <a:pt x="344" y="170"/>
                      <a:pt x="294" y="176"/>
                      <a:pt x="243" y="176"/>
                    </a:cubicBezTo>
                    <a:cubicBezTo>
                      <a:pt x="160" y="176"/>
                      <a:pt x="73" y="160"/>
                      <a:pt x="1" y="137"/>
                    </a:cubicBezTo>
                    <a:lnTo>
                      <a:pt x="1" y="137"/>
                    </a:lnTo>
                    <a:cubicBezTo>
                      <a:pt x="136" y="427"/>
                      <a:pt x="235" y="740"/>
                      <a:pt x="295" y="1072"/>
                    </a:cubicBezTo>
                    <a:cubicBezTo>
                      <a:pt x="450" y="937"/>
                      <a:pt x="604" y="778"/>
                      <a:pt x="740" y="642"/>
                    </a:cubicBezTo>
                    <a:cubicBezTo>
                      <a:pt x="763" y="623"/>
                      <a:pt x="703" y="352"/>
                      <a:pt x="703" y="310"/>
                    </a:cubicBezTo>
                    <a:cubicBezTo>
                      <a:pt x="684" y="211"/>
                      <a:pt x="721" y="76"/>
                      <a:pt x="684" y="1"/>
                    </a:cubicBezTo>
                    <a:close/>
                  </a:path>
                </a:pathLst>
              </a:custGeom>
              <a:solidFill>
                <a:srgbClr val="E2C0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4189348" y="3314831"/>
                <a:ext cx="73778" cy="42004"/>
              </a:xfrm>
              <a:custGeom>
                <a:avLst/>
                <a:gdLst/>
                <a:ahLst/>
                <a:cxnLst/>
                <a:rect l="l" t="t" r="r" b="b"/>
                <a:pathLst>
                  <a:path w="678" h="386" extrusionOk="0">
                    <a:moveTo>
                      <a:pt x="620" y="0"/>
                    </a:moveTo>
                    <a:cubicBezTo>
                      <a:pt x="608" y="0"/>
                      <a:pt x="596" y="5"/>
                      <a:pt x="586" y="15"/>
                    </a:cubicBezTo>
                    <a:cubicBezTo>
                      <a:pt x="469" y="193"/>
                      <a:pt x="272" y="310"/>
                      <a:pt x="57" y="310"/>
                    </a:cubicBezTo>
                    <a:cubicBezTo>
                      <a:pt x="1" y="310"/>
                      <a:pt x="1" y="385"/>
                      <a:pt x="57" y="385"/>
                    </a:cubicBezTo>
                    <a:cubicBezTo>
                      <a:pt x="291" y="385"/>
                      <a:pt x="525" y="268"/>
                      <a:pt x="660" y="76"/>
                    </a:cubicBezTo>
                    <a:cubicBezTo>
                      <a:pt x="677" y="32"/>
                      <a:pt x="650" y="0"/>
                      <a:pt x="6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4499807" y="3306561"/>
                <a:ext cx="113823" cy="5702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24" extrusionOk="0">
                    <a:moveTo>
                      <a:pt x="55" y="0"/>
                    </a:moveTo>
                    <a:cubicBezTo>
                      <a:pt x="31" y="0"/>
                      <a:pt x="1" y="44"/>
                      <a:pt x="30" y="73"/>
                    </a:cubicBezTo>
                    <a:cubicBezTo>
                      <a:pt x="233" y="369"/>
                      <a:pt x="575" y="523"/>
                      <a:pt x="928" y="523"/>
                    </a:cubicBezTo>
                    <a:cubicBezTo>
                      <a:pt x="948" y="523"/>
                      <a:pt x="969" y="523"/>
                      <a:pt x="989" y="522"/>
                    </a:cubicBezTo>
                    <a:cubicBezTo>
                      <a:pt x="1045" y="503"/>
                      <a:pt x="1045" y="424"/>
                      <a:pt x="989" y="424"/>
                    </a:cubicBezTo>
                    <a:cubicBezTo>
                      <a:pt x="954" y="427"/>
                      <a:pt x="920" y="429"/>
                      <a:pt x="886" y="429"/>
                    </a:cubicBezTo>
                    <a:cubicBezTo>
                      <a:pt x="573" y="429"/>
                      <a:pt x="283" y="278"/>
                      <a:pt x="72" y="12"/>
                    </a:cubicBezTo>
                    <a:cubicBezTo>
                      <a:pt x="68" y="4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3782041" y="2663228"/>
                <a:ext cx="629945" cy="751058"/>
              </a:xfrm>
              <a:custGeom>
                <a:avLst/>
                <a:gdLst/>
                <a:ahLst/>
                <a:cxnLst/>
                <a:rect l="l" t="t" r="r" b="b"/>
                <a:pathLst>
                  <a:path w="5789" h="6902" extrusionOk="0">
                    <a:moveTo>
                      <a:pt x="1343" y="0"/>
                    </a:moveTo>
                    <a:cubicBezTo>
                      <a:pt x="604" y="0"/>
                      <a:pt x="1" y="604"/>
                      <a:pt x="1" y="1343"/>
                    </a:cubicBezTo>
                    <a:lnTo>
                      <a:pt x="1" y="5788"/>
                    </a:lnTo>
                    <a:lnTo>
                      <a:pt x="2181" y="5788"/>
                    </a:lnTo>
                    <a:cubicBezTo>
                      <a:pt x="2125" y="5886"/>
                      <a:pt x="2106" y="6022"/>
                      <a:pt x="2106" y="6139"/>
                    </a:cubicBezTo>
                    <a:cubicBezTo>
                      <a:pt x="2125" y="6551"/>
                      <a:pt x="2476" y="6902"/>
                      <a:pt x="2883" y="6902"/>
                    </a:cubicBezTo>
                    <a:cubicBezTo>
                      <a:pt x="3313" y="6902"/>
                      <a:pt x="3683" y="6551"/>
                      <a:pt x="3683" y="6120"/>
                    </a:cubicBezTo>
                    <a:cubicBezTo>
                      <a:pt x="3683" y="6003"/>
                      <a:pt x="3645" y="5886"/>
                      <a:pt x="3608" y="5788"/>
                    </a:cubicBezTo>
                    <a:lnTo>
                      <a:pt x="5788" y="5788"/>
                    </a:lnTo>
                    <a:lnTo>
                      <a:pt x="5788" y="3566"/>
                    </a:lnTo>
                    <a:cubicBezTo>
                      <a:pt x="5671" y="3627"/>
                      <a:pt x="5536" y="3664"/>
                      <a:pt x="5400" y="3664"/>
                    </a:cubicBezTo>
                    <a:cubicBezTo>
                      <a:pt x="4932" y="3664"/>
                      <a:pt x="4562" y="3276"/>
                      <a:pt x="4619" y="2808"/>
                    </a:cubicBezTo>
                    <a:cubicBezTo>
                      <a:pt x="4661" y="2457"/>
                      <a:pt x="4932" y="2162"/>
                      <a:pt x="5283" y="2106"/>
                    </a:cubicBezTo>
                    <a:cubicBezTo>
                      <a:pt x="5312" y="2103"/>
                      <a:pt x="5342" y="2101"/>
                      <a:pt x="5372" y="2101"/>
                    </a:cubicBezTo>
                    <a:cubicBezTo>
                      <a:pt x="5516" y="2101"/>
                      <a:pt x="5660" y="2138"/>
                      <a:pt x="5788" y="2204"/>
                    </a:cubicBezTo>
                    <a:lnTo>
                      <a:pt x="57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4342129" y="2663228"/>
                <a:ext cx="753126" cy="62994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5789" extrusionOk="0">
                    <a:moveTo>
                      <a:pt x="1128" y="0"/>
                    </a:moveTo>
                    <a:lnTo>
                      <a:pt x="1128" y="2181"/>
                    </a:lnTo>
                    <a:cubicBezTo>
                      <a:pt x="1011" y="2125"/>
                      <a:pt x="894" y="2106"/>
                      <a:pt x="758" y="2106"/>
                    </a:cubicBezTo>
                    <a:cubicBezTo>
                      <a:pt x="351" y="2125"/>
                      <a:pt x="19" y="2476"/>
                      <a:pt x="19" y="2864"/>
                    </a:cubicBezTo>
                    <a:cubicBezTo>
                      <a:pt x="0" y="3313"/>
                      <a:pt x="370" y="3664"/>
                      <a:pt x="800" y="3664"/>
                    </a:cubicBezTo>
                    <a:cubicBezTo>
                      <a:pt x="917" y="3664"/>
                      <a:pt x="1034" y="3645"/>
                      <a:pt x="1128" y="3584"/>
                    </a:cubicBezTo>
                    <a:lnTo>
                      <a:pt x="1128" y="5788"/>
                    </a:lnTo>
                    <a:lnTo>
                      <a:pt x="3350" y="5788"/>
                    </a:lnTo>
                    <a:cubicBezTo>
                      <a:pt x="3276" y="5671"/>
                      <a:pt x="3233" y="5536"/>
                      <a:pt x="3233" y="5381"/>
                    </a:cubicBezTo>
                    <a:cubicBezTo>
                      <a:pt x="3233" y="4953"/>
                      <a:pt x="3608" y="4597"/>
                      <a:pt x="4048" y="4597"/>
                    </a:cubicBezTo>
                    <a:cubicBezTo>
                      <a:pt x="4069" y="4597"/>
                      <a:pt x="4091" y="4598"/>
                      <a:pt x="4113" y="4600"/>
                    </a:cubicBezTo>
                    <a:cubicBezTo>
                      <a:pt x="4464" y="4637"/>
                      <a:pt x="4754" y="4932"/>
                      <a:pt x="4796" y="5264"/>
                    </a:cubicBezTo>
                    <a:cubicBezTo>
                      <a:pt x="4834" y="5456"/>
                      <a:pt x="4796" y="5634"/>
                      <a:pt x="4698" y="5788"/>
                    </a:cubicBezTo>
                    <a:lnTo>
                      <a:pt x="6920" y="5788"/>
                    </a:lnTo>
                    <a:lnTo>
                      <a:pt x="6920" y="1343"/>
                    </a:lnTo>
                    <a:cubicBezTo>
                      <a:pt x="6920" y="604"/>
                      <a:pt x="6317" y="0"/>
                      <a:pt x="5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4742798" y="3128316"/>
                <a:ext cx="83137" cy="65073"/>
              </a:xfrm>
              <a:custGeom>
                <a:avLst/>
                <a:gdLst/>
                <a:ahLst/>
                <a:cxnLst/>
                <a:rect l="l" t="t" r="r" b="b"/>
                <a:pathLst>
                  <a:path w="764" h="598" extrusionOk="0">
                    <a:moveTo>
                      <a:pt x="459" y="0"/>
                    </a:moveTo>
                    <a:cubicBezTo>
                      <a:pt x="426" y="0"/>
                      <a:pt x="396" y="10"/>
                      <a:pt x="370" y="36"/>
                    </a:cubicBezTo>
                    <a:cubicBezTo>
                      <a:pt x="352" y="36"/>
                      <a:pt x="333" y="54"/>
                      <a:pt x="314" y="73"/>
                    </a:cubicBezTo>
                    <a:cubicBezTo>
                      <a:pt x="277" y="92"/>
                      <a:pt x="235" y="92"/>
                      <a:pt x="216" y="92"/>
                    </a:cubicBezTo>
                    <a:cubicBezTo>
                      <a:pt x="136" y="111"/>
                      <a:pt x="80" y="171"/>
                      <a:pt x="61" y="246"/>
                    </a:cubicBezTo>
                    <a:cubicBezTo>
                      <a:pt x="19" y="344"/>
                      <a:pt x="1" y="578"/>
                      <a:pt x="160" y="597"/>
                    </a:cubicBezTo>
                    <a:cubicBezTo>
                      <a:pt x="235" y="597"/>
                      <a:pt x="333" y="578"/>
                      <a:pt x="412" y="560"/>
                    </a:cubicBezTo>
                    <a:cubicBezTo>
                      <a:pt x="511" y="541"/>
                      <a:pt x="585" y="522"/>
                      <a:pt x="665" y="461"/>
                    </a:cubicBezTo>
                    <a:cubicBezTo>
                      <a:pt x="684" y="461"/>
                      <a:pt x="702" y="443"/>
                      <a:pt x="721" y="424"/>
                    </a:cubicBezTo>
                    <a:cubicBezTo>
                      <a:pt x="745" y="387"/>
                      <a:pt x="763" y="326"/>
                      <a:pt x="745" y="288"/>
                    </a:cubicBezTo>
                    <a:cubicBezTo>
                      <a:pt x="721" y="190"/>
                      <a:pt x="604" y="54"/>
                      <a:pt x="529" y="12"/>
                    </a:cubicBezTo>
                    <a:cubicBezTo>
                      <a:pt x="505" y="5"/>
                      <a:pt x="481" y="0"/>
                      <a:pt x="459" y="0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3764738" y="3072057"/>
                <a:ext cx="99894" cy="7856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22" extrusionOk="0">
                    <a:moveTo>
                      <a:pt x="116" y="1"/>
                    </a:moveTo>
                    <a:cubicBezTo>
                      <a:pt x="77" y="1"/>
                      <a:pt x="47" y="24"/>
                      <a:pt x="24" y="85"/>
                    </a:cubicBezTo>
                    <a:cubicBezTo>
                      <a:pt x="0" y="141"/>
                      <a:pt x="0" y="202"/>
                      <a:pt x="0" y="258"/>
                    </a:cubicBezTo>
                    <a:cubicBezTo>
                      <a:pt x="0" y="356"/>
                      <a:pt x="24" y="454"/>
                      <a:pt x="80" y="529"/>
                    </a:cubicBezTo>
                    <a:cubicBezTo>
                      <a:pt x="160" y="628"/>
                      <a:pt x="295" y="688"/>
                      <a:pt x="450" y="707"/>
                    </a:cubicBezTo>
                    <a:cubicBezTo>
                      <a:pt x="489" y="716"/>
                      <a:pt x="534" y="721"/>
                      <a:pt x="578" y="721"/>
                    </a:cubicBezTo>
                    <a:cubicBezTo>
                      <a:pt x="622" y="721"/>
                      <a:pt x="665" y="716"/>
                      <a:pt x="702" y="707"/>
                    </a:cubicBezTo>
                    <a:cubicBezTo>
                      <a:pt x="782" y="688"/>
                      <a:pt x="880" y="628"/>
                      <a:pt x="899" y="553"/>
                    </a:cubicBezTo>
                    <a:cubicBezTo>
                      <a:pt x="917" y="454"/>
                      <a:pt x="861" y="356"/>
                      <a:pt x="782" y="277"/>
                    </a:cubicBezTo>
                    <a:cubicBezTo>
                      <a:pt x="702" y="220"/>
                      <a:pt x="585" y="178"/>
                      <a:pt x="492" y="141"/>
                    </a:cubicBezTo>
                    <a:cubicBezTo>
                      <a:pt x="393" y="104"/>
                      <a:pt x="295" y="61"/>
                      <a:pt x="197" y="24"/>
                    </a:cubicBezTo>
                    <a:cubicBezTo>
                      <a:pt x="167" y="10"/>
                      <a:pt x="140" y="1"/>
                      <a:pt x="116" y="1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4390988" y="2563441"/>
                <a:ext cx="35801" cy="1490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37" extrusionOk="0">
                    <a:moveTo>
                      <a:pt x="291" y="0"/>
                    </a:moveTo>
                    <a:cubicBezTo>
                      <a:pt x="272" y="0"/>
                      <a:pt x="272" y="80"/>
                      <a:pt x="174" y="99"/>
                    </a:cubicBezTo>
                    <a:lnTo>
                      <a:pt x="136" y="99"/>
                    </a:lnTo>
                    <a:cubicBezTo>
                      <a:pt x="94" y="99"/>
                      <a:pt x="75" y="99"/>
                      <a:pt x="57" y="80"/>
                    </a:cubicBezTo>
                    <a:cubicBezTo>
                      <a:pt x="38" y="80"/>
                      <a:pt x="38" y="80"/>
                      <a:pt x="38" y="56"/>
                    </a:cubicBezTo>
                    <a:lnTo>
                      <a:pt x="19" y="56"/>
                    </a:lnTo>
                    <a:lnTo>
                      <a:pt x="0" y="99"/>
                    </a:lnTo>
                    <a:cubicBezTo>
                      <a:pt x="0" y="99"/>
                      <a:pt x="57" y="136"/>
                      <a:pt x="136" y="136"/>
                    </a:cubicBezTo>
                    <a:lnTo>
                      <a:pt x="174" y="136"/>
                    </a:lnTo>
                    <a:cubicBezTo>
                      <a:pt x="234" y="117"/>
                      <a:pt x="272" y="99"/>
                      <a:pt x="291" y="56"/>
                    </a:cubicBezTo>
                    <a:cubicBezTo>
                      <a:pt x="309" y="38"/>
                      <a:pt x="328" y="19"/>
                      <a:pt x="328" y="19"/>
                    </a:cubicBez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1108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5" name="Google Shape;1255;p47"/>
            <p:cNvGrpSpPr/>
            <p:nvPr/>
          </p:nvGrpSpPr>
          <p:grpSpPr>
            <a:xfrm>
              <a:off x="1930547" y="3345626"/>
              <a:ext cx="1582540" cy="1258372"/>
              <a:chOff x="1930547" y="3345626"/>
              <a:chExt cx="1582540" cy="1258372"/>
            </a:xfrm>
          </p:grpSpPr>
          <p:sp>
            <p:nvSpPr>
              <p:cNvPr id="1256" name="Google Shape;1256;p47"/>
              <p:cNvSpPr/>
              <p:nvPr/>
            </p:nvSpPr>
            <p:spPr>
              <a:xfrm>
                <a:off x="2554294" y="4445778"/>
                <a:ext cx="212412" cy="147774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358" extrusionOk="0">
                    <a:moveTo>
                      <a:pt x="512" y="1"/>
                    </a:moveTo>
                    <a:cubicBezTo>
                      <a:pt x="466" y="1"/>
                      <a:pt x="425" y="17"/>
                      <a:pt x="389" y="70"/>
                    </a:cubicBezTo>
                    <a:cubicBezTo>
                      <a:pt x="253" y="365"/>
                      <a:pt x="155" y="697"/>
                      <a:pt x="57" y="988"/>
                    </a:cubicBezTo>
                    <a:cubicBezTo>
                      <a:pt x="19" y="1067"/>
                      <a:pt x="1" y="1165"/>
                      <a:pt x="80" y="1221"/>
                    </a:cubicBezTo>
                    <a:cubicBezTo>
                      <a:pt x="99" y="1221"/>
                      <a:pt x="118" y="1240"/>
                      <a:pt x="155" y="1240"/>
                    </a:cubicBezTo>
                    <a:cubicBezTo>
                      <a:pt x="216" y="1240"/>
                      <a:pt x="272" y="1264"/>
                      <a:pt x="333" y="1264"/>
                    </a:cubicBezTo>
                    <a:cubicBezTo>
                      <a:pt x="358" y="1264"/>
                      <a:pt x="383" y="1272"/>
                      <a:pt x="409" y="1272"/>
                    </a:cubicBezTo>
                    <a:cubicBezTo>
                      <a:pt x="422" y="1272"/>
                      <a:pt x="436" y="1270"/>
                      <a:pt x="450" y="1264"/>
                    </a:cubicBezTo>
                    <a:cubicBezTo>
                      <a:pt x="468" y="1264"/>
                      <a:pt x="506" y="1240"/>
                      <a:pt x="525" y="1240"/>
                    </a:cubicBezTo>
                    <a:cubicBezTo>
                      <a:pt x="553" y="1233"/>
                      <a:pt x="582" y="1231"/>
                      <a:pt x="611" y="1231"/>
                    </a:cubicBezTo>
                    <a:cubicBezTo>
                      <a:pt x="745" y="1231"/>
                      <a:pt x="885" y="1292"/>
                      <a:pt x="1016" y="1338"/>
                    </a:cubicBezTo>
                    <a:cubicBezTo>
                      <a:pt x="1079" y="1351"/>
                      <a:pt x="1152" y="1358"/>
                      <a:pt x="1229" y="1358"/>
                    </a:cubicBezTo>
                    <a:cubicBezTo>
                      <a:pt x="1405" y="1358"/>
                      <a:pt x="1599" y="1322"/>
                      <a:pt x="1736" y="1240"/>
                    </a:cubicBezTo>
                    <a:cubicBezTo>
                      <a:pt x="1952" y="1105"/>
                      <a:pt x="1793" y="852"/>
                      <a:pt x="1601" y="833"/>
                    </a:cubicBezTo>
                    <a:cubicBezTo>
                      <a:pt x="1404" y="814"/>
                      <a:pt x="1189" y="852"/>
                      <a:pt x="1016" y="772"/>
                    </a:cubicBezTo>
                    <a:cubicBezTo>
                      <a:pt x="974" y="754"/>
                      <a:pt x="918" y="716"/>
                      <a:pt x="899" y="679"/>
                    </a:cubicBezTo>
                    <a:cubicBezTo>
                      <a:pt x="875" y="618"/>
                      <a:pt x="899" y="538"/>
                      <a:pt x="936" y="482"/>
                    </a:cubicBezTo>
                    <a:cubicBezTo>
                      <a:pt x="974" y="403"/>
                      <a:pt x="1016" y="304"/>
                      <a:pt x="1053" y="211"/>
                    </a:cubicBezTo>
                    <a:cubicBezTo>
                      <a:pt x="1072" y="169"/>
                      <a:pt x="1109" y="131"/>
                      <a:pt x="1133" y="113"/>
                    </a:cubicBezTo>
                    <a:cubicBezTo>
                      <a:pt x="992" y="113"/>
                      <a:pt x="838" y="70"/>
                      <a:pt x="702" y="33"/>
                    </a:cubicBezTo>
                    <a:cubicBezTo>
                      <a:pt x="629" y="23"/>
                      <a:pt x="567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7"/>
              <p:cNvSpPr/>
              <p:nvPr/>
            </p:nvSpPr>
            <p:spPr>
              <a:xfrm>
                <a:off x="1930547" y="4440120"/>
                <a:ext cx="152889" cy="163879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06" extrusionOk="0">
                    <a:moveTo>
                      <a:pt x="974" y="1"/>
                    </a:moveTo>
                    <a:cubicBezTo>
                      <a:pt x="878" y="1"/>
                      <a:pt x="784" y="32"/>
                      <a:pt x="703" y="48"/>
                    </a:cubicBezTo>
                    <a:cubicBezTo>
                      <a:pt x="487" y="66"/>
                      <a:pt x="291" y="104"/>
                      <a:pt x="99" y="165"/>
                    </a:cubicBezTo>
                    <a:cubicBezTo>
                      <a:pt x="57" y="165"/>
                      <a:pt x="38" y="183"/>
                      <a:pt x="20" y="202"/>
                    </a:cubicBezTo>
                    <a:cubicBezTo>
                      <a:pt x="1" y="221"/>
                      <a:pt x="20" y="263"/>
                      <a:pt x="20" y="300"/>
                    </a:cubicBezTo>
                    <a:cubicBezTo>
                      <a:pt x="80" y="534"/>
                      <a:pt x="174" y="787"/>
                      <a:pt x="272" y="1002"/>
                    </a:cubicBezTo>
                    <a:cubicBezTo>
                      <a:pt x="333" y="1157"/>
                      <a:pt x="408" y="1292"/>
                      <a:pt x="525" y="1390"/>
                    </a:cubicBezTo>
                    <a:cubicBezTo>
                      <a:pt x="623" y="1451"/>
                      <a:pt x="740" y="1470"/>
                      <a:pt x="857" y="1489"/>
                    </a:cubicBezTo>
                    <a:cubicBezTo>
                      <a:pt x="909" y="1497"/>
                      <a:pt x="965" y="1505"/>
                      <a:pt x="1022" y="1505"/>
                    </a:cubicBezTo>
                    <a:cubicBezTo>
                      <a:pt x="1092" y="1505"/>
                      <a:pt x="1162" y="1493"/>
                      <a:pt x="1227" y="1451"/>
                    </a:cubicBezTo>
                    <a:cubicBezTo>
                      <a:pt x="1325" y="1390"/>
                      <a:pt x="1405" y="1255"/>
                      <a:pt x="1344" y="1138"/>
                    </a:cubicBezTo>
                    <a:cubicBezTo>
                      <a:pt x="1288" y="1040"/>
                      <a:pt x="1171" y="1021"/>
                      <a:pt x="1072" y="1021"/>
                    </a:cubicBezTo>
                    <a:cubicBezTo>
                      <a:pt x="1035" y="1021"/>
                      <a:pt x="1004" y="1037"/>
                      <a:pt x="976" y="1037"/>
                    </a:cubicBezTo>
                    <a:cubicBezTo>
                      <a:pt x="962" y="1037"/>
                      <a:pt x="949" y="1033"/>
                      <a:pt x="937" y="1021"/>
                    </a:cubicBezTo>
                    <a:cubicBezTo>
                      <a:pt x="899" y="983"/>
                      <a:pt x="899" y="904"/>
                      <a:pt x="876" y="866"/>
                    </a:cubicBezTo>
                    <a:cubicBezTo>
                      <a:pt x="876" y="806"/>
                      <a:pt x="857" y="749"/>
                      <a:pt x="899" y="689"/>
                    </a:cubicBezTo>
                    <a:cubicBezTo>
                      <a:pt x="937" y="632"/>
                      <a:pt x="1016" y="614"/>
                      <a:pt x="1091" y="614"/>
                    </a:cubicBezTo>
                    <a:cubicBezTo>
                      <a:pt x="1133" y="590"/>
                      <a:pt x="1171" y="590"/>
                      <a:pt x="1208" y="553"/>
                    </a:cubicBezTo>
                    <a:cubicBezTo>
                      <a:pt x="1227" y="534"/>
                      <a:pt x="1227" y="497"/>
                      <a:pt x="1227" y="455"/>
                    </a:cubicBezTo>
                    <a:cubicBezTo>
                      <a:pt x="1227" y="417"/>
                      <a:pt x="1208" y="356"/>
                      <a:pt x="1208" y="319"/>
                    </a:cubicBezTo>
                    <a:cubicBezTo>
                      <a:pt x="1189" y="263"/>
                      <a:pt x="1189" y="85"/>
                      <a:pt x="1133" y="29"/>
                    </a:cubicBezTo>
                    <a:cubicBezTo>
                      <a:pt x="1121" y="7"/>
                      <a:pt x="1104" y="1"/>
                      <a:pt x="1086" y="1"/>
                    </a:cubicBezTo>
                    <a:cubicBezTo>
                      <a:pt x="1070" y="1"/>
                      <a:pt x="1053" y="6"/>
                      <a:pt x="1035" y="6"/>
                    </a:cubicBezTo>
                    <a:cubicBezTo>
                      <a:pt x="1014" y="2"/>
                      <a:pt x="994" y="1"/>
                      <a:pt x="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7"/>
              <p:cNvSpPr/>
              <p:nvPr/>
            </p:nvSpPr>
            <p:spPr>
              <a:xfrm>
                <a:off x="2399555" y="3526700"/>
                <a:ext cx="504587" cy="222641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2046" extrusionOk="0">
                    <a:moveTo>
                      <a:pt x="4033" y="1"/>
                    </a:moveTo>
                    <a:cubicBezTo>
                      <a:pt x="3799" y="310"/>
                      <a:pt x="3528" y="586"/>
                      <a:pt x="3196" y="796"/>
                    </a:cubicBezTo>
                    <a:cubicBezTo>
                      <a:pt x="2924" y="955"/>
                      <a:pt x="2648" y="1072"/>
                      <a:pt x="2340" y="1147"/>
                    </a:cubicBezTo>
                    <a:cubicBezTo>
                      <a:pt x="2181" y="1189"/>
                      <a:pt x="2026" y="1189"/>
                      <a:pt x="1872" y="1208"/>
                    </a:cubicBezTo>
                    <a:cubicBezTo>
                      <a:pt x="1713" y="1208"/>
                      <a:pt x="1577" y="1171"/>
                      <a:pt x="1423" y="1128"/>
                    </a:cubicBezTo>
                    <a:cubicBezTo>
                      <a:pt x="1324" y="1110"/>
                      <a:pt x="1245" y="1091"/>
                      <a:pt x="1170" y="1030"/>
                    </a:cubicBezTo>
                    <a:cubicBezTo>
                      <a:pt x="1090" y="993"/>
                      <a:pt x="1011" y="913"/>
                      <a:pt x="955" y="857"/>
                    </a:cubicBezTo>
                    <a:cubicBezTo>
                      <a:pt x="917" y="796"/>
                      <a:pt x="856" y="759"/>
                      <a:pt x="819" y="703"/>
                    </a:cubicBezTo>
                    <a:cubicBezTo>
                      <a:pt x="800" y="661"/>
                      <a:pt x="777" y="642"/>
                      <a:pt x="739" y="604"/>
                    </a:cubicBezTo>
                    <a:cubicBezTo>
                      <a:pt x="683" y="544"/>
                      <a:pt x="604" y="506"/>
                      <a:pt x="505" y="506"/>
                    </a:cubicBezTo>
                    <a:cubicBezTo>
                      <a:pt x="253" y="506"/>
                      <a:pt x="98" y="838"/>
                      <a:pt x="38" y="1054"/>
                    </a:cubicBezTo>
                    <a:cubicBezTo>
                      <a:pt x="0" y="1264"/>
                      <a:pt x="75" y="1405"/>
                      <a:pt x="253" y="1521"/>
                    </a:cubicBezTo>
                    <a:cubicBezTo>
                      <a:pt x="721" y="1872"/>
                      <a:pt x="1343" y="2046"/>
                      <a:pt x="1928" y="2046"/>
                    </a:cubicBezTo>
                    <a:cubicBezTo>
                      <a:pt x="2630" y="2046"/>
                      <a:pt x="3350" y="1755"/>
                      <a:pt x="3842" y="1245"/>
                    </a:cubicBezTo>
                    <a:cubicBezTo>
                      <a:pt x="4052" y="1011"/>
                      <a:pt x="4211" y="759"/>
                      <a:pt x="4384" y="506"/>
                    </a:cubicBezTo>
                    <a:cubicBezTo>
                      <a:pt x="4464" y="370"/>
                      <a:pt x="4562" y="211"/>
                      <a:pt x="4637" y="57"/>
                    </a:cubicBezTo>
                    <a:cubicBezTo>
                      <a:pt x="4426" y="57"/>
                      <a:pt x="4230" y="38"/>
                      <a:pt x="40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7"/>
              <p:cNvSpPr/>
              <p:nvPr/>
            </p:nvSpPr>
            <p:spPr>
              <a:xfrm>
                <a:off x="2199982" y="3538126"/>
                <a:ext cx="309586" cy="474227"/>
              </a:xfrm>
              <a:custGeom>
                <a:avLst/>
                <a:gdLst/>
                <a:ahLst/>
                <a:cxnLst/>
                <a:rect l="l" t="t" r="r" b="b"/>
                <a:pathLst>
                  <a:path w="2845" h="4358" extrusionOk="0">
                    <a:moveTo>
                      <a:pt x="1725" y="0"/>
                    </a:moveTo>
                    <a:cubicBezTo>
                      <a:pt x="1705" y="0"/>
                      <a:pt x="1688" y="4"/>
                      <a:pt x="1675" y="13"/>
                    </a:cubicBezTo>
                    <a:cubicBezTo>
                      <a:pt x="1465" y="167"/>
                      <a:pt x="1305" y="401"/>
                      <a:pt x="1170" y="616"/>
                    </a:cubicBezTo>
                    <a:cubicBezTo>
                      <a:pt x="604" y="1627"/>
                      <a:pt x="215" y="2741"/>
                      <a:pt x="19" y="3892"/>
                    </a:cubicBezTo>
                    <a:cubicBezTo>
                      <a:pt x="0" y="3948"/>
                      <a:pt x="19" y="4224"/>
                      <a:pt x="19" y="4341"/>
                    </a:cubicBezTo>
                    <a:cubicBezTo>
                      <a:pt x="281" y="4341"/>
                      <a:pt x="497" y="4357"/>
                      <a:pt x="727" y="4357"/>
                    </a:cubicBezTo>
                    <a:cubicBezTo>
                      <a:pt x="842" y="4357"/>
                      <a:pt x="961" y="4353"/>
                      <a:pt x="1090" y="4341"/>
                    </a:cubicBezTo>
                    <a:cubicBezTo>
                      <a:pt x="1638" y="4299"/>
                      <a:pt x="2049" y="4126"/>
                      <a:pt x="2555" y="3850"/>
                    </a:cubicBezTo>
                    <a:cubicBezTo>
                      <a:pt x="2555" y="3850"/>
                      <a:pt x="2728" y="3775"/>
                      <a:pt x="2751" y="3775"/>
                    </a:cubicBezTo>
                    <a:cubicBezTo>
                      <a:pt x="2751" y="3765"/>
                      <a:pt x="2746" y="3762"/>
                      <a:pt x="2737" y="3762"/>
                    </a:cubicBezTo>
                    <a:cubicBezTo>
                      <a:pt x="2713" y="3762"/>
                      <a:pt x="2668" y="3785"/>
                      <a:pt x="2647" y="3785"/>
                    </a:cubicBezTo>
                    <a:cubicBezTo>
                      <a:pt x="2639" y="3785"/>
                      <a:pt x="2634" y="3782"/>
                      <a:pt x="2634" y="3775"/>
                    </a:cubicBezTo>
                    <a:cubicBezTo>
                      <a:pt x="2634" y="3405"/>
                      <a:pt x="2770" y="2937"/>
                      <a:pt x="2789" y="2563"/>
                    </a:cubicBezTo>
                    <a:cubicBezTo>
                      <a:pt x="2807" y="1959"/>
                      <a:pt x="2845" y="1356"/>
                      <a:pt x="2728" y="752"/>
                    </a:cubicBezTo>
                    <a:cubicBezTo>
                      <a:pt x="2693" y="627"/>
                      <a:pt x="1973" y="0"/>
                      <a:pt x="1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7"/>
              <p:cNvSpPr/>
              <p:nvPr/>
            </p:nvSpPr>
            <p:spPr>
              <a:xfrm>
                <a:off x="2248841" y="3943038"/>
                <a:ext cx="576950" cy="557254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5121" extrusionOk="0">
                    <a:moveTo>
                      <a:pt x="1981" y="0"/>
                    </a:moveTo>
                    <a:cubicBezTo>
                      <a:pt x="1556" y="0"/>
                      <a:pt x="1131" y="30"/>
                      <a:pt x="721" y="91"/>
                    </a:cubicBezTo>
                    <a:cubicBezTo>
                      <a:pt x="449" y="129"/>
                      <a:pt x="272" y="189"/>
                      <a:pt x="117" y="423"/>
                    </a:cubicBezTo>
                    <a:cubicBezTo>
                      <a:pt x="0" y="596"/>
                      <a:pt x="19" y="812"/>
                      <a:pt x="19" y="1027"/>
                    </a:cubicBezTo>
                    <a:cubicBezTo>
                      <a:pt x="19" y="1205"/>
                      <a:pt x="0" y="1359"/>
                      <a:pt x="117" y="1513"/>
                    </a:cubicBezTo>
                    <a:cubicBezTo>
                      <a:pt x="215" y="1612"/>
                      <a:pt x="370" y="1691"/>
                      <a:pt x="506" y="1729"/>
                    </a:cubicBezTo>
                    <a:cubicBezTo>
                      <a:pt x="782" y="1827"/>
                      <a:pt x="1072" y="1883"/>
                      <a:pt x="1343" y="1883"/>
                    </a:cubicBezTo>
                    <a:cubicBezTo>
                      <a:pt x="1529" y="1905"/>
                      <a:pt x="1709" y="1911"/>
                      <a:pt x="1890" y="1911"/>
                    </a:cubicBezTo>
                    <a:cubicBezTo>
                      <a:pt x="2051" y="1911"/>
                      <a:pt x="2212" y="1907"/>
                      <a:pt x="2377" y="1907"/>
                    </a:cubicBezTo>
                    <a:cubicBezTo>
                      <a:pt x="2864" y="1907"/>
                      <a:pt x="3374" y="1925"/>
                      <a:pt x="3860" y="2000"/>
                    </a:cubicBezTo>
                    <a:cubicBezTo>
                      <a:pt x="3799" y="2117"/>
                      <a:pt x="3762" y="2234"/>
                      <a:pt x="3725" y="2351"/>
                    </a:cubicBezTo>
                    <a:cubicBezTo>
                      <a:pt x="3374" y="3170"/>
                      <a:pt x="3140" y="4012"/>
                      <a:pt x="2981" y="4887"/>
                    </a:cubicBezTo>
                    <a:cubicBezTo>
                      <a:pt x="3238" y="4967"/>
                      <a:pt x="3491" y="5004"/>
                      <a:pt x="3762" y="5065"/>
                    </a:cubicBezTo>
                    <a:cubicBezTo>
                      <a:pt x="3823" y="5084"/>
                      <a:pt x="3879" y="5102"/>
                      <a:pt x="3940" y="5121"/>
                    </a:cubicBezTo>
                    <a:cubicBezTo>
                      <a:pt x="3940" y="5102"/>
                      <a:pt x="3959" y="5084"/>
                      <a:pt x="3959" y="5065"/>
                    </a:cubicBezTo>
                    <a:cubicBezTo>
                      <a:pt x="4267" y="4499"/>
                      <a:pt x="4618" y="3970"/>
                      <a:pt x="4852" y="3366"/>
                    </a:cubicBezTo>
                    <a:cubicBezTo>
                      <a:pt x="5110" y="2781"/>
                      <a:pt x="5245" y="2159"/>
                      <a:pt x="5301" y="1532"/>
                    </a:cubicBezTo>
                    <a:lnTo>
                      <a:pt x="5301" y="1280"/>
                    </a:lnTo>
                    <a:cubicBezTo>
                      <a:pt x="5301" y="971"/>
                      <a:pt x="5245" y="910"/>
                      <a:pt x="5011" y="737"/>
                    </a:cubicBezTo>
                    <a:cubicBezTo>
                      <a:pt x="4815" y="596"/>
                      <a:pt x="4562" y="461"/>
                      <a:pt x="4309" y="386"/>
                    </a:cubicBezTo>
                    <a:cubicBezTo>
                      <a:pt x="3823" y="189"/>
                      <a:pt x="3294" y="91"/>
                      <a:pt x="2770" y="35"/>
                    </a:cubicBezTo>
                    <a:cubicBezTo>
                      <a:pt x="2509" y="12"/>
                      <a:pt x="2245" y="0"/>
                      <a:pt x="19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7"/>
              <p:cNvSpPr/>
              <p:nvPr/>
            </p:nvSpPr>
            <p:spPr>
              <a:xfrm>
                <a:off x="2762029" y="3452377"/>
                <a:ext cx="751058" cy="629945"/>
              </a:xfrm>
              <a:custGeom>
                <a:avLst/>
                <a:gdLst/>
                <a:ahLst/>
                <a:cxnLst/>
                <a:rect l="l" t="t" r="r" b="b"/>
                <a:pathLst>
                  <a:path w="6902" h="5789" extrusionOk="0">
                    <a:moveTo>
                      <a:pt x="1" y="1"/>
                    </a:moveTo>
                    <a:lnTo>
                      <a:pt x="1" y="4446"/>
                    </a:lnTo>
                    <a:cubicBezTo>
                      <a:pt x="1" y="5185"/>
                      <a:pt x="604" y="5789"/>
                      <a:pt x="1348" y="5789"/>
                    </a:cubicBezTo>
                    <a:lnTo>
                      <a:pt x="5793" y="5789"/>
                    </a:lnTo>
                    <a:lnTo>
                      <a:pt x="5793" y="3608"/>
                    </a:lnTo>
                    <a:cubicBezTo>
                      <a:pt x="5891" y="3646"/>
                      <a:pt x="6008" y="3683"/>
                      <a:pt x="6125" y="3683"/>
                    </a:cubicBezTo>
                    <a:cubicBezTo>
                      <a:pt x="6551" y="3683"/>
                      <a:pt x="6902" y="3313"/>
                      <a:pt x="6902" y="2883"/>
                    </a:cubicBezTo>
                    <a:cubicBezTo>
                      <a:pt x="6902" y="2476"/>
                      <a:pt x="6570" y="2125"/>
                      <a:pt x="6163" y="2106"/>
                    </a:cubicBezTo>
                    <a:cubicBezTo>
                      <a:pt x="6027" y="2106"/>
                      <a:pt x="5891" y="2125"/>
                      <a:pt x="5793" y="2181"/>
                    </a:cubicBezTo>
                    <a:lnTo>
                      <a:pt x="5793" y="1"/>
                    </a:lnTo>
                    <a:lnTo>
                      <a:pt x="3608" y="1"/>
                    </a:lnTo>
                    <a:cubicBezTo>
                      <a:pt x="3645" y="99"/>
                      <a:pt x="3669" y="216"/>
                      <a:pt x="3669" y="333"/>
                    </a:cubicBezTo>
                    <a:cubicBezTo>
                      <a:pt x="3669" y="759"/>
                      <a:pt x="3318" y="1110"/>
                      <a:pt x="2887" y="1110"/>
                    </a:cubicBezTo>
                    <a:cubicBezTo>
                      <a:pt x="2476" y="1110"/>
                      <a:pt x="2125" y="777"/>
                      <a:pt x="2106" y="370"/>
                    </a:cubicBezTo>
                    <a:cubicBezTo>
                      <a:pt x="2106" y="235"/>
                      <a:pt x="2125" y="118"/>
                      <a:pt x="2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7"/>
              <p:cNvSpPr/>
              <p:nvPr/>
            </p:nvSpPr>
            <p:spPr>
              <a:xfrm>
                <a:off x="2374091" y="3367390"/>
                <a:ext cx="178243" cy="23102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123" extrusionOk="0">
                    <a:moveTo>
                      <a:pt x="800" y="0"/>
                    </a:moveTo>
                    <a:cubicBezTo>
                      <a:pt x="739" y="19"/>
                      <a:pt x="660" y="61"/>
                      <a:pt x="622" y="99"/>
                    </a:cubicBezTo>
                    <a:cubicBezTo>
                      <a:pt x="487" y="197"/>
                      <a:pt x="407" y="333"/>
                      <a:pt x="351" y="468"/>
                    </a:cubicBezTo>
                    <a:cubicBezTo>
                      <a:pt x="290" y="604"/>
                      <a:pt x="253" y="763"/>
                      <a:pt x="215" y="917"/>
                    </a:cubicBezTo>
                    <a:cubicBezTo>
                      <a:pt x="192" y="1016"/>
                      <a:pt x="173" y="1114"/>
                      <a:pt x="155" y="1208"/>
                    </a:cubicBezTo>
                    <a:cubicBezTo>
                      <a:pt x="117" y="1324"/>
                      <a:pt x="117" y="1465"/>
                      <a:pt x="75" y="1558"/>
                    </a:cubicBezTo>
                    <a:cubicBezTo>
                      <a:pt x="38" y="1638"/>
                      <a:pt x="0" y="1699"/>
                      <a:pt x="56" y="1792"/>
                    </a:cubicBezTo>
                    <a:cubicBezTo>
                      <a:pt x="98" y="1853"/>
                      <a:pt x="136" y="1891"/>
                      <a:pt x="192" y="1933"/>
                    </a:cubicBezTo>
                    <a:cubicBezTo>
                      <a:pt x="309" y="2008"/>
                      <a:pt x="449" y="2068"/>
                      <a:pt x="585" y="2106"/>
                    </a:cubicBezTo>
                    <a:cubicBezTo>
                      <a:pt x="610" y="2106"/>
                      <a:pt x="670" y="2122"/>
                      <a:pt x="719" y="2122"/>
                    </a:cubicBezTo>
                    <a:cubicBezTo>
                      <a:pt x="743" y="2122"/>
                      <a:pt x="764" y="2118"/>
                      <a:pt x="777" y="2106"/>
                    </a:cubicBezTo>
                    <a:cubicBezTo>
                      <a:pt x="819" y="2087"/>
                      <a:pt x="800" y="1989"/>
                      <a:pt x="800" y="1951"/>
                    </a:cubicBezTo>
                    <a:cubicBezTo>
                      <a:pt x="800" y="1872"/>
                      <a:pt x="819" y="1774"/>
                      <a:pt x="838" y="1699"/>
                    </a:cubicBezTo>
                    <a:cubicBezTo>
                      <a:pt x="875" y="1582"/>
                      <a:pt x="936" y="1423"/>
                      <a:pt x="1053" y="1385"/>
                    </a:cubicBezTo>
                    <a:cubicBezTo>
                      <a:pt x="1090" y="1348"/>
                      <a:pt x="1151" y="1348"/>
                      <a:pt x="1189" y="1348"/>
                    </a:cubicBezTo>
                    <a:cubicBezTo>
                      <a:pt x="1324" y="1287"/>
                      <a:pt x="1404" y="1151"/>
                      <a:pt x="1441" y="1016"/>
                    </a:cubicBezTo>
                    <a:cubicBezTo>
                      <a:pt x="1540" y="763"/>
                      <a:pt x="1638" y="216"/>
                      <a:pt x="1287" y="80"/>
                    </a:cubicBezTo>
                    <a:cubicBezTo>
                      <a:pt x="1189" y="38"/>
                      <a:pt x="1072" y="19"/>
                      <a:pt x="973" y="0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7"/>
              <p:cNvSpPr/>
              <p:nvPr/>
            </p:nvSpPr>
            <p:spPr>
              <a:xfrm>
                <a:off x="2382252" y="3345626"/>
                <a:ext cx="188907" cy="15463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421" extrusionOk="0">
                    <a:moveTo>
                      <a:pt x="1275" y="1"/>
                    </a:moveTo>
                    <a:cubicBezTo>
                      <a:pt x="1088" y="1"/>
                      <a:pt x="885" y="33"/>
                      <a:pt x="725" y="46"/>
                    </a:cubicBezTo>
                    <a:cubicBezTo>
                      <a:pt x="547" y="65"/>
                      <a:pt x="351" y="83"/>
                      <a:pt x="234" y="200"/>
                    </a:cubicBezTo>
                    <a:cubicBezTo>
                      <a:pt x="215" y="200"/>
                      <a:pt x="215" y="200"/>
                      <a:pt x="215" y="219"/>
                    </a:cubicBezTo>
                    <a:cubicBezTo>
                      <a:pt x="61" y="355"/>
                      <a:pt x="61" y="589"/>
                      <a:pt x="61" y="804"/>
                    </a:cubicBezTo>
                    <a:cubicBezTo>
                      <a:pt x="61" y="963"/>
                      <a:pt x="0" y="1197"/>
                      <a:pt x="117" y="1333"/>
                    </a:cubicBezTo>
                    <a:cubicBezTo>
                      <a:pt x="165" y="1396"/>
                      <a:pt x="213" y="1421"/>
                      <a:pt x="260" y="1421"/>
                    </a:cubicBezTo>
                    <a:cubicBezTo>
                      <a:pt x="385" y="1421"/>
                      <a:pt x="500" y="1245"/>
                      <a:pt x="585" y="1174"/>
                    </a:cubicBezTo>
                    <a:cubicBezTo>
                      <a:pt x="683" y="1099"/>
                      <a:pt x="819" y="1057"/>
                      <a:pt x="861" y="940"/>
                    </a:cubicBezTo>
                    <a:cubicBezTo>
                      <a:pt x="898" y="865"/>
                      <a:pt x="898" y="785"/>
                      <a:pt x="917" y="687"/>
                    </a:cubicBezTo>
                    <a:cubicBezTo>
                      <a:pt x="964" y="528"/>
                      <a:pt x="1091" y="509"/>
                      <a:pt x="1226" y="509"/>
                    </a:cubicBezTo>
                    <a:cubicBezTo>
                      <a:pt x="1270" y="509"/>
                      <a:pt x="1314" y="511"/>
                      <a:pt x="1357" y="511"/>
                    </a:cubicBezTo>
                    <a:cubicBezTo>
                      <a:pt x="1409" y="511"/>
                      <a:pt x="1459" y="508"/>
                      <a:pt x="1502" y="495"/>
                    </a:cubicBezTo>
                    <a:cubicBezTo>
                      <a:pt x="1619" y="472"/>
                      <a:pt x="1736" y="378"/>
                      <a:pt x="1736" y="261"/>
                    </a:cubicBezTo>
                    <a:cubicBezTo>
                      <a:pt x="1736" y="144"/>
                      <a:pt x="1638" y="65"/>
                      <a:pt x="1521" y="27"/>
                    </a:cubicBezTo>
                    <a:cubicBezTo>
                      <a:pt x="1446" y="8"/>
                      <a:pt x="1362" y="1"/>
                      <a:pt x="1275" y="1"/>
                    </a:cubicBezTo>
                    <a:close/>
                  </a:path>
                </a:pathLst>
              </a:custGeom>
              <a:solidFill>
                <a:srgbClr val="2932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7"/>
              <p:cNvSpPr/>
              <p:nvPr/>
            </p:nvSpPr>
            <p:spPr>
              <a:xfrm>
                <a:off x="2451026" y="3423975"/>
                <a:ext cx="48424" cy="3950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3" extrusionOk="0">
                    <a:moveTo>
                      <a:pt x="265" y="0"/>
                    </a:moveTo>
                    <a:cubicBezTo>
                      <a:pt x="172" y="0"/>
                      <a:pt x="80" y="45"/>
                      <a:pt x="51" y="126"/>
                    </a:cubicBezTo>
                    <a:cubicBezTo>
                      <a:pt x="0" y="283"/>
                      <a:pt x="153" y="363"/>
                      <a:pt x="286" y="363"/>
                    </a:cubicBezTo>
                    <a:cubicBezTo>
                      <a:pt x="300" y="363"/>
                      <a:pt x="314" y="362"/>
                      <a:pt x="327" y="360"/>
                    </a:cubicBezTo>
                    <a:cubicBezTo>
                      <a:pt x="383" y="360"/>
                      <a:pt x="444" y="318"/>
                      <a:pt x="444" y="243"/>
                    </a:cubicBezTo>
                    <a:lnTo>
                      <a:pt x="444" y="220"/>
                    </a:lnTo>
                    <a:lnTo>
                      <a:pt x="444" y="201"/>
                    </a:lnTo>
                    <a:lnTo>
                      <a:pt x="444" y="145"/>
                    </a:lnTo>
                    <a:cubicBezTo>
                      <a:pt x="444" y="103"/>
                      <a:pt x="421" y="46"/>
                      <a:pt x="383" y="28"/>
                    </a:cubicBezTo>
                    <a:cubicBezTo>
                      <a:pt x="347" y="9"/>
                      <a:pt x="306" y="0"/>
                      <a:pt x="265" y="0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7"/>
              <p:cNvSpPr/>
              <p:nvPr/>
            </p:nvSpPr>
            <p:spPr>
              <a:xfrm>
                <a:off x="2840487" y="3812456"/>
                <a:ext cx="199680" cy="77152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709" extrusionOk="0">
                    <a:moveTo>
                      <a:pt x="646" y="201"/>
                    </a:moveTo>
                    <a:lnTo>
                      <a:pt x="538" y="261"/>
                    </a:lnTo>
                    <a:lnTo>
                      <a:pt x="538" y="261"/>
                    </a:lnTo>
                    <a:cubicBezTo>
                      <a:pt x="580" y="253"/>
                      <a:pt x="618" y="236"/>
                      <a:pt x="646" y="201"/>
                    </a:cubicBezTo>
                    <a:close/>
                    <a:moveTo>
                      <a:pt x="1240" y="1"/>
                    </a:moveTo>
                    <a:cubicBezTo>
                      <a:pt x="1144" y="1"/>
                      <a:pt x="1063" y="48"/>
                      <a:pt x="978" y="84"/>
                    </a:cubicBezTo>
                    <a:cubicBezTo>
                      <a:pt x="819" y="140"/>
                      <a:pt x="664" y="220"/>
                      <a:pt x="510" y="276"/>
                    </a:cubicBezTo>
                    <a:lnTo>
                      <a:pt x="538" y="261"/>
                    </a:lnTo>
                    <a:lnTo>
                      <a:pt x="538" y="261"/>
                    </a:lnTo>
                    <a:cubicBezTo>
                      <a:pt x="515" y="265"/>
                      <a:pt x="491" y="266"/>
                      <a:pt x="467" y="266"/>
                    </a:cubicBezTo>
                    <a:cubicBezTo>
                      <a:pt x="405" y="266"/>
                      <a:pt x="339" y="257"/>
                      <a:pt x="276" y="257"/>
                    </a:cubicBezTo>
                    <a:cubicBezTo>
                      <a:pt x="197" y="276"/>
                      <a:pt x="117" y="318"/>
                      <a:pt x="80" y="374"/>
                    </a:cubicBezTo>
                    <a:cubicBezTo>
                      <a:pt x="42" y="435"/>
                      <a:pt x="0" y="491"/>
                      <a:pt x="42" y="552"/>
                    </a:cubicBezTo>
                    <a:cubicBezTo>
                      <a:pt x="61" y="589"/>
                      <a:pt x="98" y="608"/>
                      <a:pt x="159" y="627"/>
                    </a:cubicBezTo>
                    <a:cubicBezTo>
                      <a:pt x="234" y="650"/>
                      <a:pt x="314" y="650"/>
                      <a:pt x="393" y="650"/>
                    </a:cubicBezTo>
                    <a:cubicBezTo>
                      <a:pt x="683" y="669"/>
                      <a:pt x="959" y="688"/>
                      <a:pt x="1249" y="706"/>
                    </a:cubicBezTo>
                    <a:cubicBezTo>
                      <a:pt x="1295" y="706"/>
                      <a:pt x="1340" y="708"/>
                      <a:pt x="1384" y="708"/>
                    </a:cubicBezTo>
                    <a:cubicBezTo>
                      <a:pt x="1473" y="708"/>
                      <a:pt x="1560" y="700"/>
                      <a:pt x="1638" y="650"/>
                    </a:cubicBezTo>
                    <a:cubicBezTo>
                      <a:pt x="1755" y="589"/>
                      <a:pt x="1834" y="416"/>
                      <a:pt x="1755" y="318"/>
                    </a:cubicBezTo>
                    <a:cubicBezTo>
                      <a:pt x="1699" y="220"/>
                      <a:pt x="1582" y="220"/>
                      <a:pt x="1465" y="220"/>
                    </a:cubicBezTo>
                    <a:cubicBezTo>
                      <a:pt x="1408" y="230"/>
                      <a:pt x="1345" y="241"/>
                      <a:pt x="1286" y="241"/>
                    </a:cubicBezTo>
                    <a:cubicBezTo>
                      <a:pt x="1244" y="241"/>
                      <a:pt x="1203" y="235"/>
                      <a:pt x="1170" y="220"/>
                    </a:cubicBezTo>
                    <a:cubicBezTo>
                      <a:pt x="1170" y="140"/>
                      <a:pt x="1268" y="121"/>
                      <a:pt x="1329" y="84"/>
                    </a:cubicBezTo>
                    <a:cubicBezTo>
                      <a:pt x="1348" y="65"/>
                      <a:pt x="1348" y="65"/>
                      <a:pt x="1366" y="42"/>
                    </a:cubicBezTo>
                    <a:cubicBezTo>
                      <a:pt x="1366" y="23"/>
                      <a:pt x="1329" y="4"/>
                      <a:pt x="1287" y="4"/>
                    </a:cubicBezTo>
                    <a:cubicBezTo>
                      <a:pt x="1271" y="2"/>
                      <a:pt x="1255" y="1"/>
                      <a:pt x="1240" y="1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7"/>
              <p:cNvSpPr/>
              <p:nvPr/>
            </p:nvSpPr>
            <p:spPr>
              <a:xfrm>
                <a:off x="2837222" y="3428111"/>
                <a:ext cx="115891" cy="737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678" extrusionOk="0">
                    <a:moveTo>
                      <a:pt x="560" y="0"/>
                    </a:moveTo>
                    <a:cubicBezTo>
                      <a:pt x="508" y="0"/>
                      <a:pt x="461" y="8"/>
                      <a:pt x="423" y="8"/>
                    </a:cubicBezTo>
                    <a:cubicBezTo>
                      <a:pt x="344" y="27"/>
                      <a:pt x="264" y="8"/>
                      <a:pt x="208" y="46"/>
                    </a:cubicBezTo>
                    <a:cubicBezTo>
                      <a:pt x="110" y="88"/>
                      <a:pt x="30" y="205"/>
                      <a:pt x="11" y="322"/>
                    </a:cubicBezTo>
                    <a:cubicBezTo>
                      <a:pt x="0" y="393"/>
                      <a:pt x="25" y="435"/>
                      <a:pt x="58" y="435"/>
                    </a:cubicBezTo>
                    <a:cubicBezTo>
                      <a:pt x="80" y="435"/>
                      <a:pt x="106" y="417"/>
                      <a:pt x="128" y="378"/>
                    </a:cubicBezTo>
                    <a:cubicBezTo>
                      <a:pt x="144" y="312"/>
                      <a:pt x="213" y="208"/>
                      <a:pt x="293" y="208"/>
                    </a:cubicBezTo>
                    <a:cubicBezTo>
                      <a:pt x="309" y="208"/>
                      <a:pt x="326" y="213"/>
                      <a:pt x="344" y="224"/>
                    </a:cubicBezTo>
                    <a:cubicBezTo>
                      <a:pt x="362" y="224"/>
                      <a:pt x="362" y="242"/>
                      <a:pt x="381" y="261"/>
                    </a:cubicBezTo>
                    <a:lnTo>
                      <a:pt x="381" y="299"/>
                    </a:lnTo>
                    <a:cubicBezTo>
                      <a:pt x="404" y="378"/>
                      <a:pt x="404" y="495"/>
                      <a:pt x="461" y="575"/>
                    </a:cubicBezTo>
                    <a:cubicBezTo>
                      <a:pt x="512" y="638"/>
                      <a:pt x="602" y="677"/>
                      <a:pt x="686" y="677"/>
                    </a:cubicBezTo>
                    <a:cubicBezTo>
                      <a:pt x="701" y="677"/>
                      <a:pt x="717" y="676"/>
                      <a:pt x="732" y="673"/>
                    </a:cubicBezTo>
                    <a:cubicBezTo>
                      <a:pt x="910" y="631"/>
                      <a:pt x="1064" y="439"/>
                      <a:pt x="1008" y="261"/>
                    </a:cubicBezTo>
                    <a:cubicBezTo>
                      <a:pt x="989" y="205"/>
                      <a:pt x="947" y="144"/>
                      <a:pt x="891" y="88"/>
                    </a:cubicBezTo>
                    <a:cubicBezTo>
                      <a:pt x="811" y="46"/>
                      <a:pt x="713" y="8"/>
                      <a:pt x="638" y="8"/>
                    </a:cubicBezTo>
                    <a:cubicBezTo>
                      <a:pt x="612" y="2"/>
                      <a:pt x="585" y="0"/>
                      <a:pt x="560" y="0"/>
                    </a:cubicBezTo>
                    <a:close/>
                  </a:path>
                </a:pathLst>
              </a:custGeom>
              <a:solidFill>
                <a:srgbClr val="FFD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7"/>
              <p:cNvSpPr/>
              <p:nvPr/>
            </p:nvSpPr>
            <p:spPr>
              <a:xfrm>
                <a:off x="2459514" y="3581544"/>
                <a:ext cx="43962" cy="26192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407" extrusionOk="0">
                    <a:moveTo>
                      <a:pt x="120" y="0"/>
                    </a:moveTo>
                    <a:cubicBezTo>
                      <a:pt x="77" y="0"/>
                      <a:pt x="111" y="103"/>
                      <a:pt x="132" y="138"/>
                    </a:cubicBezTo>
                    <a:cubicBezTo>
                      <a:pt x="151" y="274"/>
                      <a:pt x="170" y="409"/>
                      <a:pt x="170" y="568"/>
                    </a:cubicBezTo>
                    <a:cubicBezTo>
                      <a:pt x="207" y="1074"/>
                      <a:pt x="132" y="1579"/>
                      <a:pt x="53" y="2089"/>
                    </a:cubicBezTo>
                    <a:cubicBezTo>
                      <a:pt x="34" y="2145"/>
                      <a:pt x="34" y="2206"/>
                      <a:pt x="15" y="2243"/>
                    </a:cubicBezTo>
                    <a:cubicBezTo>
                      <a:pt x="1" y="2339"/>
                      <a:pt x="86" y="2406"/>
                      <a:pt x="157" y="2406"/>
                    </a:cubicBezTo>
                    <a:cubicBezTo>
                      <a:pt x="201" y="2406"/>
                      <a:pt x="240" y="2381"/>
                      <a:pt x="249" y="2323"/>
                    </a:cubicBezTo>
                    <a:cubicBezTo>
                      <a:pt x="305" y="1991"/>
                      <a:pt x="366" y="1640"/>
                      <a:pt x="385" y="1308"/>
                    </a:cubicBezTo>
                    <a:cubicBezTo>
                      <a:pt x="404" y="938"/>
                      <a:pt x="404" y="568"/>
                      <a:pt x="305" y="217"/>
                    </a:cubicBezTo>
                    <a:cubicBezTo>
                      <a:pt x="287" y="119"/>
                      <a:pt x="249" y="21"/>
                      <a:pt x="132" y="2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7"/>
              <p:cNvSpPr/>
              <p:nvPr/>
            </p:nvSpPr>
            <p:spPr>
              <a:xfrm>
                <a:off x="2346560" y="3556298"/>
                <a:ext cx="104030" cy="27933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2567" extrusionOk="0">
                    <a:moveTo>
                      <a:pt x="118" y="0"/>
                    </a:moveTo>
                    <a:cubicBezTo>
                      <a:pt x="75" y="56"/>
                      <a:pt x="38" y="117"/>
                      <a:pt x="1" y="197"/>
                    </a:cubicBezTo>
                    <a:cubicBezTo>
                      <a:pt x="1" y="197"/>
                      <a:pt x="19" y="215"/>
                      <a:pt x="38" y="215"/>
                    </a:cubicBezTo>
                    <a:cubicBezTo>
                      <a:pt x="721" y="641"/>
                      <a:pt x="562" y="1774"/>
                      <a:pt x="370" y="2419"/>
                    </a:cubicBezTo>
                    <a:cubicBezTo>
                      <a:pt x="345" y="2510"/>
                      <a:pt x="416" y="2567"/>
                      <a:pt x="491" y="2567"/>
                    </a:cubicBezTo>
                    <a:cubicBezTo>
                      <a:pt x="543" y="2567"/>
                      <a:pt x="598" y="2539"/>
                      <a:pt x="623" y="2475"/>
                    </a:cubicBezTo>
                    <a:cubicBezTo>
                      <a:pt x="819" y="1717"/>
                      <a:pt x="955" y="506"/>
                      <a:pt x="155" y="19"/>
                    </a:cubicBezTo>
                    <a:cubicBezTo>
                      <a:pt x="136" y="0"/>
                      <a:pt x="136" y="0"/>
                      <a:pt x="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7"/>
              <p:cNvSpPr/>
              <p:nvPr/>
            </p:nvSpPr>
            <p:spPr>
              <a:xfrm>
                <a:off x="2199982" y="3727905"/>
                <a:ext cx="303492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3357" extrusionOk="0">
                    <a:moveTo>
                      <a:pt x="1792" y="0"/>
                    </a:moveTo>
                    <a:cubicBezTo>
                      <a:pt x="1815" y="0"/>
                      <a:pt x="1717" y="351"/>
                      <a:pt x="1717" y="374"/>
                    </a:cubicBezTo>
                    <a:lnTo>
                      <a:pt x="1539" y="725"/>
                    </a:lnTo>
                    <a:cubicBezTo>
                      <a:pt x="1404" y="936"/>
                      <a:pt x="1231" y="1132"/>
                      <a:pt x="1034" y="1329"/>
                    </a:cubicBezTo>
                    <a:cubicBezTo>
                      <a:pt x="898" y="1465"/>
                      <a:pt x="739" y="1600"/>
                      <a:pt x="566" y="1717"/>
                    </a:cubicBezTo>
                    <a:cubicBezTo>
                      <a:pt x="487" y="1778"/>
                      <a:pt x="388" y="1815"/>
                      <a:pt x="295" y="1853"/>
                    </a:cubicBezTo>
                    <a:cubicBezTo>
                      <a:pt x="215" y="1895"/>
                      <a:pt x="98" y="1914"/>
                      <a:pt x="19" y="1989"/>
                    </a:cubicBezTo>
                    <a:cubicBezTo>
                      <a:pt x="0" y="2246"/>
                      <a:pt x="0" y="2517"/>
                      <a:pt x="0" y="2770"/>
                    </a:cubicBezTo>
                    <a:cubicBezTo>
                      <a:pt x="19" y="2789"/>
                      <a:pt x="19" y="2789"/>
                      <a:pt x="19" y="2807"/>
                    </a:cubicBezTo>
                    <a:cubicBezTo>
                      <a:pt x="98" y="3004"/>
                      <a:pt x="313" y="3140"/>
                      <a:pt x="505" y="3238"/>
                    </a:cubicBezTo>
                    <a:cubicBezTo>
                      <a:pt x="622" y="3299"/>
                      <a:pt x="739" y="3336"/>
                      <a:pt x="856" y="3355"/>
                    </a:cubicBezTo>
                    <a:cubicBezTo>
                      <a:pt x="870" y="3356"/>
                      <a:pt x="885" y="3356"/>
                      <a:pt x="899" y="3356"/>
                    </a:cubicBezTo>
                    <a:cubicBezTo>
                      <a:pt x="1139" y="3356"/>
                      <a:pt x="1356" y="3208"/>
                      <a:pt x="1502" y="3023"/>
                    </a:cubicBezTo>
                    <a:cubicBezTo>
                      <a:pt x="1675" y="2831"/>
                      <a:pt x="1792" y="2597"/>
                      <a:pt x="1970" y="2419"/>
                    </a:cubicBezTo>
                    <a:cubicBezTo>
                      <a:pt x="2087" y="2283"/>
                      <a:pt x="2222" y="2185"/>
                      <a:pt x="2377" y="2106"/>
                    </a:cubicBezTo>
                    <a:cubicBezTo>
                      <a:pt x="2517" y="2049"/>
                      <a:pt x="2634" y="2049"/>
                      <a:pt x="2789" y="2012"/>
                    </a:cubicBezTo>
                    <a:cubicBezTo>
                      <a:pt x="2728" y="1544"/>
                      <a:pt x="2672" y="1034"/>
                      <a:pt x="2709" y="566"/>
                    </a:cubicBezTo>
                    <a:cubicBezTo>
                      <a:pt x="2728" y="468"/>
                      <a:pt x="2728" y="276"/>
                      <a:pt x="2728" y="140"/>
                    </a:cubicBezTo>
                    <a:lnTo>
                      <a:pt x="2728" y="140"/>
                    </a:lnTo>
                    <a:cubicBezTo>
                      <a:pt x="2672" y="148"/>
                      <a:pt x="2616" y="152"/>
                      <a:pt x="2559" y="152"/>
                    </a:cubicBezTo>
                    <a:cubicBezTo>
                      <a:pt x="2338" y="152"/>
                      <a:pt x="2110" y="98"/>
                      <a:pt x="1890" y="23"/>
                    </a:cubicBezTo>
                    <a:cubicBezTo>
                      <a:pt x="1872" y="23"/>
                      <a:pt x="1834" y="0"/>
                      <a:pt x="17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7"/>
              <p:cNvSpPr/>
              <p:nvPr/>
            </p:nvSpPr>
            <p:spPr>
              <a:xfrm>
                <a:off x="2316526" y="3623657"/>
                <a:ext cx="587615" cy="295004"/>
              </a:xfrm>
              <a:custGeom>
                <a:avLst/>
                <a:gdLst/>
                <a:ahLst/>
                <a:cxnLst/>
                <a:rect l="l" t="t" r="r" b="b"/>
                <a:pathLst>
                  <a:path w="5400" h="2711" extrusionOk="0">
                    <a:moveTo>
                      <a:pt x="363" y="0"/>
                    </a:moveTo>
                    <a:cubicBezTo>
                      <a:pt x="244" y="0"/>
                      <a:pt x="127" y="60"/>
                      <a:pt x="61" y="163"/>
                    </a:cubicBezTo>
                    <a:cubicBezTo>
                      <a:pt x="19" y="219"/>
                      <a:pt x="0" y="280"/>
                      <a:pt x="0" y="354"/>
                    </a:cubicBezTo>
                    <a:cubicBezTo>
                      <a:pt x="0" y="490"/>
                      <a:pt x="19" y="607"/>
                      <a:pt x="61" y="724"/>
                    </a:cubicBezTo>
                    <a:cubicBezTo>
                      <a:pt x="99" y="804"/>
                      <a:pt x="136" y="864"/>
                      <a:pt x="178" y="921"/>
                    </a:cubicBezTo>
                    <a:cubicBezTo>
                      <a:pt x="234" y="1019"/>
                      <a:pt x="314" y="1098"/>
                      <a:pt x="370" y="1192"/>
                    </a:cubicBezTo>
                    <a:cubicBezTo>
                      <a:pt x="604" y="1449"/>
                      <a:pt x="861" y="1683"/>
                      <a:pt x="1151" y="1875"/>
                    </a:cubicBezTo>
                    <a:cubicBezTo>
                      <a:pt x="1962" y="2425"/>
                      <a:pt x="2957" y="2711"/>
                      <a:pt x="3955" y="2711"/>
                    </a:cubicBezTo>
                    <a:cubicBezTo>
                      <a:pt x="4443" y="2711"/>
                      <a:pt x="4932" y="2642"/>
                      <a:pt x="5400" y="2502"/>
                    </a:cubicBezTo>
                    <a:lnTo>
                      <a:pt x="5400" y="1856"/>
                    </a:lnTo>
                    <a:cubicBezTo>
                      <a:pt x="5073" y="1884"/>
                      <a:pt x="4742" y="1907"/>
                      <a:pt x="4412" y="1907"/>
                    </a:cubicBezTo>
                    <a:cubicBezTo>
                      <a:pt x="4016" y="1907"/>
                      <a:pt x="3621" y="1874"/>
                      <a:pt x="3238" y="1777"/>
                    </a:cubicBezTo>
                    <a:cubicBezTo>
                      <a:pt x="3023" y="1739"/>
                      <a:pt x="2808" y="1660"/>
                      <a:pt x="2616" y="1566"/>
                    </a:cubicBezTo>
                    <a:cubicBezTo>
                      <a:pt x="2476" y="1487"/>
                      <a:pt x="2359" y="1388"/>
                      <a:pt x="2223" y="1309"/>
                    </a:cubicBezTo>
                    <a:cubicBezTo>
                      <a:pt x="2069" y="1234"/>
                      <a:pt x="1933" y="1136"/>
                      <a:pt x="1797" y="1038"/>
                    </a:cubicBezTo>
                    <a:cubicBezTo>
                      <a:pt x="1619" y="902"/>
                      <a:pt x="1446" y="766"/>
                      <a:pt x="1268" y="607"/>
                    </a:cubicBezTo>
                    <a:cubicBezTo>
                      <a:pt x="1114" y="453"/>
                      <a:pt x="978" y="280"/>
                      <a:pt x="801" y="163"/>
                    </a:cubicBezTo>
                    <a:cubicBezTo>
                      <a:pt x="684" y="83"/>
                      <a:pt x="567" y="4"/>
                      <a:pt x="412" y="4"/>
                    </a:cubicBezTo>
                    <a:cubicBezTo>
                      <a:pt x="396" y="1"/>
                      <a:pt x="380" y="0"/>
                      <a:pt x="3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7"/>
              <p:cNvSpPr/>
              <p:nvPr/>
            </p:nvSpPr>
            <p:spPr>
              <a:xfrm>
                <a:off x="2015643" y="3962843"/>
                <a:ext cx="589682" cy="571618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5253" extrusionOk="0">
                    <a:moveTo>
                      <a:pt x="2477" y="1"/>
                    </a:moveTo>
                    <a:cubicBezTo>
                      <a:pt x="2197" y="1"/>
                      <a:pt x="1912" y="120"/>
                      <a:pt x="1792" y="358"/>
                    </a:cubicBezTo>
                    <a:cubicBezTo>
                      <a:pt x="1558" y="826"/>
                      <a:pt x="1928" y="1374"/>
                      <a:pt x="2162" y="1762"/>
                    </a:cubicBezTo>
                    <a:cubicBezTo>
                      <a:pt x="2396" y="2192"/>
                      <a:pt x="2691" y="2581"/>
                      <a:pt x="2981" y="2950"/>
                    </a:cubicBezTo>
                    <a:cubicBezTo>
                      <a:pt x="3116" y="3086"/>
                      <a:pt x="3275" y="3245"/>
                      <a:pt x="3392" y="3400"/>
                    </a:cubicBezTo>
                    <a:cubicBezTo>
                      <a:pt x="3509" y="3596"/>
                      <a:pt x="3135" y="3596"/>
                      <a:pt x="2981" y="3615"/>
                    </a:cubicBezTo>
                    <a:cubicBezTo>
                      <a:pt x="2532" y="3713"/>
                      <a:pt x="2082" y="3807"/>
                      <a:pt x="1638" y="3905"/>
                    </a:cubicBezTo>
                    <a:cubicBezTo>
                      <a:pt x="1497" y="3947"/>
                      <a:pt x="0" y="4317"/>
                      <a:pt x="0" y="4354"/>
                    </a:cubicBezTo>
                    <a:cubicBezTo>
                      <a:pt x="75" y="4569"/>
                      <a:pt x="94" y="4822"/>
                      <a:pt x="173" y="5056"/>
                    </a:cubicBezTo>
                    <a:cubicBezTo>
                      <a:pt x="192" y="5117"/>
                      <a:pt x="211" y="5192"/>
                      <a:pt x="234" y="5252"/>
                    </a:cubicBezTo>
                    <a:cubicBezTo>
                      <a:pt x="1441" y="5117"/>
                      <a:pt x="2649" y="4958"/>
                      <a:pt x="3879" y="4803"/>
                    </a:cubicBezTo>
                    <a:cubicBezTo>
                      <a:pt x="4169" y="4766"/>
                      <a:pt x="4483" y="4724"/>
                      <a:pt x="4754" y="4625"/>
                    </a:cubicBezTo>
                    <a:cubicBezTo>
                      <a:pt x="5030" y="4508"/>
                      <a:pt x="5283" y="4354"/>
                      <a:pt x="5358" y="4083"/>
                    </a:cubicBezTo>
                    <a:cubicBezTo>
                      <a:pt x="5418" y="3947"/>
                      <a:pt x="5381" y="3807"/>
                      <a:pt x="5339" y="3671"/>
                    </a:cubicBezTo>
                    <a:cubicBezTo>
                      <a:pt x="5241" y="3339"/>
                      <a:pt x="5147" y="3030"/>
                      <a:pt x="5030" y="2698"/>
                    </a:cubicBezTo>
                    <a:cubicBezTo>
                      <a:pt x="4871" y="2249"/>
                      <a:pt x="4698" y="1762"/>
                      <a:pt x="4422" y="1350"/>
                    </a:cubicBezTo>
                    <a:cubicBezTo>
                      <a:pt x="4169" y="962"/>
                      <a:pt x="3977" y="709"/>
                      <a:pt x="3584" y="438"/>
                    </a:cubicBezTo>
                    <a:cubicBezTo>
                      <a:pt x="3332" y="260"/>
                      <a:pt x="2901" y="64"/>
                      <a:pt x="2592" y="7"/>
                    </a:cubicBezTo>
                    <a:cubicBezTo>
                      <a:pt x="2554" y="3"/>
                      <a:pt x="2516" y="1"/>
                      <a:pt x="2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7"/>
              <p:cNvSpPr/>
              <p:nvPr/>
            </p:nvSpPr>
            <p:spPr>
              <a:xfrm>
                <a:off x="2249276" y="4006262"/>
                <a:ext cx="110885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409" extrusionOk="0">
                    <a:moveTo>
                      <a:pt x="958" y="0"/>
                    </a:moveTo>
                    <a:cubicBezTo>
                      <a:pt x="947" y="0"/>
                      <a:pt x="937" y="5"/>
                      <a:pt x="932" y="15"/>
                    </a:cubicBezTo>
                    <a:cubicBezTo>
                      <a:pt x="799" y="215"/>
                      <a:pt x="594" y="325"/>
                      <a:pt x="386" y="325"/>
                    </a:cubicBezTo>
                    <a:cubicBezTo>
                      <a:pt x="287" y="325"/>
                      <a:pt x="188" y="300"/>
                      <a:pt x="94" y="249"/>
                    </a:cubicBezTo>
                    <a:cubicBezTo>
                      <a:pt x="88" y="247"/>
                      <a:pt x="82" y="247"/>
                      <a:pt x="76" y="247"/>
                    </a:cubicBezTo>
                    <a:cubicBezTo>
                      <a:pt x="27" y="247"/>
                      <a:pt x="0" y="312"/>
                      <a:pt x="34" y="329"/>
                    </a:cubicBezTo>
                    <a:cubicBezTo>
                      <a:pt x="148" y="382"/>
                      <a:pt x="267" y="408"/>
                      <a:pt x="382" y="408"/>
                    </a:cubicBezTo>
                    <a:cubicBezTo>
                      <a:pt x="602" y="408"/>
                      <a:pt x="809" y="314"/>
                      <a:pt x="951" y="132"/>
                    </a:cubicBezTo>
                    <a:lnTo>
                      <a:pt x="969" y="114"/>
                    </a:lnTo>
                    <a:cubicBezTo>
                      <a:pt x="969" y="95"/>
                      <a:pt x="988" y="76"/>
                      <a:pt x="988" y="76"/>
                    </a:cubicBezTo>
                    <a:cubicBezTo>
                      <a:pt x="1019" y="32"/>
                      <a:pt x="98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7"/>
              <p:cNvSpPr/>
              <p:nvPr/>
            </p:nvSpPr>
            <p:spPr>
              <a:xfrm>
                <a:off x="2420339" y="3503304"/>
                <a:ext cx="59741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740" extrusionOk="0">
                    <a:moveTo>
                      <a:pt x="1" y="1"/>
                    </a:moveTo>
                    <a:cubicBezTo>
                      <a:pt x="43" y="216"/>
                      <a:pt x="99" y="426"/>
                      <a:pt x="197" y="623"/>
                    </a:cubicBezTo>
                    <a:cubicBezTo>
                      <a:pt x="235" y="684"/>
                      <a:pt x="277" y="740"/>
                      <a:pt x="333" y="740"/>
                    </a:cubicBezTo>
                    <a:cubicBezTo>
                      <a:pt x="333" y="740"/>
                      <a:pt x="394" y="450"/>
                      <a:pt x="394" y="408"/>
                    </a:cubicBezTo>
                    <a:cubicBezTo>
                      <a:pt x="413" y="352"/>
                      <a:pt x="431" y="291"/>
                      <a:pt x="469" y="253"/>
                    </a:cubicBezTo>
                    <a:cubicBezTo>
                      <a:pt x="492" y="216"/>
                      <a:pt x="548" y="155"/>
                      <a:pt x="492" y="136"/>
                    </a:cubicBezTo>
                    <a:cubicBezTo>
                      <a:pt x="471" y="127"/>
                      <a:pt x="436" y="127"/>
                      <a:pt x="399" y="127"/>
                    </a:cubicBezTo>
                    <a:cubicBezTo>
                      <a:pt x="362" y="127"/>
                      <a:pt x="324" y="127"/>
                      <a:pt x="296" y="118"/>
                    </a:cubicBezTo>
                    <a:cubicBezTo>
                      <a:pt x="197" y="99"/>
                      <a:pt x="99" y="57"/>
                      <a:pt x="1" y="1"/>
                    </a:cubicBezTo>
                    <a:close/>
                  </a:path>
                </a:pathLst>
              </a:custGeom>
              <a:solidFill>
                <a:srgbClr val="E2C0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7"/>
              <p:cNvSpPr/>
              <p:nvPr/>
            </p:nvSpPr>
            <p:spPr>
              <a:xfrm>
                <a:off x="2503367" y="3475773"/>
                <a:ext cx="21546" cy="19043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75" extrusionOk="0">
                    <a:moveTo>
                      <a:pt x="1" y="1"/>
                    </a:moveTo>
                    <a:cubicBezTo>
                      <a:pt x="1" y="57"/>
                      <a:pt x="38" y="118"/>
                      <a:pt x="80" y="137"/>
                    </a:cubicBezTo>
                    <a:cubicBezTo>
                      <a:pt x="118" y="155"/>
                      <a:pt x="155" y="174"/>
                      <a:pt x="197" y="174"/>
                    </a:cubicBezTo>
                    <a:lnTo>
                      <a:pt x="197" y="137"/>
                    </a:lnTo>
                    <a:cubicBezTo>
                      <a:pt x="155" y="137"/>
                      <a:pt x="118" y="118"/>
                      <a:pt x="99" y="95"/>
                    </a:cubicBezTo>
                    <a:cubicBezTo>
                      <a:pt x="80" y="76"/>
                      <a:pt x="38" y="57"/>
                      <a:pt x="38" y="1"/>
                    </a:cubicBezTo>
                    <a:close/>
                  </a:path>
                </a:pathLst>
              </a:custGeom>
              <a:solidFill>
                <a:srgbClr val="1108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5" name="Google Shape;1275;p47"/>
            <p:cNvGrpSpPr/>
            <p:nvPr/>
          </p:nvGrpSpPr>
          <p:grpSpPr>
            <a:xfrm>
              <a:off x="5433410" y="3399491"/>
              <a:ext cx="1780050" cy="1167509"/>
              <a:chOff x="5433410" y="3399491"/>
              <a:chExt cx="1780050" cy="1167509"/>
            </a:xfrm>
          </p:grpSpPr>
          <p:sp>
            <p:nvSpPr>
              <p:cNvPr id="1276" name="Google Shape;1276;p47"/>
              <p:cNvSpPr/>
              <p:nvPr/>
            </p:nvSpPr>
            <p:spPr>
              <a:xfrm>
                <a:off x="6203736" y="4424668"/>
                <a:ext cx="207841" cy="142333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1308" extrusionOk="0">
                    <a:moveTo>
                      <a:pt x="1636" y="1"/>
                    </a:moveTo>
                    <a:cubicBezTo>
                      <a:pt x="1583" y="1"/>
                      <a:pt x="1522" y="21"/>
                      <a:pt x="1460" y="31"/>
                    </a:cubicBezTo>
                    <a:cubicBezTo>
                      <a:pt x="1327" y="51"/>
                      <a:pt x="1194" y="95"/>
                      <a:pt x="1058" y="95"/>
                    </a:cubicBezTo>
                    <a:cubicBezTo>
                      <a:pt x="1036" y="95"/>
                      <a:pt x="1014" y="94"/>
                      <a:pt x="992" y="91"/>
                    </a:cubicBezTo>
                    <a:lnTo>
                      <a:pt x="992" y="91"/>
                    </a:lnTo>
                    <a:cubicBezTo>
                      <a:pt x="1011" y="129"/>
                      <a:pt x="1053" y="171"/>
                      <a:pt x="1053" y="208"/>
                    </a:cubicBezTo>
                    <a:cubicBezTo>
                      <a:pt x="1090" y="288"/>
                      <a:pt x="1109" y="381"/>
                      <a:pt x="1128" y="461"/>
                    </a:cubicBezTo>
                    <a:cubicBezTo>
                      <a:pt x="1151" y="522"/>
                      <a:pt x="1151" y="578"/>
                      <a:pt x="1128" y="639"/>
                    </a:cubicBezTo>
                    <a:cubicBezTo>
                      <a:pt x="1090" y="695"/>
                      <a:pt x="1034" y="714"/>
                      <a:pt x="992" y="732"/>
                    </a:cubicBezTo>
                    <a:cubicBezTo>
                      <a:pt x="800" y="812"/>
                      <a:pt x="604" y="774"/>
                      <a:pt x="389" y="793"/>
                    </a:cubicBezTo>
                    <a:cubicBezTo>
                      <a:pt x="192" y="831"/>
                      <a:pt x="0" y="1065"/>
                      <a:pt x="173" y="1182"/>
                    </a:cubicBezTo>
                    <a:cubicBezTo>
                      <a:pt x="296" y="1262"/>
                      <a:pt x="482" y="1308"/>
                      <a:pt x="656" y="1308"/>
                    </a:cubicBezTo>
                    <a:cubicBezTo>
                      <a:pt x="734" y="1308"/>
                      <a:pt x="809" y="1299"/>
                      <a:pt x="875" y="1280"/>
                    </a:cubicBezTo>
                    <a:cubicBezTo>
                      <a:pt x="1021" y="1249"/>
                      <a:pt x="1163" y="1190"/>
                      <a:pt x="1297" y="1190"/>
                    </a:cubicBezTo>
                    <a:cubicBezTo>
                      <a:pt x="1327" y="1190"/>
                      <a:pt x="1356" y="1193"/>
                      <a:pt x="1385" y="1200"/>
                    </a:cubicBezTo>
                    <a:cubicBezTo>
                      <a:pt x="1404" y="1200"/>
                      <a:pt x="1441" y="1224"/>
                      <a:pt x="1460" y="1224"/>
                    </a:cubicBezTo>
                    <a:lnTo>
                      <a:pt x="1577" y="1224"/>
                    </a:lnTo>
                    <a:cubicBezTo>
                      <a:pt x="1638" y="1200"/>
                      <a:pt x="1694" y="1200"/>
                      <a:pt x="1755" y="1182"/>
                    </a:cubicBezTo>
                    <a:cubicBezTo>
                      <a:pt x="1792" y="1182"/>
                      <a:pt x="1811" y="1182"/>
                      <a:pt x="1853" y="1163"/>
                    </a:cubicBezTo>
                    <a:cubicBezTo>
                      <a:pt x="1909" y="1125"/>
                      <a:pt x="1909" y="1027"/>
                      <a:pt x="1909" y="948"/>
                    </a:cubicBezTo>
                    <a:cubicBezTo>
                      <a:pt x="1853" y="676"/>
                      <a:pt x="1830" y="344"/>
                      <a:pt x="1755" y="73"/>
                    </a:cubicBezTo>
                    <a:cubicBezTo>
                      <a:pt x="1726" y="17"/>
                      <a:pt x="1684" y="1"/>
                      <a:pt x="16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7"/>
              <p:cNvSpPr/>
              <p:nvPr/>
            </p:nvSpPr>
            <p:spPr>
              <a:xfrm>
                <a:off x="7073304" y="4392784"/>
                <a:ext cx="140157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514" extrusionOk="0">
                    <a:moveTo>
                      <a:pt x="410" y="1"/>
                    </a:moveTo>
                    <a:cubicBezTo>
                      <a:pt x="352" y="1"/>
                      <a:pt x="293" y="5"/>
                      <a:pt x="235" y="15"/>
                    </a:cubicBezTo>
                    <a:cubicBezTo>
                      <a:pt x="197" y="15"/>
                      <a:pt x="155" y="15"/>
                      <a:pt x="137" y="33"/>
                    </a:cubicBezTo>
                    <a:cubicBezTo>
                      <a:pt x="99" y="90"/>
                      <a:pt x="99" y="267"/>
                      <a:pt x="99" y="347"/>
                    </a:cubicBezTo>
                    <a:lnTo>
                      <a:pt x="99" y="483"/>
                    </a:lnTo>
                    <a:cubicBezTo>
                      <a:pt x="99" y="520"/>
                      <a:pt x="99" y="557"/>
                      <a:pt x="118" y="581"/>
                    </a:cubicBezTo>
                    <a:cubicBezTo>
                      <a:pt x="155" y="618"/>
                      <a:pt x="216" y="618"/>
                      <a:pt x="254" y="618"/>
                    </a:cubicBezTo>
                    <a:cubicBezTo>
                      <a:pt x="333" y="618"/>
                      <a:pt x="413" y="618"/>
                      <a:pt x="450" y="674"/>
                    </a:cubicBezTo>
                    <a:cubicBezTo>
                      <a:pt x="487" y="735"/>
                      <a:pt x="487" y="791"/>
                      <a:pt x="487" y="852"/>
                    </a:cubicBezTo>
                    <a:cubicBezTo>
                      <a:pt x="469" y="890"/>
                      <a:pt x="469" y="969"/>
                      <a:pt x="450" y="1007"/>
                    </a:cubicBezTo>
                    <a:cubicBezTo>
                      <a:pt x="432" y="1027"/>
                      <a:pt x="414" y="1032"/>
                      <a:pt x="393" y="1032"/>
                    </a:cubicBezTo>
                    <a:cubicBezTo>
                      <a:pt x="370" y="1032"/>
                      <a:pt x="344" y="1025"/>
                      <a:pt x="314" y="1025"/>
                    </a:cubicBezTo>
                    <a:cubicBezTo>
                      <a:pt x="197" y="1025"/>
                      <a:pt x="99" y="1067"/>
                      <a:pt x="38" y="1166"/>
                    </a:cubicBezTo>
                    <a:cubicBezTo>
                      <a:pt x="1" y="1283"/>
                      <a:pt x="80" y="1437"/>
                      <a:pt x="197" y="1475"/>
                    </a:cubicBezTo>
                    <a:cubicBezTo>
                      <a:pt x="251" y="1502"/>
                      <a:pt x="308" y="1513"/>
                      <a:pt x="367" y="1513"/>
                    </a:cubicBezTo>
                    <a:cubicBezTo>
                      <a:pt x="438" y="1513"/>
                      <a:pt x="512" y="1497"/>
                      <a:pt x="586" y="1475"/>
                    </a:cubicBezTo>
                    <a:cubicBezTo>
                      <a:pt x="684" y="1456"/>
                      <a:pt x="801" y="1400"/>
                      <a:pt x="881" y="1339"/>
                    </a:cubicBezTo>
                    <a:cubicBezTo>
                      <a:pt x="997" y="1222"/>
                      <a:pt x="1054" y="1086"/>
                      <a:pt x="1091" y="932"/>
                    </a:cubicBezTo>
                    <a:cubicBezTo>
                      <a:pt x="1171" y="698"/>
                      <a:pt x="1231" y="441"/>
                      <a:pt x="1269" y="188"/>
                    </a:cubicBezTo>
                    <a:cubicBezTo>
                      <a:pt x="1288" y="169"/>
                      <a:pt x="1288" y="132"/>
                      <a:pt x="1269" y="113"/>
                    </a:cubicBezTo>
                    <a:cubicBezTo>
                      <a:pt x="1250" y="90"/>
                      <a:pt x="1208" y="71"/>
                      <a:pt x="1189" y="71"/>
                    </a:cubicBezTo>
                    <a:cubicBezTo>
                      <a:pt x="997" y="52"/>
                      <a:pt x="782" y="15"/>
                      <a:pt x="586" y="15"/>
                    </a:cubicBezTo>
                    <a:cubicBezTo>
                      <a:pt x="527" y="5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7"/>
              <p:cNvSpPr/>
              <p:nvPr/>
            </p:nvSpPr>
            <p:spPr>
              <a:xfrm>
                <a:off x="6245957" y="3941515"/>
                <a:ext cx="611119" cy="524718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4822" extrusionOk="0">
                    <a:moveTo>
                      <a:pt x="3251" y="1"/>
                    </a:moveTo>
                    <a:cubicBezTo>
                      <a:pt x="3115" y="1"/>
                      <a:pt x="2980" y="3"/>
                      <a:pt x="2845" y="7"/>
                    </a:cubicBezTo>
                    <a:cubicBezTo>
                      <a:pt x="2555" y="7"/>
                      <a:pt x="2242" y="7"/>
                      <a:pt x="1952" y="26"/>
                    </a:cubicBezTo>
                    <a:cubicBezTo>
                      <a:pt x="1699" y="49"/>
                      <a:pt x="1423" y="49"/>
                      <a:pt x="1170" y="86"/>
                    </a:cubicBezTo>
                    <a:cubicBezTo>
                      <a:pt x="1053" y="105"/>
                      <a:pt x="955" y="124"/>
                      <a:pt x="838" y="124"/>
                    </a:cubicBezTo>
                    <a:cubicBezTo>
                      <a:pt x="763" y="143"/>
                      <a:pt x="684" y="166"/>
                      <a:pt x="604" y="185"/>
                    </a:cubicBezTo>
                    <a:cubicBezTo>
                      <a:pt x="487" y="222"/>
                      <a:pt x="389" y="241"/>
                      <a:pt x="314" y="358"/>
                    </a:cubicBezTo>
                    <a:cubicBezTo>
                      <a:pt x="118" y="610"/>
                      <a:pt x="38" y="924"/>
                      <a:pt x="1" y="1219"/>
                    </a:cubicBezTo>
                    <a:lnTo>
                      <a:pt x="1" y="1336"/>
                    </a:lnTo>
                    <a:cubicBezTo>
                      <a:pt x="61" y="1921"/>
                      <a:pt x="136" y="2505"/>
                      <a:pt x="253" y="3067"/>
                    </a:cubicBezTo>
                    <a:cubicBezTo>
                      <a:pt x="370" y="3652"/>
                      <a:pt x="506" y="4237"/>
                      <a:pt x="623" y="4821"/>
                    </a:cubicBezTo>
                    <a:lnTo>
                      <a:pt x="1503" y="4821"/>
                    </a:lnTo>
                    <a:cubicBezTo>
                      <a:pt x="1737" y="3848"/>
                      <a:pt x="1657" y="2814"/>
                      <a:pt x="1582" y="1822"/>
                    </a:cubicBezTo>
                    <a:lnTo>
                      <a:pt x="1582" y="1822"/>
                    </a:lnTo>
                    <a:cubicBezTo>
                      <a:pt x="2281" y="1904"/>
                      <a:pt x="3006" y="1944"/>
                      <a:pt x="3713" y="1944"/>
                    </a:cubicBezTo>
                    <a:cubicBezTo>
                      <a:pt x="3854" y="1944"/>
                      <a:pt x="3993" y="1942"/>
                      <a:pt x="4132" y="1939"/>
                    </a:cubicBezTo>
                    <a:cubicBezTo>
                      <a:pt x="4759" y="1921"/>
                      <a:pt x="5498" y="1804"/>
                      <a:pt x="5597" y="1041"/>
                    </a:cubicBezTo>
                    <a:cubicBezTo>
                      <a:pt x="5615" y="961"/>
                      <a:pt x="5615" y="868"/>
                      <a:pt x="5615" y="770"/>
                    </a:cubicBezTo>
                    <a:cubicBezTo>
                      <a:pt x="5597" y="653"/>
                      <a:pt x="5578" y="554"/>
                      <a:pt x="5517" y="456"/>
                    </a:cubicBezTo>
                    <a:cubicBezTo>
                      <a:pt x="5419" y="283"/>
                      <a:pt x="5110" y="203"/>
                      <a:pt x="4914" y="166"/>
                    </a:cubicBezTo>
                    <a:cubicBezTo>
                      <a:pt x="4365" y="38"/>
                      <a:pt x="3804" y="1"/>
                      <a:pt x="32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7"/>
              <p:cNvSpPr/>
              <p:nvPr/>
            </p:nvSpPr>
            <p:spPr>
              <a:xfrm>
                <a:off x="6275556" y="3439645"/>
                <a:ext cx="231672" cy="193151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775" extrusionOk="0">
                    <a:moveTo>
                      <a:pt x="519" y="1"/>
                    </a:moveTo>
                    <a:cubicBezTo>
                      <a:pt x="367" y="1"/>
                      <a:pt x="221" y="78"/>
                      <a:pt x="117" y="253"/>
                    </a:cubicBezTo>
                    <a:cubicBezTo>
                      <a:pt x="23" y="408"/>
                      <a:pt x="0" y="586"/>
                      <a:pt x="42" y="740"/>
                    </a:cubicBezTo>
                    <a:cubicBezTo>
                      <a:pt x="80" y="820"/>
                      <a:pt x="117" y="894"/>
                      <a:pt x="159" y="974"/>
                    </a:cubicBezTo>
                    <a:cubicBezTo>
                      <a:pt x="276" y="1128"/>
                      <a:pt x="430" y="1269"/>
                      <a:pt x="608" y="1269"/>
                    </a:cubicBezTo>
                    <a:cubicBezTo>
                      <a:pt x="702" y="1245"/>
                      <a:pt x="800" y="1208"/>
                      <a:pt x="898" y="1208"/>
                    </a:cubicBezTo>
                    <a:cubicBezTo>
                      <a:pt x="997" y="1208"/>
                      <a:pt x="1095" y="1269"/>
                      <a:pt x="1170" y="1344"/>
                    </a:cubicBezTo>
                    <a:cubicBezTo>
                      <a:pt x="1329" y="1461"/>
                      <a:pt x="1483" y="1620"/>
                      <a:pt x="1638" y="1774"/>
                    </a:cubicBezTo>
                    <a:cubicBezTo>
                      <a:pt x="1815" y="1676"/>
                      <a:pt x="2031" y="1578"/>
                      <a:pt x="2129" y="1404"/>
                    </a:cubicBezTo>
                    <a:cubicBezTo>
                      <a:pt x="1755" y="955"/>
                      <a:pt x="1366" y="544"/>
                      <a:pt x="917" y="174"/>
                    </a:cubicBezTo>
                    <a:cubicBezTo>
                      <a:pt x="798" y="63"/>
                      <a:pt x="656" y="1"/>
                      <a:pt x="51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7"/>
              <p:cNvSpPr/>
              <p:nvPr/>
            </p:nvSpPr>
            <p:spPr>
              <a:xfrm>
                <a:off x="5972605" y="3619957"/>
                <a:ext cx="621239" cy="239834"/>
              </a:xfrm>
              <a:custGeom>
                <a:avLst/>
                <a:gdLst/>
                <a:ahLst/>
                <a:cxnLst/>
                <a:rect l="l" t="t" r="r" b="b"/>
                <a:pathLst>
                  <a:path w="5709" h="2204" extrusionOk="0">
                    <a:moveTo>
                      <a:pt x="622" y="0"/>
                    </a:moveTo>
                    <a:cubicBezTo>
                      <a:pt x="407" y="117"/>
                      <a:pt x="211" y="234"/>
                      <a:pt x="0" y="351"/>
                    </a:cubicBezTo>
                    <a:cubicBezTo>
                      <a:pt x="192" y="664"/>
                      <a:pt x="407" y="955"/>
                      <a:pt x="660" y="1189"/>
                    </a:cubicBezTo>
                    <a:cubicBezTo>
                      <a:pt x="1324" y="1834"/>
                      <a:pt x="2241" y="2204"/>
                      <a:pt x="3177" y="2204"/>
                    </a:cubicBezTo>
                    <a:cubicBezTo>
                      <a:pt x="3935" y="2204"/>
                      <a:pt x="4773" y="1989"/>
                      <a:pt x="5381" y="1539"/>
                    </a:cubicBezTo>
                    <a:cubicBezTo>
                      <a:pt x="5591" y="1404"/>
                      <a:pt x="5708" y="1226"/>
                      <a:pt x="5652" y="955"/>
                    </a:cubicBezTo>
                    <a:cubicBezTo>
                      <a:pt x="5591" y="721"/>
                      <a:pt x="5320" y="215"/>
                      <a:pt x="5030" y="197"/>
                    </a:cubicBezTo>
                    <a:cubicBezTo>
                      <a:pt x="5016" y="194"/>
                      <a:pt x="5001" y="193"/>
                      <a:pt x="4988" y="193"/>
                    </a:cubicBezTo>
                    <a:cubicBezTo>
                      <a:pt x="4753" y="193"/>
                      <a:pt x="4591" y="514"/>
                      <a:pt x="4445" y="664"/>
                    </a:cubicBezTo>
                    <a:cubicBezTo>
                      <a:pt x="4249" y="856"/>
                      <a:pt x="4033" y="1015"/>
                      <a:pt x="3781" y="1109"/>
                    </a:cubicBezTo>
                    <a:cubicBezTo>
                      <a:pt x="3626" y="1151"/>
                      <a:pt x="3448" y="1170"/>
                      <a:pt x="3275" y="1189"/>
                    </a:cubicBezTo>
                    <a:cubicBezTo>
                      <a:pt x="3229" y="1190"/>
                      <a:pt x="3184" y="1191"/>
                      <a:pt x="3138" y="1191"/>
                    </a:cubicBezTo>
                    <a:cubicBezTo>
                      <a:pt x="2602" y="1191"/>
                      <a:pt x="2083" y="1088"/>
                      <a:pt x="1596" y="838"/>
                    </a:cubicBezTo>
                    <a:cubicBezTo>
                      <a:pt x="1263" y="683"/>
                      <a:pt x="955" y="431"/>
                      <a:pt x="721" y="136"/>
                    </a:cubicBezTo>
                    <a:cubicBezTo>
                      <a:pt x="702" y="98"/>
                      <a:pt x="660" y="38"/>
                      <a:pt x="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7"/>
              <p:cNvSpPr/>
              <p:nvPr/>
            </p:nvSpPr>
            <p:spPr>
              <a:xfrm>
                <a:off x="6420067" y="3558257"/>
                <a:ext cx="443649" cy="411548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3782" extrusionOk="0">
                    <a:moveTo>
                      <a:pt x="740" y="1"/>
                    </a:moveTo>
                    <a:cubicBezTo>
                      <a:pt x="703" y="1"/>
                      <a:pt x="661" y="20"/>
                      <a:pt x="623" y="20"/>
                    </a:cubicBezTo>
                    <a:cubicBezTo>
                      <a:pt x="544" y="38"/>
                      <a:pt x="487" y="62"/>
                      <a:pt x="408" y="99"/>
                    </a:cubicBezTo>
                    <a:cubicBezTo>
                      <a:pt x="235" y="179"/>
                      <a:pt x="118" y="352"/>
                      <a:pt x="57" y="530"/>
                    </a:cubicBezTo>
                    <a:cubicBezTo>
                      <a:pt x="1" y="721"/>
                      <a:pt x="20" y="937"/>
                      <a:pt x="57" y="1115"/>
                    </a:cubicBezTo>
                    <a:cubicBezTo>
                      <a:pt x="118" y="1367"/>
                      <a:pt x="253" y="1601"/>
                      <a:pt x="389" y="1835"/>
                    </a:cubicBezTo>
                    <a:cubicBezTo>
                      <a:pt x="525" y="2069"/>
                      <a:pt x="703" y="2303"/>
                      <a:pt x="857" y="2537"/>
                    </a:cubicBezTo>
                    <a:cubicBezTo>
                      <a:pt x="1227" y="2986"/>
                      <a:pt x="1657" y="3412"/>
                      <a:pt x="2064" y="3782"/>
                    </a:cubicBezTo>
                    <a:cubicBezTo>
                      <a:pt x="2125" y="3665"/>
                      <a:pt x="2205" y="3665"/>
                      <a:pt x="2298" y="3646"/>
                    </a:cubicBezTo>
                    <a:cubicBezTo>
                      <a:pt x="2439" y="3608"/>
                      <a:pt x="2574" y="3529"/>
                      <a:pt x="2729" y="3473"/>
                    </a:cubicBezTo>
                    <a:cubicBezTo>
                      <a:pt x="3159" y="3276"/>
                      <a:pt x="4015" y="2888"/>
                      <a:pt x="4053" y="2846"/>
                    </a:cubicBezTo>
                    <a:cubicBezTo>
                      <a:pt x="4076" y="2846"/>
                      <a:pt x="2846" y="1540"/>
                      <a:pt x="2729" y="1423"/>
                    </a:cubicBezTo>
                    <a:cubicBezTo>
                      <a:pt x="2439" y="1152"/>
                      <a:pt x="2144" y="899"/>
                      <a:pt x="1830" y="647"/>
                    </a:cubicBezTo>
                    <a:cubicBezTo>
                      <a:pt x="1657" y="530"/>
                      <a:pt x="1503" y="413"/>
                      <a:pt x="1325" y="296"/>
                    </a:cubicBezTo>
                    <a:cubicBezTo>
                      <a:pt x="1171" y="197"/>
                      <a:pt x="1035" y="99"/>
                      <a:pt x="857" y="38"/>
                    </a:cubicBezTo>
                    <a:cubicBezTo>
                      <a:pt x="820" y="20"/>
                      <a:pt x="778" y="20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7"/>
              <p:cNvSpPr/>
              <p:nvPr/>
            </p:nvSpPr>
            <p:spPr>
              <a:xfrm>
                <a:off x="6638574" y="3991136"/>
                <a:ext cx="4135" cy="6638"/>
              </a:xfrm>
              <a:custGeom>
                <a:avLst/>
                <a:gdLst/>
                <a:ahLst/>
                <a:cxnLst/>
                <a:rect l="l" t="t" r="r" b="b"/>
                <a:pathLst>
                  <a:path w="38" h="61" extrusionOk="0">
                    <a:moveTo>
                      <a:pt x="19" y="0"/>
                    </a:moveTo>
                    <a:lnTo>
                      <a:pt x="0" y="19"/>
                    </a:lnTo>
                    <a:cubicBezTo>
                      <a:pt x="0" y="19"/>
                      <a:pt x="19" y="37"/>
                      <a:pt x="38" y="61"/>
                    </a:cubicBezTo>
                    <a:lnTo>
                      <a:pt x="38" y="37"/>
                    </a:lnTo>
                    <a:cubicBezTo>
                      <a:pt x="38" y="37"/>
                      <a:pt x="38" y="0"/>
                      <a:pt x="19" y="0"/>
                    </a:cubicBezTo>
                    <a:close/>
                  </a:path>
                </a:pathLst>
              </a:custGeom>
              <a:solidFill>
                <a:srgbClr val="3842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7"/>
              <p:cNvSpPr/>
              <p:nvPr/>
            </p:nvSpPr>
            <p:spPr>
              <a:xfrm>
                <a:off x="6466423" y="3759897"/>
                <a:ext cx="655952" cy="727663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6687" extrusionOk="0">
                    <a:moveTo>
                      <a:pt x="314" y="1"/>
                    </a:moveTo>
                    <a:cubicBezTo>
                      <a:pt x="216" y="57"/>
                      <a:pt x="118" y="136"/>
                      <a:pt x="24" y="197"/>
                    </a:cubicBezTo>
                    <a:cubicBezTo>
                      <a:pt x="24" y="197"/>
                      <a:pt x="1" y="197"/>
                      <a:pt x="1" y="216"/>
                    </a:cubicBezTo>
                    <a:cubicBezTo>
                      <a:pt x="1" y="216"/>
                      <a:pt x="1" y="235"/>
                      <a:pt x="24" y="235"/>
                    </a:cubicBezTo>
                    <a:cubicBezTo>
                      <a:pt x="235" y="487"/>
                      <a:pt x="431" y="740"/>
                      <a:pt x="665" y="974"/>
                    </a:cubicBezTo>
                    <a:cubicBezTo>
                      <a:pt x="899" y="1227"/>
                      <a:pt x="1170" y="1442"/>
                      <a:pt x="1367" y="1737"/>
                    </a:cubicBezTo>
                    <a:cubicBezTo>
                      <a:pt x="1428" y="1835"/>
                      <a:pt x="1545" y="1971"/>
                      <a:pt x="1582" y="2088"/>
                    </a:cubicBezTo>
                    <a:cubicBezTo>
                      <a:pt x="1638" y="2279"/>
                      <a:pt x="1638" y="2495"/>
                      <a:pt x="1638" y="2672"/>
                    </a:cubicBezTo>
                    <a:cubicBezTo>
                      <a:pt x="1620" y="2981"/>
                      <a:pt x="1582" y="3295"/>
                      <a:pt x="1521" y="3608"/>
                    </a:cubicBezTo>
                    <a:cubicBezTo>
                      <a:pt x="1446" y="4076"/>
                      <a:pt x="1404" y="4525"/>
                      <a:pt x="1367" y="5031"/>
                    </a:cubicBezTo>
                    <a:cubicBezTo>
                      <a:pt x="1348" y="5438"/>
                      <a:pt x="1212" y="6102"/>
                      <a:pt x="1620" y="6397"/>
                    </a:cubicBezTo>
                    <a:cubicBezTo>
                      <a:pt x="2050" y="6687"/>
                      <a:pt x="2574" y="6607"/>
                      <a:pt x="3023" y="6631"/>
                    </a:cubicBezTo>
                    <a:cubicBezTo>
                      <a:pt x="3706" y="6631"/>
                      <a:pt x="4272" y="6631"/>
                      <a:pt x="4937" y="6668"/>
                    </a:cubicBezTo>
                    <a:cubicBezTo>
                      <a:pt x="5227" y="6687"/>
                      <a:pt x="5559" y="6687"/>
                      <a:pt x="5849" y="6687"/>
                    </a:cubicBezTo>
                    <a:cubicBezTo>
                      <a:pt x="5910" y="6317"/>
                      <a:pt x="5966" y="5966"/>
                      <a:pt x="6027" y="5615"/>
                    </a:cubicBezTo>
                    <a:cubicBezTo>
                      <a:pt x="5073" y="5419"/>
                      <a:pt x="4137" y="5185"/>
                      <a:pt x="3159" y="5049"/>
                    </a:cubicBezTo>
                    <a:cubicBezTo>
                      <a:pt x="3220" y="5049"/>
                      <a:pt x="3491" y="4268"/>
                      <a:pt x="3533" y="4174"/>
                    </a:cubicBezTo>
                    <a:cubicBezTo>
                      <a:pt x="3786" y="3510"/>
                      <a:pt x="4076" y="2789"/>
                      <a:pt x="4020" y="2045"/>
                    </a:cubicBezTo>
                    <a:cubicBezTo>
                      <a:pt x="4001" y="1854"/>
                      <a:pt x="3940" y="1638"/>
                      <a:pt x="3842" y="1442"/>
                    </a:cubicBezTo>
                    <a:cubicBezTo>
                      <a:pt x="3744" y="1189"/>
                      <a:pt x="3608" y="937"/>
                      <a:pt x="3435" y="721"/>
                    </a:cubicBezTo>
                    <a:cubicBezTo>
                      <a:pt x="3355" y="604"/>
                      <a:pt x="3257" y="506"/>
                      <a:pt x="3159" y="408"/>
                    </a:cubicBezTo>
                    <a:cubicBezTo>
                      <a:pt x="3121" y="352"/>
                      <a:pt x="3065" y="291"/>
                      <a:pt x="3004" y="235"/>
                    </a:cubicBezTo>
                    <a:cubicBezTo>
                      <a:pt x="2967" y="197"/>
                      <a:pt x="2948" y="136"/>
                      <a:pt x="2906" y="99"/>
                    </a:cubicBezTo>
                    <a:cubicBezTo>
                      <a:pt x="2558" y="431"/>
                      <a:pt x="2179" y="750"/>
                      <a:pt x="1760" y="750"/>
                    </a:cubicBezTo>
                    <a:cubicBezTo>
                      <a:pt x="1689" y="750"/>
                      <a:pt x="1618" y="741"/>
                      <a:pt x="1545" y="721"/>
                    </a:cubicBezTo>
                    <a:cubicBezTo>
                      <a:pt x="1367" y="684"/>
                      <a:pt x="1212" y="623"/>
                      <a:pt x="1053" y="548"/>
                    </a:cubicBezTo>
                    <a:cubicBezTo>
                      <a:pt x="782" y="408"/>
                      <a:pt x="548" y="197"/>
                      <a:pt x="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7"/>
              <p:cNvSpPr/>
              <p:nvPr/>
            </p:nvSpPr>
            <p:spPr>
              <a:xfrm>
                <a:off x="5433410" y="3430287"/>
                <a:ext cx="689468" cy="765422"/>
              </a:xfrm>
              <a:custGeom>
                <a:avLst/>
                <a:gdLst/>
                <a:ahLst/>
                <a:cxnLst/>
                <a:rect l="l" t="t" r="r" b="b"/>
                <a:pathLst>
                  <a:path w="6336" h="7034" extrusionOk="0">
                    <a:moveTo>
                      <a:pt x="3469" y="1"/>
                    </a:moveTo>
                    <a:cubicBezTo>
                      <a:pt x="3080" y="1"/>
                      <a:pt x="2746" y="295"/>
                      <a:pt x="2690" y="709"/>
                    </a:cubicBezTo>
                    <a:cubicBezTo>
                      <a:pt x="2690" y="826"/>
                      <a:pt x="2709" y="943"/>
                      <a:pt x="2751" y="1041"/>
                    </a:cubicBezTo>
                    <a:lnTo>
                      <a:pt x="566" y="826"/>
                    </a:lnTo>
                    <a:lnTo>
                      <a:pt x="351" y="3030"/>
                    </a:lnTo>
                    <a:cubicBezTo>
                      <a:pt x="439" y="2984"/>
                      <a:pt x="538" y="2962"/>
                      <a:pt x="641" y="2962"/>
                    </a:cubicBezTo>
                    <a:cubicBezTo>
                      <a:pt x="675" y="2962"/>
                      <a:pt x="709" y="2964"/>
                      <a:pt x="744" y="2969"/>
                    </a:cubicBezTo>
                    <a:cubicBezTo>
                      <a:pt x="1212" y="3011"/>
                      <a:pt x="1539" y="3437"/>
                      <a:pt x="1446" y="3905"/>
                    </a:cubicBezTo>
                    <a:cubicBezTo>
                      <a:pt x="1366" y="4256"/>
                      <a:pt x="1053" y="4513"/>
                      <a:pt x="702" y="4532"/>
                    </a:cubicBezTo>
                    <a:cubicBezTo>
                      <a:pt x="529" y="4532"/>
                      <a:pt x="351" y="4471"/>
                      <a:pt x="215" y="4373"/>
                    </a:cubicBezTo>
                    <a:lnTo>
                      <a:pt x="0" y="6576"/>
                    </a:lnTo>
                    <a:lnTo>
                      <a:pt x="4408" y="7026"/>
                    </a:lnTo>
                    <a:cubicBezTo>
                      <a:pt x="4456" y="7031"/>
                      <a:pt x="4503" y="7033"/>
                      <a:pt x="4550" y="7033"/>
                    </a:cubicBezTo>
                    <a:cubicBezTo>
                      <a:pt x="5231" y="7033"/>
                      <a:pt x="5816" y="6510"/>
                      <a:pt x="5891" y="5818"/>
                    </a:cubicBezTo>
                    <a:lnTo>
                      <a:pt x="6335" y="1392"/>
                    </a:lnTo>
                    <a:lnTo>
                      <a:pt x="4155" y="1177"/>
                    </a:lnTo>
                    <a:cubicBezTo>
                      <a:pt x="4211" y="1079"/>
                      <a:pt x="4253" y="943"/>
                      <a:pt x="4272" y="826"/>
                    </a:cubicBezTo>
                    <a:cubicBezTo>
                      <a:pt x="4291" y="419"/>
                      <a:pt x="3977" y="45"/>
                      <a:pt x="3570" y="7"/>
                    </a:cubicBezTo>
                    <a:cubicBezTo>
                      <a:pt x="3536" y="3"/>
                      <a:pt x="3502" y="1"/>
                      <a:pt x="34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7"/>
              <p:cNvSpPr/>
              <p:nvPr/>
            </p:nvSpPr>
            <p:spPr>
              <a:xfrm>
                <a:off x="5934410" y="3921383"/>
                <a:ext cx="303057" cy="84551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777" extrusionOk="0">
                    <a:moveTo>
                      <a:pt x="955" y="0"/>
                    </a:moveTo>
                    <a:cubicBezTo>
                      <a:pt x="936" y="0"/>
                      <a:pt x="894" y="37"/>
                      <a:pt x="913" y="56"/>
                    </a:cubicBezTo>
                    <a:cubicBezTo>
                      <a:pt x="955" y="94"/>
                      <a:pt x="1030" y="136"/>
                      <a:pt x="1053" y="192"/>
                    </a:cubicBezTo>
                    <a:cubicBezTo>
                      <a:pt x="1060" y="223"/>
                      <a:pt x="1046" y="233"/>
                      <a:pt x="1024" y="233"/>
                    </a:cubicBezTo>
                    <a:cubicBezTo>
                      <a:pt x="991" y="233"/>
                      <a:pt x="938" y="211"/>
                      <a:pt x="913" y="211"/>
                    </a:cubicBezTo>
                    <a:cubicBezTo>
                      <a:pt x="777" y="173"/>
                      <a:pt x="641" y="94"/>
                      <a:pt x="487" y="94"/>
                    </a:cubicBezTo>
                    <a:cubicBezTo>
                      <a:pt x="407" y="117"/>
                      <a:pt x="309" y="136"/>
                      <a:pt x="253" y="211"/>
                    </a:cubicBezTo>
                    <a:cubicBezTo>
                      <a:pt x="0" y="561"/>
                      <a:pt x="955" y="758"/>
                      <a:pt x="1146" y="777"/>
                    </a:cubicBezTo>
                    <a:cubicBezTo>
                      <a:pt x="1497" y="777"/>
                      <a:pt x="1848" y="641"/>
                      <a:pt x="2199" y="543"/>
                    </a:cubicBezTo>
                    <a:cubicBezTo>
                      <a:pt x="2297" y="524"/>
                      <a:pt x="2784" y="407"/>
                      <a:pt x="2611" y="192"/>
                    </a:cubicBezTo>
                    <a:cubicBezTo>
                      <a:pt x="2559" y="130"/>
                      <a:pt x="2448" y="113"/>
                      <a:pt x="2337" y="113"/>
                    </a:cubicBezTo>
                    <a:cubicBezTo>
                      <a:pt x="2237" y="113"/>
                      <a:pt x="2138" y="127"/>
                      <a:pt x="2082" y="136"/>
                    </a:cubicBezTo>
                    <a:cubicBezTo>
                      <a:pt x="2064" y="134"/>
                      <a:pt x="2045" y="133"/>
                      <a:pt x="2025" y="133"/>
                    </a:cubicBezTo>
                    <a:cubicBezTo>
                      <a:pt x="1867" y="133"/>
                      <a:pt x="1694" y="196"/>
                      <a:pt x="1540" y="234"/>
                    </a:cubicBezTo>
                    <a:cubicBezTo>
                      <a:pt x="1501" y="240"/>
                      <a:pt x="1463" y="244"/>
                      <a:pt x="1426" y="244"/>
                    </a:cubicBezTo>
                    <a:cubicBezTo>
                      <a:pt x="1348" y="244"/>
                      <a:pt x="1273" y="227"/>
                      <a:pt x="1207" y="173"/>
                    </a:cubicBezTo>
                    <a:cubicBezTo>
                      <a:pt x="1128" y="117"/>
                      <a:pt x="1053" y="19"/>
                      <a:pt x="955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7"/>
              <p:cNvSpPr/>
              <p:nvPr/>
            </p:nvSpPr>
            <p:spPr>
              <a:xfrm>
                <a:off x="5929840" y="3544764"/>
                <a:ext cx="89122" cy="75519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94" extrusionOk="0">
                    <a:moveTo>
                      <a:pt x="393" y="0"/>
                    </a:moveTo>
                    <a:cubicBezTo>
                      <a:pt x="362" y="0"/>
                      <a:pt x="329" y="2"/>
                      <a:pt x="295" y="8"/>
                    </a:cubicBezTo>
                    <a:cubicBezTo>
                      <a:pt x="276" y="27"/>
                      <a:pt x="234" y="27"/>
                      <a:pt x="215" y="45"/>
                    </a:cubicBezTo>
                    <a:cubicBezTo>
                      <a:pt x="197" y="45"/>
                      <a:pt x="178" y="69"/>
                      <a:pt x="159" y="88"/>
                    </a:cubicBezTo>
                    <a:cubicBezTo>
                      <a:pt x="42" y="186"/>
                      <a:pt x="0" y="340"/>
                      <a:pt x="42" y="476"/>
                    </a:cubicBezTo>
                    <a:cubicBezTo>
                      <a:pt x="61" y="555"/>
                      <a:pt x="117" y="612"/>
                      <a:pt x="178" y="654"/>
                    </a:cubicBezTo>
                    <a:cubicBezTo>
                      <a:pt x="231" y="679"/>
                      <a:pt x="289" y="693"/>
                      <a:pt x="344" y="693"/>
                    </a:cubicBezTo>
                    <a:cubicBezTo>
                      <a:pt x="411" y="693"/>
                      <a:pt x="475" y="673"/>
                      <a:pt x="529" y="630"/>
                    </a:cubicBezTo>
                    <a:cubicBezTo>
                      <a:pt x="547" y="630"/>
                      <a:pt x="566" y="612"/>
                      <a:pt x="585" y="574"/>
                    </a:cubicBezTo>
                    <a:cubicBezTo>
                      <a:pt x="604" y="537"/>
                      <a:pt x="585" y="457"/>
                      <a:pt x="585" y="420"/>
                    </a:cubicBezTo>
                    <a:cubicBezTo>
                      <a:pt x="566" y="359"/>
                      <a:pt x="566" y="279"/>
                      <a:pt x="627" y="261"/>
                    </a:cubicBezTo>
                    <a:cubicBezTo>
                      <a:pt x="702" y="261"/>
                      <a:pt x="702" y="321"/>
                      <a:pt x="683" y="359"/>
                    </a:cubicBezTo>
                    <a:cubicBezTo>
                      <a:pt x="683" y="396"/>
                      <a:pt x="683" y="420"/>
                      <a:pt x="702" y="438"/>
                    </a:cubicBezTo>
                    <a:cubicBezTo>
                      <a:pt x="702" y="452"/>
                      <a:pt x="711" y="465"/>
                      <a:pt x="725" y="465"/>
                    </a:cubicBezTo>
                    <a:cubicBezTo>
                      <a:pt x="731" y="465"/>
                      <a:pt x="737" y="463"/>
                      <a:pt x="744" y="457"/>
                    </a:cubicBezTo>
                    <a:cubicBezTo>
                      <a:pt x="763" y="457"/>
                      <a:pt x="763" y="457"/>
                      <a:pt x="781" y="438"/>
                    </a:cubicBezTo>
                    <a:cubicBezTo>
                      <a:pt x="800" y="420"/>
                      <a:pt x="781" y="378"/>
                      <a:pt x="781" y="340"/>
                    </a:cubicBezTo>
                    <a:cubicBezTo>
                      <a:pt x="781" y="303"/>
                      <a:pt x="781" y="261"/>
                      <a:pt x="800" y="242"/>
                    </a:cubicBezTo>
                    <a:cubicBezTo>
                      <a:pt x="819" y="204"/>
                      <a:pt x="819" y="162"/>
                      <a:pt x="800" y="125"/>
                    </a:cubicBezTo>
                    <a:cubicBezTo>
                      <a:pt x="781" y="69"/>
                      <a:pt x="664" y="27"/>
                      <a:pt x="604" y="27"/>
                    </a:cubicBezTo>
                    <a:cubicBezTo>
                      <a:pt x="537" y="13"/>
                      <a:pt x="469" y="0"/>
                      <a:pt x="393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7"/>
              <p:cNvSpPr/>
              <p:nvPr/>
            </p:nvSpPr>
            <p:spPr>
              <a:xfrm>
                <a:off x="6415496" y="3560325"/>
                <a:ext cx="415139" cy="271064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2491" extrusionOk="0">
                    <a:moveTo>
                      <a:pt x="703" y="1"/>
                    </a:moveTo>
                    <a:cubicBezTo>
                      <a:pt x="586" y="1"/>
                      <a:pt x="492" y="61"/>
                      <a:pt x="394" y="118"/>
                    </a:cubicBezTo>
                    <a:cubicBezTo>
                      <a:pt x="197" y="253"/>
                      <a:pt x="80" y="450"/>
                      <a:pt x="62" y="684"/>
                    </a:cubicBezTo>
                    <a:cubicBezTo>
                      <a:pt x="1" y="1096"/>
                      <a:pt x="235" y="1484"/>
                      <a:pt x="450" y="1816"/>
                    </a:cubicBezTo>
                    <a:cubicBezTo>
                      <a:pt x="464" y="1835"/>
                      <a:pt x="481" y="1844"/>
                      <a:pt x="495" y="1844"/>
                    </a:cubicBezTo>
                    <a:cubicBezTo>
                      <a:pt x="522" y="1844"/>
                      <a:pt x="542" y="1814"/>
                      <a:pt x="529" y="1774"/>
                    </a:cubicBezTo>
                    <a:cubicBezTo>
                      <a:pt x="333" y="1484"/>
                      <a:pt x="118" y="1170"/>
                      <a:pt x="118" y="801"/>
                    </a:cubicBezTo>
                    <a:cubicBezTo>
                      <a:pt x="118" y="431"/>
                      <a:pt x="412" y="118"/>
                      <a:pt x="801" y="118"/>
                    </a:cubicBezTo>
                    <a:cubicBezTo>
                      <a:pt x="997" y="118"/>
                      <a:pt x="1170" y="216"/>
                      <a:pt x="1348" y="314"/>
                    </a:cubicBezTo>
                    <a:cubicBezTo>
                      <a:pt x="1718" y="548"/>
                      <a:pt x="2031" y="819"/>
                      <a:pt x="2364" y="1096"/>
                    </a:cubicBezTo>
                    <a:cubicBezTo>
                      <a:pt x="2850" y="1521"/>
                      <a:pt x="3318" y="1970"/>
                      <a:pt x="3725" y="2476"/>
                    </a:cubicBezTo>
                    <a:cubicBezTo>
                      <a:pt x="3735" y="2486"/>
                      <a:pt x="3746" y="2490"/>
                      <a:pt x="3756" y="2490"/>
                    </a:cubicBezTo>
                    <a:cubicBezTo>
                      <a:pt x="3789" y="2490"/>
                      <a:pt x="3814" y="2448"/>
                      <a:pt x="3786" y="2420"/>
                    </a:cubicBezTo>
                    <a:cubicBezTo>
                      <a:pt x="3356" y="1872"/>
                      <a:pt x="2850" y="1386"/>
                      <a:pt x="2303" y="936"/>
                    </a:cubicBezTo>
                    <a:cubicBezTo>
                      <a:pt x="1872" y="586"/>
                      <a:pt x="1428" y="197"/>
                      <a:pt x="880" y="19"/>
                    </a:cubicBezTo>
                    <a:cubicBezTo>
                      <a:pt x="820" y="1"/>
                      <a:pt x="763" y="1"/>
                      <a:pt x="7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7"/>
              <p:cNvSpPr/>
              <p:nvPr/>
            </p:nvSpPr>
            <p:spPr>
              <a:xfrm>
                <a:off x="6103949" y="3597867"/>
                <a:ext cx="458339" cy="414703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3811" extrusionOk="0">
                    <a:moveTo>
                      <a:pt x="3411" y="0"/>
                    </a:moveTo>
                    <a:cubicBezTo>
                      <a:pt x="3290" y="0"/>
                      <a:pt x="3175" y="32"/>
                      <a:pt x="3098" y="124"/>
                    </a:cubicBezTo>
                    <a:cubicBezTo>
                      <a:pt x="3023" y="203"/>
                      <a:pt x="3023" y="320"/>
                      <a:pt x="3004" y="437"/>
                    </a:cubicBezTo>
                    <a:cubicBezTo>
                      <a:pt x="2925" y="825"/>
                      <a:pt x="2826" y="1237"/>
                      <a:pt x="2691" y="1607"/>
                    </a:cubicBezTo>
                    <a:cubicBezTo>
                      <a:pt x="2630" y="1761"/>
                      <a:pt x="2611" y="1878"/>
                      <a:pt x="2494" y="2014"/>
                    </a:cubicBezTo>
                    <a:cubicBezTo>
                      <a:pt x="2377" y="2173"/>
                      <a:pt x="2223" y="2290"/>
                      <a:pt x="2068" y="2407"/>
                    </a:cubicBezTo>
                    <a:cubicBezTo>
                      <a:pt x="1951" y="2482"/>
                      <a:pt x="1834" y="2543"/>
                      <a:pt x="1694" y="2599"/>
                    </a:cubicBezTo>
                    <a:cubicBezTo>
                      <a:pt x="1151" y="2833"/>
                      <a:pt x="585" y="2950"/>
                      <a:pt x="0" y="3048"/>
                    </a:cubicBezTo>
                    <a:cubicBezTo>
                      <a:pt x="19" y="3361"/>
                      <a:pt x="19" y="3497"/>
                      <a:pt x="0" y="3811"/>
                    </a:cubicBezTo>
                    <a:cubicBezTo>
                      <a:pt x="117" y="3792"/>
                      <a:pt x="215" y="3792"/>
                      <a:pt x="332" y="3768"/>
                    </a:cubicBezTo>
                    <a:cubicBezTo>
                      <a:pt x="1133" y="3675"/>
                      <a:pt x="1909" y="3750"/>
                      <a:pt x="2611" y="3301"/>
                    </a:cubicBezTo>
                    <a:cubicBezTo>
                      <a:pt x="3158" y="2973"/>
                      <a:pt x="3566" y="2524"/>
                      <a:pt x="3879" y="1939"/>
                    </a:cubicBezTo>
                    <a:cubicBezTo>
                      <a:pt x="4132" y="1490"/>
                      <a:pt x="4211" y="1003"/>
                      <a:pt x="4033" y="517"/>
                    </a:cubicBezTo>
                    <a:cubicBezTo>
                      <a:pt x="3996" y="418"/>
                      <a:pt x="3940" y="339"/>
                      <a:pt x="3860" y="259"/>
                    </a:cubicBezTo>
                    <a:cubicBezTo>
                      <a:pt x="3781" y="142"/>
                      <a:pt x="3645" y="49"/>
                      <a:pt x="3509" y="7"/>
                    </a:cubicBezTo>
                    <a:cubicBezTo>
                      <a:pt x="3477" y="3"/>
                      <a:pt x="3443" y="0"/>
                      <a:pt x="3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7"/>
              <p:cNvSpPr/>
              <p:nvPr/>
            </p:nvSpPr>
            <p:spPr>
              <a:xfrm>
                <a:off x="6739340" y="4008873"/>
                <a:ext cx="119808" cy="4744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436" extrusionOk="0">
                    <a:moveTo>
                      <a:pt x="57" y="0"/>
                    </a:moveTo>
                    <a:cubicBezTo>
                      <a:pt x="25" y="0"/>
                      <a:pt x="0" y="38"/>
                      <a:pt x="29" y="52"/>
                    </a:cubicBezTo>
                    <a:cubicBezTo>
                      <a:pt x="242" y="298"/>
                      <a:pt x="540" y="436"/>
                      <a:pt x="864" y="436"/>
                    </a:cubicBezTo>
                    <a:cubicBezTo>
                      <a:pt x="923" y="436"/>
                      <a:pt x="983" y="431"/>
                      <a:pt x="1044" y="422"/>
                    </a:cubicBezTo>
                    <a:cubicBezTo>
                      <a:pt x="1100" y="422"/>
                      <a:pt x="1100" y="342"/>
                      <a:pt x="1044" y="342"/>
                    </a:cubicBezTo>
                    <a:cubicBezTo>
                      <a:pt x="995" y="348"/>
                      <a:pt x="946" y="351"/>
                      <a:pt x="898" y="351"/>
                    </a:cubicBezTo>
                    <a:cubicBezTo>
                      <a:pt x="587" y="351"/>
                      <a:pt x="308" y="234"/>
                      <a:pt x="89" y="15"/>
                    </a:cubicBezTo>
                    <a:cubicBezTo>
                      <a:pt x="79" y="4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7"/>
              <p:cNvSpPr/>
              <p:nvPr/>
            </p:nvSpPr>
            <p:spPr>
              <a:xfrm>
                <a:off x="6241931" y="3399491"/>
                <a:ext cx="43897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2169" extrusionOk="0">
                    <a:moveTo>
                      <a:pt x="955" y="0"/>
                    </a:moveTo>
                    <a:cubicBezTo>
                      <a:pt x="819" y="19"/>
                      <a:pt x="721" y="155"/>
                      <a:pt x="623" y="253"/>
                    </a:cubicBezTo>
                    <a:cubicBezTo>
                      <a:pt x="506" y="370"/>
                      <a:pt x="370" y="487"/>
                      <a:pt x="234" y="562"/>
                    </a:cubicBezTo>
                    <a:cubicBezTo>
                      <a:pt x="136" y="604"/>
                      <a:pt x="38" y="660"/>
                      <a:pt x="19" y="758"/>
                    </a:cubicBezTo>
                    <a:cubicBezTo>
                      <a:pt x="0" y="796"/>
                      <a:pt x="19" y="856"/>
                      <a:pt x="56" y="894"/>
                    </a:cubicBezTo>
                    <a:cubicBezTo>
                      <a:pt x="86" y="907"/>
                      <a:pt x="122" y="922"/>
                      <a:pt x="154" y="922"/>
                    </a:cubicBezTo>
                    <a:cubicBezTo>
                      <a:pt x="168" y="922"/>
                      <a:pt x="181" y="920"/>
                      <a:pt x="192" y="913"/>
                    </a:cubicBezTo>
                    <a:cubicBezTo>
                      <a:pt x="245" y="880"/>
                      <a:pt x="281" y="815"/>
                      <a:pt x="342" y="815"/>
                    </a:cubicBezTo>
                    <a:cubicBezTo>
                      <a:pt x="351" y="815"/>
                      <a:pt x="360" y="816"/>
                      <a:pt x="370" y="819"/>
                    </a:cubicBezTo>
                    <a:cubicBezTo>
                      <a:pt x="426" y="838"/>
                      <a:pt x="468" y="936"/>
                      <a:pt x="506" y="973"/>
                    </a:cubicBezTo>
                    <a:cubicBezTo>
                      <a:pt x="566" y="1053"/>
                      <a:pt x="641" y="1109"/>
                      <a:pt x="721" y="1170"/>
                    </a:cubicBezTo>
                    <a:cubicBezTo>
                      <a:pt x="848" y="1250"/>
                      <a:pt x="1001" y="1296"/>
                      <a:pt x="1154" y="1296"/>
                    </a:cubicBezTo>
                    <a:cubicBezTo>
                      <a:pt x="1259" y="1296"/>
                      <a:pt x="1364" y="1274"/>
                      <a:pt x="1460" y="1226"/>
                    </a:cubicBezTo>
                    <a:cubicBezTo>
                      <a:pt x="1521" y="1189"/>
                      <a:pt x="1577" y="1146"/>
                      <a:pt x="1638" y="1128"/>
                    </a:cubicBezTo>
                    <a:cubicBezTo>
                      <a:pt x="1678" y="1113"/>
                      <a:pt x="1714" y="1103"/>
                      <a:pt x="1747" y="1103"/>
                    </a:cubicBezTo>
                    <a:cubicBezTo>
                      <a:pt x="1795" y="1103"/>
                      <a:pt x="1836" y="1123"/>
                      <a:pt x="1872" y="1170"/>
                    </a:cubicBezTo>
                    <a:cubicBezTo>
                      <a:pt x="1928" y="1263"/>
                      <a:pt x="1970" y="1362"/>
                      <a:pt x="1989" y="1441"/>
                    </a:cubicBezTo>
                    <a:lnTo>
                      <a:pt x="2162" y="1792"/>
                    </a:lnTo>
                    <a:cubicBezTo>
                      <a:pt x="2204" y="1848"/>
                      <a:pt x="2241" y="1928"/>
                      <a:pt x="2298" y="1965"/>
                    </a:cubicBezTo>
                    <a:cubicBezTo>
                      <a:pt x="2358" y="2026"/>
                      <a:pt x="2415" y="2045"/>
                      <a:pt x="2475" y="2064"/>
                    </a:cubicBezTo>
                    <a:cubicBezTo>
                      <a:pt x="2617" y="2134"/>
                      <a:pt x="2778" y="2169"/>
                      <a:pt x="2941" y="2169"/>
                    </a:cubicBezTo>
                    <a:cubicBezTo>
                      <a:pt x="3048" y="2169"/>
                      <a:pt x="3155" y="2154"/>
                      <a:pt x="3257" y="2124"/>
                    </a:cubicBezTo>
                    <a:cubicBezTo>
                      <a:pt x="3509" y="2045"/>
                      <a:pt x="3781" y="1848"/>
                      <a:pt x="3898" y="1614"/>
                    </a:cubicBezTo>
                    <a:cubicBezTo>
                      <a:pt x="3996" y="1441"/>
                      <a:pt x="4033" y="1226"/>
                      <a:pt x="3959" y="1029"/>
                    </a:cubicBezTo>
                    <a:cubicBezTo>
                      <a:pt x="3898" y="838"/>
                      <a:pt x="3725" y="702"/>
                      <a:pt x="3509" y="679"/>
                    </a:cubicBezTo>
                    <a:cubicBezTo>
                      <a:pt x="3500" y="669"/>
                      <a:pt x="3485" y="665"/>
                      <a:pt x="3467" y="665"/>
                    </a:cubicBezTo>
                    <a:cubicBezTo>
                      <a:pt x="3450" y="665"/>
                      <a:pt x="3430" y="669"/>
                      <a:pt x="3411" y="679"/>
                    </a:cubicBezTo>
                    <a:cubicBezTo>
                      <a:pt x="3233" y="679"/>
                      <a:pt x="3079" y="777"/>
                      <a:pt x="2906" y="838"/>
                    </a:cubicBezTo>
                    <a:cubicBezTo>
                      <a:pt x="2862" y="858"/>
                      <a:pt x="2813" y="873"/>
                      <a:pt x="2764" y="873"/>
                    </a:cubicBezTo>
                    <a:cubicBezTo>
                      <a:pt x="2724" y="873"/>
                      <a:pt x="2684" y="863"/>
                      <a:pt x="2648" y="838"/>
                    </a:cubicBezTo>
                    <a:cubicBezTo>
                      <a:pt x="2592" y="777"/>
                      <a:pt x="2592" y="679"/>
                      <a:pt x="2532" y="641"/>
                    </a:cubicBezTo>
                    <a:cubicBezTo>
                      <a:pt x="2498" y="616"/>
                      <a:pt x="2459" y="606"/>
                      <a:pt x="2418" y="606"/>
                    </a:cubicBezTo>
                    <a:cubicBezTo>
                      <a:pt x="2368" y="606"/>
                      <a:pt x="2314" y="621"/>
                      <a:pt x="2260" y="641"/>
                    </a:cubicBezTo>
                    <a:cubicBezTo>
                      <a:pt x="2204" y="660"/>
                      <a:pt x="2143" y="702"/>
                      <a:pt x="2087" y="739"/>
                    </a:cubicBezTo>
                    <a:cubicBezTo>
                      <a:pt x="2045" y="765"/>
                      <a:pt x="1985" y="803"/>
                      <a:pt x="1933" y="803"/>
                    </a:cubicBezTo>
                    <a:cubicBezTo>
                      <a:pt x="1910" y="803"/>
                      <a:pt x="1889" y="795"/>
                      <a:pt x="1872" y="777"/>
                    </a:cubicBezTo>
                    <a:cubicBezTo>
                      <a:pt x="1811" y="739"/>
                      <a:pt x="1811" y="660"/>
                      <a:pt x="1830" y="604"/>
                    </a:cubicBezTo>
                    <a:cubicBezTo>
                      <a:pt x="1853" y="487"/>
                      <a:pt x="1792" y="370"/>
                      <a:pt x="1675" y="309"/>
                    </a:cubicBezTo>
                    <a:cubicBezTo>
                      <a:pt x="1619" y="290"/>
                      <a:pt x="1540" y="290"/>
                      <a:pt x="1479" y="271"/>
                    </a:cubicBezTo>
                    <a:cubicBezTo>
                      <a:pt x="1404" y="253"/>
                      <a:pt x="1343" y="192"/>
                      <a:pt x="1287" y="155"/>
                    </a:cubicBezTo>
                    <a:cubicBezTo>
                      <a:pt x="1189" y="75"/>
                      <a:pt x="1072" y="0"/>
                      <a:pt x="95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7"/>
              <p:cNvSpPr/>
              <p:nvPr/>
            </p:nvSpPr>
            <p:spPr>
              <a:xfrm>
                <a:off x="6371207" y="3536929"/>
                <a:ext cx="48968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67" extrusionOk="0">
                    <a:moveTo>
                      <a:pt x="253" y="0"/>
                    </a:moveTo>
                    <a:cubicBezTo>
                      <a:pt x="216" y="61"/>
                      <a:pt x="174" y="117"/>
                      <a:pt x="118" y="178"/>
                    </a:cubicBezTo>
                    <a:cubicBezTo>
                      <a:pt x="80" y="197"/>
                      <a:pt x="1" y="258"/>
                      <a:pt x="1" y="295"/>
                    </a:cubicBezTo>
                    <a:cubicBezTo>
                      <a:pt x="57" y="295"/>
                      <a:pt x="80" y="314"/>
                      <a:pt x="136" y="333"/>
                    </a:cubicBezTo>
                    <a:cubicBezTo>
                      <a:pt x="155" y="351"/>
                      <a:pt x="174" y="351"/>
                      <a:pt x="216" y="375"/>
                    </a:cubicBezTo>
                    <a:cubicBezTo>
                      <a:pt x="235" y="375"/>
                      <a:pt x="272" y="412"/>
                      <a:pt x="291" y="431"/>
                    </a:cubicBezTo>
                    <a:cubicBezTo>
                      <a:pt x="352" y="468"/>
                      <a:pt x="389" y="510"/>
                      <a:pt x="450" y="567"/>
                    </a:cubicBezTo>
                    <a:cubicBezTo>
                      <a:pt x="389" y="375"/>
                      <a:pt x="333" y="178"/>
                      <a:pt x="253" y="0"/>
                    </a:cubicBezTo>
                    <a:close/>
                  </a:path>
                </a:pathLst>
              </a:custGeom>
              <a:solidFill>
                <a:srgbClr val="2915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7"/>
              <p:cNvSpPr/>
              <p:nvPr/>
            </p:nvSpPr>
            <p:spPr>
              <a:xfrm>
                <a:off x="6313642" y="3549660"/>
                <a:ext cx="21546" cy="19478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79" extrusionOk="0">
                    <a:moveTo>
                      <a:pt x="160" y="0"/>
                    </a:moveTo>
                    <a:cubicBezTo>
                      <a:pt x="160" y="61"/>
                      <a:pt x="118" y="80"/>
                      <a:pt x="99" y="117"/>
                    </a:cubicBezTo>
                    <a:cubicBezTo>
                      <a:pt x="80" y="141"/>
                      <a:pt x="43" y="141"/>
                      <a:pt x="1" y="141"/>
                    </a:cubicBezTo>
                    <a:lnTo>
                      <a:pt x="1" y="178"/>
                    </a:lnTo>
                    <a:cubicBezTo>
                      <a:pt x="43" y="178"/>
                      <a:pt x="80" y="178"/>
                      <a:pt x="118" y="141"/>
                    </a:cubicBezTo>
                    <a:cubicBezTo>
                      <a:pt x="160" y="117"/>
                      <a:pt x="197" y="80"/>
                      <a:pt x="197" y="0"/>
                    </a:cubicBezTo>
                    <a:close/>
                  </a:path>
                </a:pathLst>
              </a:custGeom>
              <a:solidFill>
                <a:srgbClr val="2915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47"/>
            <p:cNvGrpSpPr/>
            <p:nvPr/>
          </p:nvGrpSpPr>
          <p:grpSpPr>
            <a:xfrm>
              <a:off x="7458863" y="3041100"/>
              <a:ext cx="648300" cy="690775"/>
              <a:chOff x="-1873050" y="3616000"/>
              <a:chExt cx="648300" cy="690775"/>
            </a:xfrm>
          </p:grpSpPr>
          <p:sp>
            <p:nvSpPr>
              <p:cNvPr id="1294" name="Google Shape;1294;p47"/>
              <p:cNvSpPr/>
              <p:nvPr/>
            </p:nvSpPr>
            <p:spPr>
              <a:xfrm>
                <a:off x="-1873050" y="3625450"/>
                <a:ext cx="550550" cy="646700"/>
              </a:xfrm>
              <a:custGeom>
                <a:avLst/>
                <a:gdLst/>
                <a:ahLst/>
                <a:cxnLst/>
                <a:rect l="l" t="t" r="r" b="b"/>
                <a:pathLst>
                  <a:path w="22022" h="25868" extrusionOk="0">
                    <a:moveTo>
                      <a:pt x="10446" y="0"/>
                    </a:moveTo>
                    <a:cubicBezTo>
                      <a:pt x="10394" y="0"/>
                      <a:pt x="10342" y="6"/>
                      <a:pt x="10291" y="18"/>
                    </a:cubicBezTo>
                    <a:cubicBezTo>
                      <a:pt x="9353" y="110"/>
                      <a:pt x="8873" y="1253"/>
                      <a:pt x="8781" y="2099"/>
                    </a:cubicBezTo>
                    <a:cubicBezTo>
                      <a:pt x="8301" y="5918"/>
                      <a:pt x="9445" y="9531"/>
                      <a:pt x="9147" y="13350"/>
                    </a:cubicBezTo>
                    <a:cubicBezTo>
                      <a:pt x="7913" y="12595"/>
                      <a:pt x="6678" y="11818"/>
                      <a:pt x="5443" y="11154"/>
                    </a:cubicBezTo>
                    <a:cubicBezTo>
                      <a:pt x="4942" y="10834"/>
                      <a:pt x="4371" y="10566"/>
                      <a:pt x="3776" y="10566"/>
                    </a:cubicBezTo>
                    <a:cubicBezTo>
                      <a:pt x="3692" y="10566"/>
                      <a:pt x="3607" y="10571"/>
                      <a:pt x="3522" y="10583"/>
                    </a:cubicBezTo>
                    <a:cubicBezTo>
                      <a:pt x="2493" y="10789"/>
                      <a:pt x="1716" y="11932"/>
                      <a:pt x="1716" y="12778"/>
                    </a:cubicBezTo>
                    <a:cubicBezTo>
                      <a:pt x="1716" y="13738"/>
                      <a:pt x="2196" y="14493"/>
                      <a:pt x="2676" y="15156"/>
                    </a:cubicBezTo>
                    <a:cubicBezTo>
                      <a:pt x="3911" y="16963"/>
                      <a:pt x="5146" y="18678"/>
                      <a:pt x="6380" y="20393"/>
                    </a:cubicBezTo>
                    <a:cubicBezTo>
                      <a:pt x="5819" y="20248"/>
                      <a:pt x="5211" y="20174"/>
                      <a:pt x="4580" y="20174"/>
                    </a:cubicBezTo>
                    <a:cubicBezTo>
                      <a:pt x="3619" y="20174"/>
                      <a:pt x="2605" y="20345"/>
                      <a:pt x="1624" y="20690"/>
                    </a:cubicBezTo>
                    <a:cubicBezTo>
                      <a:pt x="1235" y="20873"/>
                      <a:pt x="870" y="21079"/>
                      <a:pt x="572" y="21353"/>
                    </a:cubicBezTo>
                    <a:cubicBezTo>
                      <a:pt x="1" y="22108"/>
                      <a:pt x="870" y="22885"/>
                      <a:pt x="1624" y="23159"/>
                    </a:cubicBezTo>
                    <a:cubicBezTo>
                      <a:pt x="5534" y="24600"/>
                      <a:pt x="9925" y="25355"/>
                      <a:pt x="13926" y="25835"/>
                    </a:cubicBezTo>
                    <a:cubicBezTo>
                      <a:pt x="14078" y="25857"/>
                      <a:pt x="14225" y="25867"/>
                      <a:pt x="14370" y="25867"/>
                    </a:cubicBezTo>
                    <a:cubicBezTo>
                      <a:pt x="16034" y="25867"/>
                      <a:pt x="17234" y="24463"/>
                      <a:pt x="18202" y="22885"/>
                    </a:cubicBezTo>
                    <a:cubicBezTo>
                      <a:pt x="18866" y="21650"/>
                      <a:pt x="19346" y="20301"/>
                      <a:pt x="19735" y="19249"/>
                    </a:cubicBezTo>
                    <a:cubicBezTo>
                      <a:pt x="20878" y="16299"/>
                      <a:pt x="22021" y="13258"/>
                      <a:pt x="21930" y="10103"/>
                    </a:cubicBezTo>
                    <a:cubicBezTo>
                      <a:pt x="21930" y="8868"/>
                      <a:pt x="21450" y="7244"/>
                      <a:pt x="20100" y="7061"/>
                    </a:cubicBezTo>
                    <a:cubicBezTo>
                      <a:pt x="20040" y="7055"/>
                      <a:pt x="19979" y="7052"/>
                      <a:pt x="19919" y="7052"/>
                    </a:cubicBezTo>
                    <a:cubicBezTo>
                      <a:pt x="19132" y="7052"/>
                      <a:pt x="18345" y="7582"/>
                      <a:pt x="17814" y="8113"/>
                    </a:cubicBezTo>
                    <a:cubicBezTo>
                      <a:pt x="16785" y="9165"/>
                      <a:pt x="15824" y="10308"/>
                      <a:pt x="15070" y="11635"/>
                    </a:cubicBezTo>
                    <a:cubicBezTo>
                      <a:pt x="14498" y="7816"/>
                      <a:pt x="14292" y="3243"/>
                      <a:pt x="11343" y="499"/>
                    </a:cubicBezTo>
                    <a:cubicBezTo>
                      <a:pt x="11105" y="241"/>
                      <a:pt x="10781" y="0"/>
                      <a:pt x="10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7"/>
              <p:cNvSpPr/>
              <p:nvPr/>
            </p:nvSpPr>
            <p:spPr>
              <a:xfrm>
                <a:off x="-1596350" y="3616000"/>
                <a:ext cx="371600" cy="673950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26958" extrusionOk="0">
                    <a:moveTo>
                      <a:pt x="3444" y="1"/>
                    </a:moveTo>
                    <a:cubicBezTo>
                      <a:pt x="3402" y="1"/>
                      <a:pt x="3359" y="3"/>
                      <a:pt x="3316" y="8"/>
                    </a:cubicBezTo>
                    <a:cubicBezTo>
                      <a:pt x="2950" y="8"/>
                      <a:pt x="2653" y="305"/>
                      <a:pt x="2470" y="579"/>
                    </a:cubicBezTo>
                    <a:cubicBezTo>
                      <a:pt x="1715" y="1540"/>
                      <a:pt x="1715" y="2866"/>
                      <a:pt x="1898" y="4009"/>
                    </a:cubicBezTo>
                    <a:cubicBezTo>
                      <a:pt x="2470" y="9634"/>
                      <a:pt x="3316" y="15168"/>
                      <a:pt x="4459" y="20771"/>
                    </a:cubicBezTo>
                    <a:cubicBezTo>
                      <a:pt x="3887" y="20107"/>
                      <a:pt x="3613" y="19261"/>
                      <a:pt x="3224" y="18598"/>
                    </a:cubicBezTo>
                    <a:cubicBezTo>
                      <a:pt x="2825" y="18028"/>
                      <a:pt x="2110" y="17473"/>
                      <a:pt x="1433" y="17473"/>
                    </a:cubicBezTo>
                    <a:cubicBezTo>
                      <a:pt x="1296" y="17473"/>
                      <a:pt x="1160" y="17496"/>
                      <a:pt x="1029" y="17546"/>
                    </a:cubicBezTo>
                    <a:cubicBezTo>
                      <a:pt x="366" y="17729"/>
                      <a:pt x="0" y="18392"/>
                      <a:pt x="0" y="19056"/>
                    </a:cubicBezTo>
                    <a:cubicBezTo>
                      <a:pt x="92" y="19627"/>
                      <a:pt x="366" y="20199"/>
                      <a:pt x="663" y="20771"/>
                    </a:cubicBezTo>
                    <a:cubicBezTo>
                      <a:pt x="1235" y="21822"/>
                      <a:pt x="1807" y="22783"/>
                      <a:pt x="2378" y="23835"/>
                    </a:cubicBezTo>
                    <a:cubicBezTo>
                      <a:pt x="2744" y="24498"/>
                      <a:pt x="3316" y="26213"/>
                      <a:pt x="4002" y="26784"/>
                    </a:cubicBezTo>
                    <a:cubicBezTo>
                      <a:pt x="4244" y="26906"/>
                      <a:pt x="4497" y="26957"/>
                      <a:pt x="4754" y="26957"/>
                    </a:cubicBezTo>
                    <a:cubicBezTo>
                      <a:pt x="5906" y="26957"/>
                      <a:pt x="7161" y="25925"/>
                      <a:pt x="8095" y="25458"/>
                    </a:cubicBezTo>
                    <a:cubicBezTo>
                      <a:pt x="9147" y="24978"/>
                      <a:pt x="10176" y="24406"/>
                      <a:pt x="11136" y="23629"/>
                    </a:cubicBezTo>
                    <a:cubicBezTo>
                      <a:pt x="12005" y="22783"/>
                      <a:pt x="12668" y="21731"/>
                      <a:pt x="12668" y="20588"/>
                    </a:cubicBezTo>
                    <a:cubicBezTo>
                      <a:pt x="12668" y="20199"/>
                      <a:pt x="12577" y="19833"/>
                      <a:pt x="12279" y="19742"/>
                    </a:cubicBezTo>
                    <a:cubicBezTo>
                      <a:pt x="12188" y="19627"/>
                      <a:pt x="12005" y="19627"/>
                      <a:pt x="11799" y="19627"/>
                    </a:cubicBezTo>
                    <a:cubicBezTo>
                      <a:pt x="10747" y="19742"/>
                      <a:pt x="9604" y="20199"/>
                      <a:pt x="8849" y="20885"/>
                    </a:cubicBezTo>
                    <a:cubicBezTo>
                      <a:pt x="11045" y="18118"/>
                      <a:pt x="13240" y="15260"/>
                      <a:pt x="14177" y="11830"/>
                    </a:cubicBezTo>
                    <a:cubicBezTo>
                      <a:pt x="14749" y="10023"/>
                      <a:pt x="14863" y="7828"/>
                      <a:pt x="13812" y="6204"/>
                    </a:cubicBezTo>
                    <a:cubicBezTo>
                      <a:pt x="13331" y="5633"/>
                      <a:pt x="12668" y="5061"/>
                      <a:pt x="11891" y="5061"/>
                    </a:cubicBezTo>
                    <a:cubicBezTo>
                      <a:pt x="11835" y="5053"/>
                      <a:pt x="11779" y="5050"/>
                      <a:pt x="11723" y="5050"/>
                    </a:cubicBezTo>
                    <a:cubicBezTo>
                      <a:pt x="11116" y="5050"/>
                      <a:pt x="10516" y="5481"/>
                      <a:pt x="9993" y="5816"/>
                    </a:cubicBezTo>
                    <a:cubicBezTo>
                      <a:pt x="9238" y="6387"/>
                      <a:pt x="8667" y="6959"/>
                      <a:pt x="8095" y="7622"/>
                    </a:cubicBezTo>
                    <a:cubicBezTo>
                      <a:pt x="7432" y="8308"/>
                      <a:pt x="6860" y="9063"/>
                      <a:pt x="6174" y="9726"/>
                    </a:cubicBezTo>
                    <a:cubicBezTo>
                      <a:pt x="5602" y="7051"/>
                      <a:pt x="5808" y="4192"/>
                      <a:pt x="4939" y="1540"/>
                    </a:cubicBezTo>
                    <a:cubicBezTo>
                      <a:pt x="4679" y="801"/>
                      <a:pt x="4232" y="1"/>
                      <a:pt x="34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7"/>
              <p:cNvSpPr/>
              <p:nvPr/>
            </p:nvSpPr>
            <p:spPr>
              <a:xfrm>
                <a:off x="-1489450" y="3866575"/>
                <a:ext cx="5947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7608" fill="none" extrusionOk="0">
                    <a:moveTo>
                      <a:pt x="2012" y="0"/>
                    </a:moveTo>
                    <a:cubicBezTo>
                      <a:pt x="2378" y="5900"/>
                      <a:pt x="1715" y="11891"/>
                      <a:pt x="0" y="17607"/>
                    </a:cubicBezTo>
                  </a:path>
                </a:pathLst>
              </a:custGeom>
              <a:noFill/>
              <a:ln w="9725" cap="flat" cmpd="sng">
                <a:solidFill>
                  <a:schemeClr val="accent4"/>
                </a:solidFill>
                <a:prstDash val="solid"/>
                <a:miter lim="228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47"/>
            <p:cNvGrpSpPr/>
            <p:nvPr/>
          </p:nvGrpSpPr>
          <p:grpSpPr>
            <a:xfrm>
              <a:off x="771788" y="3705538"/>
              <a:ext cx="667150" cy="836375"/>
              <a:chOff x="771788" y="3705538"/>
              <a:chExt cx="667150" cy="836375"/>
            </a:xfrm>
          </p:grpSpPr>
          <p:sp>
            <p:nvSpPr>
              <p:cNvPr id="1298" name="Google Shape;1298;p47"/>
              <p:cNvSpPr/>
              <p:nvPr/>
            </p:nvSpPr>
            <p:spPr>
              <a:xfrm>
                <a:off x="883838" y="3705538"/>
                <a:ext cx="555100" cy="785725"/>
              </a:xfrm>
              <a:custGeom>
                <a:avLst/>
                <a:gdLst/>
                <a:ahLst/>
                <a:cxnLst/>
                <a:rect l="l" t="t" r="r" b="b"/>
                <a:pathLst>
                  <a:path w="22204" h="31429" extrusionOk="0">
                    <a:moveTo>
                      <a:pt x="8850" y="1"/>
                    </a:moveTo>
                    <a:cubicBezTo>
                      <a:pt x="8575" y="115"/>
                      <a:pt x="8278" y="298"/>
                      <a:pt x="8095" y="573"/>
                    </a:cubicBezTo>
                    <a:cubicBezTo>
                      <a:pt x="6860" y="1830"/>
                      <a:pt x="6563" y="3637"/>
                      <a:pt x="6472" y="5352"/>
                    </a:cubicBezTo>
                    <a:cubicBezTo>
                      <a:pt x="6197" y="10199"/>
                      <a:pt x="7135" y="15070"/>
                      <a:pt x="9147" y="19438"/>
                    </a:cubicBezTo>
                    <a:cubicBezTo>
                      <a:pt x="7798" y="18203"/>
                      <a:pt x="6472" y="17059"/>
                      <a:pt x="5145" y="15825"/>
                    </a:cubicBezTo>
                    <a:cubicBezTo>
                      <a:pt x="4362" y="15109"/>
                      <a:pt x="3261" y="14406"/>
                      <a:pt x="2278" y="14406"/>
                    </a:cubicBezTo>
                    <a:cubicBezTo>
                      <a:pt x="1941" y="14406"/>
                      <a:pt x="1618" y="14489"/>
                      <a:pt x="1327" y="14681"/>
                    </a:cubicBezTo>
                    <a:cubicBezTo>
                      <a:pt x="0" y="15642"/>
                      <a:pt x="664" y="17723"/>
                      <a:pt x="1510" y="19072"/>
                    </a:cubicBezTo>
                    <a:cubicBezTo>
                      <a:pt x="3613" y="22593"/>
                      <a:pt x="6197" y="25840"/>
                      <a:pt x="9056" y="28790"/>
                    </a:cubicBezTo>
                    <a:cubicBezTo>
                      <a:pt x="10643" y="30423"/>
                      <a:pt x="11989" y="31429"/>
                      <a:pt x="13279" y="31429"/>
                    </a:cubicBezTo>
                    <a:cubicBezTo>
                      <a:pt x="14536" y="31429"/>
                      <a:pt x="15739" y="30475"/>
                      <a:pt x="17059" y="28218"/>
                    </a:cubicBezTo>
                    <a:cubicBezTo>
                      <a:pt x="19711" y="23645"/>
                      <a:pt x="21518" y="18409"/>
                      <a:pt x="22089" y="13058"/>
                    </a:cubicBezTo>
                    <a:cubicBezTo>
                      <a:pt x="22204" y="11914"/>
                      <a:pt x="22204" y="10588"/>
                      <a:pt x="21426" y="9719"/>
                    </a:cubicBezTo>
                    <a:cubicBezTo>
                      <a:pt x="20983" y="9185"/>
                      <a:pt x="20370" y="8956"/>
                      <a:pt x="19709" y="8956"/>
                    </a:cubicBezTo>
                    <a:cubicBezTo>
                      <a:pt x="18392" y="8956"/>
                      <a:pt x="16890" y="9865"/>
                      <a:pt x="16190" y="11068"/>
                    </a:cubicBezTo>
                    <a:cubicBezTo>
                      <a:pt x="15138" y="12875"/>
                      <a:pt x="15047" y="15161"/>
                      <a:pt x="14201" y="17151"/>
                    </a:cubicBezTo>
                    <a:cubicBezTo>
                      <a:pt x="13812" y="11731"/>
                      <a:pt x="12486" y="6404"/>
                      <a:pt x="10382" y="1350"/>
                    </a:cubicBezTo>
                    <a:cubicBezTo>
                      <a:pt x="10085" y="778"/>
                      <a:pt x="9627" y="1"/>
                      <a:pt x="8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7"/>
              <p:cNvSpPr/>
              <p:nvPr/>
            </p:nvSpPr>
            <p:spPr>
              <a:xfrm>
                <a:off x="771788" y="4074538"/>
                <a:ext cx="392750" cy="464325"/>
              </a:xfrm>
              <a:custGeom>
                <a:avLst/>
                <a:gdLst/>
                <a:ahLst/>
                <a:cxnLst/>
                <a:rect l="l" t="t" r="r" b="b"/>
                <a:pathLst>
                  <a:path w="15710" h="18573" extrusionOk="0">
                    <a:moveTo>
                      <a:pt x="6556" y="0"/>
                    </a:moveTo>
                    <a:cubicBezTo>
                      <a:pt x="5686" y="0"/>
                      <a:pt x="4902" y="951"/>
                      <a:pt x="4574" y="1819"/>
                    </a:cubicBezTo>
                    <a:cubicBezTo>
                      <a:pt x="3613" y="4403"/>
                      <a:pt x="4482" y="7261"/>
                      <a:pt x="5328" y="9822"/>
                    </a:cubicBezTo>
                    <a:cubicBezTo>
                      <a:pt x="4391" y="9731"/>
                      <a:pt x="3522" y="8976"/>
                      <a:pt x="2562" y="8588"/>
                    </a:cubicBezTo>
                    <a:cubicBezTo>
                      <a:pt x="2268" y="8473"/>
                      <a:pt x="1935" y="8412"/>
                      <a:pt x="1609" y="8412"/>
                    </a:cubicBezTo>
                    <a:cubicBezTo>
                      <a:pt x="894" y="8412"/>
                      <a:pt x="218" y="8705"/>
                      <a:pt x="92" y="9365"/>
                    </a:cubicBezTo>
                    <a:cubicBezTo>
                      <a:pt x="1" y="9822"/>
                      <a:pt x="183" y="10211"/>
                      <a:pt x="275" y="10508"/>
                    </a:cubicBezTo>
                    <a:cubicBezTo>
                      <a:pt x="1418" y="12978"/>
                      <a:pt x="3248" y="15173"/>
                      <a:pt x="5534" y="16591"/>
                    </a:cubicBezTo>
                    <a:cubicBezTo>
                      <a:pt x="6765" y="17411"/>
                      <a:pt x="8583" y="18573"/>
                      <a:pt x="10248" y="18573"/>
                    </a:cubicBezTo>
                    <a:cubicBezTo>
                      <a:pt x="10903" y="18573"/>
                      <a:pt x="11535" y="18393"/>
                      <a:pt x="12097" y="17940"/>
                    </a:cubicBezTo>
                    <a:cubicBezTo>
                      <a:pt x="13149" y="17071"/>
                      <a:pt x="13629" y="15653"/>
                      <a:pt x="14109" y="14304"/>
                    </a:cubicBezTo>
                    <a:cubicBezTo>
                      <a:pt x="14864" y="11926"/>
                      <a:pt x="15710" y="9251"/>
                      <a:pt x="14864" y="6873"/>
                    </a:cubicBezTo>
                    <a:cubicBezTo>
                      <a:pt x="14681" y="6690"/>
                      <a:pt x="14567" y="6393"/>
                      <a:pt x="14384" y="6210"/>
                    </a:cubicBezTo>
                    <a:cubicBezTo>
                      <a:pt x="14241" y="6109"/>
                      <a:pt x="14073" y="6070"/>
                      <a:pt x="13896" y="6070"/>
                    </a:cubicBezTo>
                    <a:cubicBezTo>
                      <a:pt x="13590" y="6070"/>
                      <a:pt x="13255" y="6185"/>
                      <a:pt x="12966" y="6301"/>
                    </a:cubicBezTo>
                    <a:cubicBezTo>
                      <a:pt x="11525" y="7170"/>
                      <a:pt x="11045" y="8885"/>
                      <a:pt x="10565" y="10508"/>
                    </a:cubicBezTo>
                    <a:cubicBezTo>
                      <a:pt x="10108" y="7261"/>
                      <a:pt x="9627" y="4014"/>
                      <a:pt x="8095" y="1156"/>
                    </a:cubicBezTo>
                    <a:cubicBezTo>
                      <a:pt x="7821" y="790"/>
                      <a:pt x="7524" y="310"/>
                      <a:pt x="7043" y="104"/>
                    </a:cubicBezTo>
                    <a:cubicBezTo>
                      <a:pt x="6879" y="33"/>
                      <a:pt x="6716" y="0"/>
                      <a:pt x="65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7"/>
              <p:cNvSpPr/>
              <p:nvPr/>
            </p:nvSpPr>
            <p:spPr>
              <a:xfrm>
                <a:off x="953013" y="4244063"/>
                <a:ext cx="104625" cy="297850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11914" fill="none" extrusionOk="0">
                    <a:moveTo>
                      <a:pt x="0" y="0"/>
                    </a:moveTo>
                    <a:cubicBezTo>
                      <a:pt x="938" y="4093"/>
                      <a:pt x="2378" y="8095"/>
                      <a:pt x="4185" y="11914"/>
                    </a:cubicBezTo>
                  </a:path>
                </a:pathLst>
              </a:custGeom>
              <a:noFill/>
              <a:ln w="9725" cap="flat" cmpd="sng">
                <a:solidFill>
                  <a:schemeClr val="accent1"/>
                </a:solidFill>
                <a:prstDash val="solid"/>
                <a:miter lim="228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7"/>
              <p:cNvSpPr/>
              <p:nvPr/>
            </p:nvSpPr>
            <p:spPr>
              <a:xfrm>
                <a:off x="1135938" y="3946213"/>
                <a:ext cx="88625" cy="5791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23165" fill="none" extrusionOk="0">
                    <a:moveTo>
                      <a:pt x="1" y="1"/>
                    </a:moveTo>
                    <a:cubicBezTo>
                      <a:pt x="2859" y="7249"/>
                      <a:pt x="3545" y="15436"/>
                      <a:pt x="1830" y="23165"/>
                    </a:cubicBezTo>
                  </a:path>
                </a:pathLst>
              </a:custGeom>
              <a:noFill/>
              <a:ln w="9725" cap="flat" cmpd="sng">
                <a:solidFill>
                  <a:schemeClr val="accent1"/>
                </a:solidFill>
                <a:prstDash val="solid"/>
                <a:miter lim="228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47"/>
            <p:cNvGrpSpPr/>
            <p:nvPr/>
          </p:nvGrpSpPr>
          <p:grpSpPr>
            <a:xfrm>
              <a:off x="7875163" y="3711388"/>
              <a:ext cx="571700" cy="824700"/>
              <a:chOff x="-610250" y="3620600"/>
              <a:chExt cx="571700" cy="824700"/>
            </a:xfrm>
          </p:grpSpPr>
          <p:sp>
            <p:nvSpPr>
              <p:cNvPr id="1303" name="Google Shape;1303;p47"/>
              <p:cNvSpPr/>
              <p:nvPr/>
            </p:nvSpPr>
            <p:spPr>
              <a:xfrm>
                <a:off x="-610250" y="3708750"/>
                <a:ext cx="571700" cy="736550"/>
              </a:xfrm>
              <a:custGeom>
                <a:avLst/>
                <a:gdLst/>
                <a:ahLst/>
                <a:cxnLst/>
                <a:rect l="l" t="t" r="r" b="b"/>
                <a:pathLst>
                  <a:path w="22868" h="29462" extrusionOk="0">
                    <a:moveTo>
                      <a:pt x="16550" y="0"/>
                    </a:moveTo>
                    <a:cubicBezTo>
                      <a:pt x="16143" y="0"/>
                      <a:pt x="15748" y="265"/>
                      <a:pt x="15436" y="597"/>
                    </a:cubicBezTo>
                    <a:cubicBezTo>
                      <a:pt x="13332" y="2403"/>
                      <a:pt x="11892" y="4964"/>
                      <a:pt x="10954" y="7639"/>
                    </a:cubicBezTo>
                    <a:cubicBezTo>
                      <a:pt x="9994" y="10315"/>
                      <a:pt x="9422" y="13173"/>
                      <a:pt x="8462" y="15826"/>
                    </a:cubicBezTo>
                    <a:cubicBezTo>
                      <a:pt x="8187" y="16603"/>
                      <a:pt x="7890" y="17358"/>
                      <a:pt x="7227" y="17838"/>
                    </a:cubicBezTo>
                    <a:cubicBezTo>
                      <a:pt x="6878" y="18091"/>
                      <a:pt x="6421" y="18210"/>
                      <a:pt x="5956" y="18210"/>
                    </a:cubicBezTo>
                    <a:cubicBezTo>
                      <a:pt x="5539" y="18210"/>
                      <a:pt x="5115" y="18114"/>
                      <a:pt x="4757" y="17929"/>
                    </a:cubicBezTo>
                    <a:cubicBezTo>
                      <a:pt x="3888" y="17632"/>
                      <a:pt x="3225" y="17061"/>
                      <a:pt x="2562" y="16397"/>
                    </a:cubicBezTo>
                    <a:cubicBezTo>
                      <a:pt x="2288" y="16214"/>
                      <a:pt x="1990" y="15917"/>
                      <a:pt x="1602" y="15917"/>
                    </a:cubicBezTo>
                    <a:cubicBezTo>
                      <a:pt x="1236" y="15917"/>
                      <a:pt x="1030" y="16214"/>
                      <a:pt x="847" y="16489"/>
                    </a:cubicBezTo>
                    <a:cubicBezTo>
                      <a:pt x="1" y="17929"/>
                      <a:pt x="184" y="19644"/>
                      <a:pt x="664" y="21176"/>
                    </a:cubicBezTo>
                    <a:cubicBezTo>
                      <a:pt x="1236" y="22891"/>
                      <a:pt x="2173" y="24401"/>
                      <a:pt x="3225" y="25933"/>
                    </a:cubicBezTo>
                    <a:cubicBezTo>
                      <a:pt x="3705" y="26779"/>
                      <a:pt x="4368" y="28494"/>
                      <a:pt x="5237" y="29065"/>
                    </a:cubicBezTo>
                    <a:cubicBezTo>
                      <a:pt x="5593" y="29361"/>
                      <a:pt x="6009" y="29461"/>
                      <a:pt x="6455" y="29461"/>
                    </a:cubicBezTo>
                    <a:cubicBezTo>
                      <a:pt x="7183" y="29461"/>
                      <a:pt x="7993" y="29193"/>
                      <a:pt x="8759" y="29065"/>
                    </a:cubicBezTo>
                    <a:cubicBezTo>
                      <a:pt x="12669" y="28402"/>
                      <a:pt x="16579" y="27831"/>
                      <a:pt x="20284" y="26413"/>
                    </a:cubicBezTo>
                    <a:cubicBezTo>
                      <a:pt x="21152" y="26024"/>
                      <a:pt x="22181" y="25270"/>
                      <a:pt x="21816" y="24401"/>
                    </a:cubicBezTo>
                    <a:cubicBezTo>
                      <a:pt x="21724" y="24035"/>
                      <a:pt x="21244" y="23738"/>
                      <a:pt x="20855" y="23646"/>
                    </a:cubicBezTo>
                    <a:cubicBezTo>
                      <a:pt x="19956" y="23257"/>
                      <a:pt x="18962" y="23065"/>
                      <a:pt x="17967" y="23065"/>
                    </a:cubicBezTo>
                    <a:cubicBezTo>
                      <a:pt x="17266" y="23065"/>
                      <a:pt x="16564" y="23160"/>
                      <a:pt x="15893" y="23349"/>
                    </a:cubicBezTo>
                    <a:lnTo>
                      <a:pt x="21038" y="17358"/>
                    </a:lnTo>
                    <a:cubicBezTo>
                      <a:pt x="21724" y="16489"/>
                      <a:pt x="22479" y="15643"/>
                      <a:pt x="22662" y="14591"/>
                    </a:cubicBezTo>
                    <a:cubicBezTo>
                      <a:pt x="22867" y="13539"/>
                      <a:pt x="22387" y="12304"/>
                      <a:pt x="21335" y="12121"/>
                    </a:cubicBezTo>
                    <a:cubicBezTo>
                      <a:pt x="21191" y="12082"/>
                      <a:pt x="21046" y="12064"/>
                      <a:pt x="20901" y="12064"/>
                    </a:cubicBezTo>
                    <a:cubicBezTo>
                      <a:pt x="20287" y="12064"/>
                      <a:pt x="19676" y="12379"/>
                      <a:pt x="19140" y="12693"/>
                    </a:cubicBezTo>
                    <a:cubicBezTo>
                      <a:pt x="17723" y="13539"/>
                      <a:pt x="16190" y="14408"/>
                      <a:pt x="14750" y="15254"/>
                    </a:cubicBezTo>
                    <a:cubicBezTo>
                      <a:pt x="15322" y="10887"/>
                      <a:pt x="17334" y="6771"/>
                      <a:pt x="17814" y="2403"/>
                    </a:cubicBezTo>
                    <a:cubicBezTo>
                      <a:pt x="17905" y="1351"/>
                      <a:pt x="17723" y="116"/>
                      <a:pt x="16762" y="25"/>
                    </a:cubicBezTo>
                    <a:cubicBezTo>
                      <a:pt x="16691" y="8"/>
                      <a:pt x="16621" y="0"/>
                      <a:pt x="165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7"/>
              <p:cNvSpPr/>
              <p:nvPr/>
            </p:nvSpPr>
            <p:spPr>
              <a:xfrm>
                <a:off x="-543925" y="3620600"/>
                <a:ext cx="259550" cy="789800"/>
              </a:xfrm>
              <a:custGeom>
                <a:avLst/>
                <a:gdLst/>
                <a:ahLst/>
                <a:cxnLst/>
                <a:rect l="l" t="t" r="r" b="b"/>
                <a:pathLst>
                  <a:path w="10382" h="31592" extrusionOk="0">
                    <a:moveTo>
                      <a:pt x="6749" y="0"/>
                    </a:moveTo>
                    <a:cubicBezTo>
                      <a:pt x="5964" y="0"/>
                      <a:pt x="5429" y="913"/>
                      <a:pt x="5145" y="1722"/>
                    </a:cubicBezTo>
                    <a:cubicBezTo>
                      <a:pt x="4208" y="4969"/>
                      <a:pt x="4002" y="8399"/>
                      <a:pt x="3819" y="11737"/>
                    </a:cubicBezTo>
                    <a:cubicBezTo>
                      <a:pt x="3247" y="10114"/>
                      <a:pt x="2287" y="8582"/>
                      <a:pt x="961" y="7347"/>
                    </a:cubicBezTo>
                    <a:cubicBezTo>
                      <a:pt x="0" y="8010"/>
                      <a:pt x="0" y="9450"/>
                      <a:pt x="206" y="10594"/>
                    </a:cubicBezTo>
                    <a:cubicBezTo>
                      <a:pt x="1052" y="16219"/>
                      <a:pt x="2104" y="21730"/>
                      <a:pt x="3247" y="27264"/>
                    </a:cubicBezTo>
                    <a:cubicBezTo>
                      <a:pt x="3403" y="28315"/>
                      <a:pt x="3908" y="31591"/>
                      <a:pt x="5298" y="31591"/>
                    </a:cubicBezTo>
                    <a:cubicBezTo>
                      <a:pt x="5539" y="31591"/>
                      <a:pt x="5808" y="31492"/>
                      <a:pt x="6106" y="31265"/>
                    </a:cubicBezTo>
                    <a:cubicBezTo>
                      <a:pt x="6860" y="30694"/>
                      <a:pt x="7432" y="28704"/>
                      <a:pt x="7912" y="27835"/>
                    </a:cubicBezTo>
                    <a:cubicBezTo>
                      <a:pt x="8484" y="26692"/>
                      <a:pt x="9056" y="25549"/>
                      <a:pt x="9627" y="24314"/>
                    </a:cubicBezTo>
                    <a:cubicBezTo>
                      <a:pt x="10016" y="23742"/>
                      <a:pt x="10290" y="22987"/>
                      <a:pt x="10382" y="22302"/>
                    </a:cubicBezTo>
                    <a:cubicBezTo>
                      <a:pt x="10382" y="21547"/>
                      <a:pt x="10016" y="20792"/>
                      <a:pt x="9353" y="20495"/>
                    </a:cubicBezTo>
                    <a:cubicBezTo>
                      <a:pt x="9203" y="20452"/>
                      <a:pt x="9053" y="20432"/>
                      <a:pt x="8905" y="20432"/>
                    </a:cubicBezTo>
                    <a:cubicBezTo>
                      <a:pt x="8107" y="20432"/>
                      <a:pt x="7375" y="21016"/>
                      <a:pt x="7066" y="21730"/>
                    </a:cubicBezTo>
                    <a:cubicBezTo>
                      <a:pt x="6586" y="22599"/>
                      <a:pt x="6289" y="23559"/>
                      <a:pt x="5626" y="24222"/>
                    </a:cubicBezTo>
                    <a:cubicBezTo>
                      <a:pt x="6860" y="17843"/>
                      <a:pt x="7821" y="11257"/>
                      <a:pt x="8392" y="4694"/>
                    </a:cubicBezTo>
                    <a:cubicBezTo>
                      <a:pt x="8484" y="3345"/>
                      <a:pt x="8575" y="1836"/>
                      <a:pt x="7821" y="693"/>
                    </a:cubicBezTo>
                    <a:cubicBezTo>
                      <a:pt x="7524" y="395"/>
                      <a:pt x="7249" y="121"/>
                      <a:pt x="6860" y="7"/>
                    </a:cubicBezTo>
                    <a:cubicBezTo>
                      <a:pt x="6823" y="2"/>
                      <a:pt x="6786" y="0"/>
                      <a:pt x="6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7"/>
              <p:cNvSpPr/>
              <p:nvPr/>
            </p:nvSpPr>
            <p:spPr>
              <a:xfrm>
                <a:off x="-450750" y="4009475"/>
                <a:ext cx="33175" cy="43565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7426" fill="none" extrusionOk="0">
                    <a:moveTo>
                      <a:pt x="1235" y="1"/>
                    </a:moveTo>
                    <a:cubicBezTo>
                      <a:pt x="1327" y="5809"/>
                      <a:pt x="938" y="11709"/>
                      <a:pt x="1" y="17425"/>
                    </a:cubicBezTo>
                  </a:path>
                </a:pathLst>
              </a:custGeom>
              <a:noFill/>
              <a:ln w="9725" cap="flat" cmpd="sng">
                <a:solidFill>
                  <a:schemeClr val="accent4"/>
                </a:solidFill>
                <a:prstDash val="solid"/>
                <a:miter lim="228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47"/>
            <p:cNvGrpSpPr/>
            <p:nvPr/>
          </p:nvGrpSpPr>
          <p:grpSpPr>
            <a:xfrm>
              <a:off x="7364213" y="4082325"/>
              <a:ext cx="360175" cy="461050"/>
              <a:chOff x="-2685375" y="4727225"/>
              <a:chExt cx="360175" cy="461050"/>
            </a:xfrm>
          </p:grpSpPr>
          <p:sp>
            <p:nvSpPr>
              <p:cNvPr id="1307" name="Google Shape;1307;p47"/>
              <p:cNvSpPr/>
              <p:nvPr/>
            </p:nvSpPr>
            <p:spPr>
              <a:xfrm>
                <a:off x="-2635075" y="4727225"/>
                <a:ext cx="309875" cy="458200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18328" extrusionOk="0">
                    <a:moveTo>
                      <a:pt x="5858" y="0"/>
                    </a:moveTo>
                    <a:cubicBezTo>
                      <a:pt x="5160" y="0"/>
                      <a:pt x="4424" y="623"/>
                      <a:pt x="4002" y="1292"/>
                    </a:cubicBezTo>
                    <a:cubicBezTo>
                      <a:pt x="3613" y="1955"/>
                      <a:pt x="3339" y="2732"/>
                      <a:pt x="3248" y="3579"/>
                    </a:cubicBezTo>
                    <a:cubicBezTo>
                      <a:pt x="2767" y="5476"/>
                      <a:pt x="2676" y="7580"/>
                      <a:pt x="2950" y="9478"/>
                    </a:cubicBezTo>
                    <a:cubicBezTo>
                      <a:pt x="2470" y="9112"/>
                      <a:pt x="1990" y="8724"/>
                      <a:pt x="1533" y="8449"/>
                    </a:cubicBezTo>
                    <a:cubicBezTo>
                      <a:pt x="1314" y="8297"/>
                      <a:pt x="1107" y="8208"/>
                      <a:pt x="894" y="8208"/>
                    </a:cubicBezTo>
                    <a:cubicBezTo>
                      <a:pt x="818" y="8208"/>
                      <a:pt x="742" y="8219"/>
                      <a:pt x="664" y="8243"/>
                    </a:cubicBezTo>
                    <a:cubicBezTo>
                      <a:pt x="183" y="8449"/>
                      <a:pt x="92" y="8906"/>
                      <a:pt x="92" y="9387"/>
                    </a:cubicBezTo>
                    <a:cubicBezTo>
                      <a:pt x="1" y="11399"/>
                      <a:pt x="847" y="13022"/>
                      <a:pt x="1716" y="14737"/>
                    </a:cubicBezTo>
                    <a:cubicBezTo>
                      <a:pt x="2287" y="15766"/>
                      <a:pt x="2676" y="16910"/>
                      <a:pt x="3339" y="17962"/>
                    </a:cubicBezTo>
                    <a:cubicBezTo>
                      <a:pt x="3339" y="18053"/>
                      <a:pt x="3431" y="18167"/>
                      <a:pt x="3522" y="18259"/>
                    </a:cubicBezTo>
                    <a:cubicBezTo>
                      <a:pt x="3613" y="18305"/>
                      <a:pt x="3688" y="18328"/>
                      <a:pt x="3762" y="18328"/>
                    </a:cubicBezTo>
                    <a:cubicBezTo>
                      <a:pt x="3836" y="18328"/>
                      <a:pt x="3911" y="18305"/>
                      <a:pt x="4002" y="18259"/>
                    </a:cubicBezTo>
                    <a:cubicBezTo>
                      <a:pt x="6106" y="17962"/>
                      <a:pt x="7821" y="16338"/>
                      <a:pt x="9239" y="14829"/>
                    </a:cubicBezTo>
                    <a:cubicBezTo>
                      <a:pt x="10199" y="13686"/>
                      <a:pt x="11137" y="12542"/>
                      <a:pt x="11823" y="11307"/>
                    </a:cubicBezTo>
                    <a:cubicBezTo>
                      <a:pt x="12097" y="10621"/>
                      <a:pt x="12394" y="9958"/>
                      <a:pt x="12280" y="9204"/>
                    </a:cubicBezTo>
                    <a:cubicBezTo>
                      <a:pt x="12115" y="8477"/>
                      <a:pt x="11696" y="8212"/>
                      <a:pt x="11188" y="8212"/>
                    </a:cubicBezTo>
                    <a:cubicBezTo>
                      <a:pt x="10290" y="8212"/>
                      <a:pt x="9116" y="9038"/>
                      <a:pt x="8576" y="9592"/>
                    </a:cubicBezTo>
                    <a:cubicBezTo>
                      <a:pt x="9056" y="8906"/>
                      <a:pt x="9422" y="8243"/>
                      <a:pt x="9719" y="7489"/>
                    </a:cubicBezTo>
                    <a:cubicBezTo>
                      <a:pt x="9902" y="7009"/>
                      <a:pt x="10291" y="6254"/>
                      <a:pt x="10199" y="5774"/>
                    </a:cubicBezTo>
                    <a:cubicBezTo>
                      <a:pt x="10108" y="5385"/>
                      <a:pt x="9810" y="5111"/>
                      <a:pt x="9536" y="5019"/>
                    </a:cubicBezTo>
                    <a:cubicBezTo>
                      <a:pt x="9424" y="4971"/>
                      <a:pt x="9307" y="4951"/>
                      <a:pt x="9189" y="4951"/>
                    </a:cubicBezTo>
                    <a:cubicBezTo>
                      <a:pt x="8799" y="4951"/>
                      <a:pt x="8394" y="5175"/>
                      <a:pt x="8095" y="5385"/>
                    </a:cubicBezTo>
                    <a:cubicBezTo>
                      <a:pt x="7707" y="5682"/>
                      <a:pt x="7341" y="6162"/>
                      <a:pt x="6952" y="6345"/>
                    </a:cubicBezTo>
                    <a:cubicBezTo>
                      <a:pt x="7341" y="5019"/>
                      <a:pt x="7432" y="3579"/>
                      <a:pt x="7341" y="2252"/>
                    </a:cubicBezTo>
                    <a:cubicBezTo>
                      <a:pt x="7249" y="1681"/>
                      <a:pt x="7249" y="1200"/>
                      <a:pt x="6952" y="720"/>
                    </a:cubicBezTo>
                    <a:cubicBezTo>
                      <a:pt x="6644" y="204"/>
                      <a:pt x="6257" y="0"/>
                      <a:pt x="5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7"/>
              <p:cNvSpPr/>
              <p:nvPr/>
            </p:nvSpPr>
            <p:spPr>
              <a:xfrm>
                <a:off x="-2685375" y="4842975"/>
                <a:ext cx="291000" cy="345300"/>
              </a:xfrm>
              <a:custGeom>
                <a:avLst/>
                <a:gdLst/>
                <a:ahLst/>
                <a:cxnLst/>
                <a:rect l="l" t="t" r="r" b="b"/>
                <a:pathLst>
                  <a:path w="11640" h="13812" extrusionOk="0">
                    <a:moveTo>
                      <a:pt x="5054" y="0"/>
                    </a:moveTo>
                    <a:cubicBezTo>
                      <a:pt x="4391" y="0"/>
                      <a:pt x="3728" y="664"/>
                      <a:pt x="3430" y="1327"/>
                    </a:cubicBezTo>
                    <a:cubicBezTo>
                      <a:pt x="2767" y="2859"/>
                      <a:pt x="3156" y="4574"/>
                      <a:pt x="3545" y="6106"/>
                    </a:cubicBezTo>
                    <a:cubicBezTo>
                      <a:pt x="3636" y="6769"/>
                      <a:pt x="3819" y="7432"/>
                      <a:pt x="4002" y="8095"/>
                    </a:cubicBezTo>
                    <a:cubicBezTo>
                      <a:pt x="4074" y="8397"/>
                      <a:pt x="4136" y="8734"/>
                      <a:pt x="4264" y="8989"/>
                    </a:cubicBezTo>
                    <a:lnTo>
                      <a:pt x="4264" y="8989"/>
                    </a:lnTo>
                    <a:cubicBezTo>
                      <a:pt x="3588" y="8261"/>
                      <a:pt x="2831" y="7578"/>
                      <a:pt x="1921" y="7341"/>
                    </a:cubicBezTo>
                    <a:cubicBezTo>
                      <a:pt x="1760" y="7303"/>
                      <a:pt x="1619" y="7281"/>
                      <a:pt x="1481" y="7281"/>
                    </a:cubicBezTo>
                    <a:cubicBezTo>
                      <a:pt x="1285" y="7281"/>
                      <a:pt x="1097" y="7325"/>
                      <a:pt x="869" y="7432"/>
                    </a:cubicBezTo>
                    <a:cubicBezTo>
                      <a:pt x="206" y="7706"/>
                      <a:pt x="0" y="8667"/>
                      <a:pt x="206" y="9421"/>
                    </a:cubicBezTo>
                    <a:cubicBezTo>
                      <a:pt x="481" y="10565"/>
                      <a:pt x="1441" y="11525"/>
                      <a:pt x="2401" y="12188"/>
                    </a:cubicBezTo>
                    <a:cubicBezTo>
                      <a:pt x="3064" y="12669"/>
                      <a:pt x="4391" y="13812"/>
                      <a:pt x="5443" y="13812"/>
                    </a:cubicBezTo>
                    <a:cubicBezTo>
                      <a:pt x="5534" y="13812"/>
                      <a:pt x="5625" y="13812"/>
                      <a:pt x="5717" y="13720"/>
                    </a:cubicBezTo>
                    <a:cubicBezTo>
                      <a:pt x="7432" y="13240"/>
                      <a:pt x="8873" y="11914"/>
                      <a:pt x="10016" y="10473"/>
                    </a:cubicBezTo>
                    <a:cubicBezTo>
                      <a:pt x="10679" y="9536"/>
                      <a:pt x="11342" y="8484"/>
                      <a:pt x="11548" y="7341"/>
                    </a:cubicBezTo>
                    <a:cubicBezTo>
                      <a:pt x="11639" y="6952"/>
                      <a:pt x="11639" y="6563"/>
                      <a:pt x="11342" y="6289"/>
                    </a:cubicBezTo>
                    <a:cubicBezTo>
                      <a:pt x="11251" y="6197"/>
                      <a:pt x="11068" y="6106"/>
                      <a:pt x="10770" y="6106"/>
                    </a:cubicBezTo>
                    <a:cubicBezTo>
                      <a:pt x="10652" y="6077"/>
                      <a:pt x="10530" y="6064"/>
                      <a:pt x="10406" y="6064"/>
                    </a:cubicBezTo>
                    <a:cubicBezTo>
                      <a:pt x="9638" y="6064"/>
                      <a:pt x="8780" y="6580"/>
                      <a:pt x="8209" y="7249"/>
                    </a:cubicBezTo>
                    <a:cubicBezTo>
                      <a:pt x="7638" y="8095"/>
                      <a:pt x="7249" y="9056"/>
                      <a:pt x="6975" y="9993"/>
                    </a:cubicBezTo>
                    <a:cubicBezTo>
                      <a:pt x="7432" y="7706"/>
                      <a:pt x="7546" y="5328"/>
                      <a:pt x="7249" y="2950"/>
                    </a:cubicBezTo>
                    <a:cubicBezTo>
                      <a:pt x="7066" y="1990"/>
                      <a:pt x="6769" y="961"/>
                      <a:pt x="6014" y="275"/>
                    </a:cubicBezTo>
                    <a:cubicBezTo>
                      <a:pt x="5717" y="92"/>
                      <a:pt x="5351" y="0"/>
                      <a:pt x="5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-2551600" y="4961875"/>
                <a:ext cx="21175" cy="224125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965" fill="none" extrusionOk="0">
                    <a:moveTo>
                      <a:pt x="92" y="8964"/>
                    </a:moveTo>
                    <a:cubicBezTo>
                      <a:pt x="846" y="5923"/>
                      <a:pt x="755" y="2859"/>
                      <a:pt x="0" y="1"/>
                    </a:cubicBezTo>
                  </a:path>
                </a:pathLst>
              </a:custGeom>
              <a:noFill/>
              <a:ln w="4575" cap="flat" cmpd="sng">
                <a:solidFill>
                  <a:schemeClr val="accent1"/>
                </a:solidFill>
                <a:prstDash val="solid"/>
                <a:miter lim="228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graphicFrame>
        <p:nvGraphicFramePr>
          <p:cNvPr id="452" name="Google Shape;452;p28"/>
          <p:cNvGraphicFramePr/>
          <p:nvPr>
            <p:extLst>
              <p:ext uri="{D42A27DB-BD31-4B8C-83A1-F6EECF244321}">
                <p14:modId xmlns:p14="http://schemas.microsoft.com/office/powerpoint/2010/main" val="652338952"/>
              </p:ext>
            </p:extLst>
          </p:nvPr>
        </p:nvGraphicFramePr>
        <p:xfrm>
          <a:off x="702014" y="1186372"/>
          <a:ext cx="2604712" cy="2530675"/>
        </p:xfrm>
        <a:graphic>
          <a:graphicData uri="http://schemas.openxmlformats.org/drawingml/2006/table">
            <a:tbl>
              <a:tblPr>
                <a:noFill/>
                <a:tableStyleId>{F6754F98-1D5A-4800-9C81-208AE01881F7}</a:tableStyleId>
              </a:tblPr>
              <a:tblGrid>
                <a:gridCol w="260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Introduction</a:t>
                      </a:r>
                      <a:endParaRPr sz="10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sz="1000" dirty="0"/>
                        <a:t>Data Overview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sz="1000" dirty="0"/>
                        <a:t>Data Preprocessing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sz="1000" dirty="0"/>
                        <a:t>Exploratory Data Analysis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sz="1000" dirty="0"/>
                        <a:t>Modeling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sz="1000" dirty="0"/>
                        <a:t>Results and Discussion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Conclusion and Future Work</a:t>
                      </a:r>
                    </a:p>
                    <a:p>
                      <a:endParaRPr lang="en-US" sz="1000"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687698"/>
                  </a:ext>
                </a:extLst>
              </a:tr>
            </a:tbl>
          </a:graphicData>
        </a:graphic>
      </p:graphicFrame>
      <p:grpSp>
        <p:nvGrpSpPr>
          <p:cNvPr id="456" name="Google Shape;456;p28"/>
          <p:cNvGrpSpPr/>
          <p:nvPr/>
        </p:nvGrpSpPr>
        <p:grpSpPr>
          <a:xfrm>
            <a:off x="7895007" y="3915816"/>
            <a:ext cx="608713" cy="1037806"/>
            <a:chOff x="5416494" y="2739966"/>
            <a:chExt cx="912613" cy="1555930"/>
          </a:xfrm>
        </p:grpSpPr>
        <p:sp>
          <p:nvSpPr>
            <p:cNvPr id="457" name="Google Shape;457;p28"/>
            <p:cNvSpPr/>
            <p:nvPr/>
          </p:nvSpPr>
          <p:spPr>
            <a:xfrm>
              <a:off x="5416494" y="4012096"/>
              <a:ext cx="912613" cy="283800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631594" y="2739966"/>
              <a:ext cx="559501" cy="977631"/>
            </a:xfrm>
            <a:custGeom>
              <a:avLst/>
              <a:gdLst/>
              <a:ahLst/>
              <a:cxnLst/>
              <a:rect l="l" t="t" r="r" b="b"/>
              <a:pathLst>
                <a:path w="2887" h="7325" extrusionOk="0">
                  <a:moveTo>
                    <a:pt x="1549" y="1"/>
                  </a:moveTo>
                  <a:cubicBezTo>
                    <a:pt x="1363" y="1"/>
                    <a:pt x="1171" y="116"/>
                    <a:pt x="1076" y="280"/>
                  </a:cubicBezTo>
                  <a:cubicBezTo>
                    <a:pt x="917" y="514"/>
                    <a:pt x="898" y="809"/>
                    <a:pt x="898" y="1080"/>
                  </a:cubicBezTo>
                  <a:cubicBezTo>
                    <a:pt x="861" y="1745"/>
                    <a:pt x="861" y="2409"/>
                    <a:pt x="763" y="3069"/>
                  </a:cubicBezTo>
                  <a:cubicBezTo>
                    <a:pt x="725" y="3382"/>
                    <a:pt x="763" y="3869"/>
                    <a:pt x="627" y="4140"/>
                  </a:cubicBezTo>
                  <a:cubicBezTo>
                    <a:pt x="683" y="4005"/>
                    <a:pt x="566" y="3850"/>
                    <a:pt x="412" y="3832"/>
                  </a:cubicBezTo>
                  <a:cubicBezTo>
                    <a:pt x="276" y="3832"/>
                    <a:pt x="140" y="3949"/>
                    <a:pt x="80" y="4084"/>
                  </a:cubicBezTo>
                  <a:cubicBezTo>
                    <a:pt x="23" y="4220"/>
                    <a:pt x="0" y="4356"/>
                    <a:pt x="0" y="4515"/>
                  </a:cubicBezTo>
                  <a:cubicBezTo>
                    <a:pt x="0" y="5235"/>
                    <a:pt x="23" y="5956"/>
                    <a:pt x="197" y="6639"/>
                  </a:cubicBezTo>
                  <a:cubicBezTo>
                    <a:pt x="234" y="6812"/>
                    <a:pt x="314" y="7009"/>
                    <a:pt x="449" y="7126"/>
                  </a:cubicBezTo>
                  <a:cubicBezTo>
                    <a:pt x="603" y="7264"/>
                    <a:pt x="755" y="7324"/>
                    <a:pt x="903" y="7324"/>
                  </a:cubicBezTo>
                  <a:cubicBezTo>
                    <a:pt x="1736" y="7324"/>
                    <a:pt x="2449" y="5431"/>
                    <a:pt x="2616" y="4903"/>
                  </a:cubicBezTo>
                  <a:cubicBezTo>
                    <a:pt x="2714" y="4533"/>
                    <a:pt x="2887" y="3906"/>
                    <a:pt x="2499" y="3635"/>
                  </a:cubicBezTo>
                  <a:cubicBezTo>
                    <a:pt x="2400" y="3579"/>
                    <a:pt x="2302" y="3556"/>
                    <a:pt x="2223" y="3481"/>
                  </a:cubicBezTo>
                  <a:cubicBezTo>
                    <a:pt x="2049" y="3345"/>
                    <a:pt x="2185" y="3111"/>
                    <a:pt x="2265" y="2952"/>
                  </a:cubicBezTo>
                  <a:cubicBezTo>
                    <a:pt x="2302" y="2854"/>
                    <a:pt x="2363" y="2760"/>
                    <a:pt x="2363" y="2699"/>
                  </a:cubicBezTo>
                  <a:cubicBezTo>
                    <a:pt x="2400" y="2484"/>
                    <a:pt x="2363" y="2231"/>
                    <a:pt x="2185" y="2096"/>
                  </a:cubicBezTo>
                  <a:cubicBezTo>
                    <a:pt x="2106" y="2035"/>
                    <a:pt x="2012" y="1997"/>
                    <a:pt x="1951" y="1918"/>
                  </a:cubicBezTo>
                  <a:cubicBezTo>
                    <a:pt x="1872" y="1782"/>
                    <a:pt x="1932" y="1609"/>
                    <a:pt x="1970" y="1473"/>
                  </a:cubicBezTo>
                  <a:cubicBezTo>
                    <a:pt x="2106" y="1080"/>
                    <a:pt x="2166" y="655"/>
                    <a:pt x="1951" y="280"/>
                  </a:cubicBezTo>
                  <a:cubicBezTo>
                    <a:pt x="1914" y="187"/>
                    <a:pt x="1853" y="107"/>
                    <a:pt x="1778" y="70"/>
                  </a:cubicBezTo>
                  <a:cubicBezTo>
                    <a:pt x="1708" y="22"/>
                    <a:pt x="162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472877" y="2841661"/>
              <a:ext cx="571322" cy="841897"/>
            </a:xfrm>
            <a:custGeom>
              <a:avLst/>
              <a:gdLst/>
              <a:ahLst/>
              <a:cxnLst/>
              <a:rect l="l" t="t" r="r" b="b"/>
              <a:pathLst>
                <a:path w="2948" h="6308" extrusionOk="0">
                  <a:moveTo>
                    <a:pt x="1371" y="1"/>
                  </a:moveTo>
                  <a:cubicBezTo>
                    <a:pt x="1343" y="1"/>
                    <a:pt x="1315" y="4"/>
                    <a:pt x="1287" y="10"/>
                  </a:cubicBezTo>
                  <a:cubicBezTo>
                    <a:pt x="1114" y="47"/>
                    <a:pt x="978" y="201"/>
                    <a:pt x="880" y="337"/>
                  </a:cubicBezTo>
                  <a:cubicBezTo>
                    <a:pt x="585" y="730"/>
                    <a:pt x="431" y="1217"/>
                    <a:pt x="393" y="1703"/>
                  </a:cubicBezTo>
                  <a:cubicBezTo>
                    <a:pt x="351" y="2368"/>
                    <a:pt x="585" y="3051"/>
                    <a:pt x="510" y="3711"/>
                  </a:cubicBezTo>
                  <a:cubicBezTo>
                    <a:pt x="492" y="3809"/>
                    <a:pt x="492" y="3888"/>
                    <a:pt x="431" y="3963"/>
                  </a:cubicBezTo>
                  <a:cubicBezTo>
                    <a:pt x="375" y="4043"/>
                    <a:pt x="295" y="4080"/>
                    <a:pt x="215" y="4141"/>
                  </a:cubicBezTo>
                  <a:cubicBezTo>
                    <a:pt x="0" y="4338"/>
                    <a:pt x="42" y="4707"/>
                    <a:pt x="141" y="4979"/>
                  </a:cubicBezTo>
                  <a:cubicBezTo>
                    <a:pt x="326" y="5521"/>
                    <a:pt x="880" y="6307"/>
                    <a:pt x="1489" y="6307"/>
                  </a:cubicBezTo>
                  <a:cubicBezTo>
                    <a:pt x="1648" y="6307"/>
                    <a:pt x="1810" y="6254"/>
                    <a:pt x="1970" y="6130"/>
                  </a:cubicBezTo>
                  <a:cubicBezTo>
                    <a:pt x="2167" y="5975"/>
                    <a:pt x="2302" y="5760"/>
                    <a:pt x="2419" y="5545"/>
                  </a:cubicBezTo>
                  <a:cubicBezTo>
                    <a:pt x="2653" y="5096"/>
                    <a:pt x="2850" y="4628"/>
                    <a:pt x="2906" y="4141"/>
                  </a:cubicBezTo>
                  <a:cubicBezTo>
                    <a:pt x="2948" y="3888"/>
                    <a:pt x="2948" y="3654"/>
                    <a:pt x="2868" y="3421"/>
                  </a:cubicBezTo>
                  <a:cubicBezTo>
                    <a:pt x="2789" y="3205"/>
                    <a:pt x="2634" y="2990"/>
                    <a:pt x="2419" y="2892"/>
                  </a:cubicBezTo>
                  <a:cubicBezTo>
                    <a:pt x="2321" y="2836"/>
                    <a:pt x="2204" y="2817"/>
                    <a:pt x="2106" y="2737"/>
                  </a:cubicBezTo>
                  <a:cubicBezTo>
                    <a:pt x="2031" y="2639"/>
                    <a:pt x="2012" y="2503"/>
                    <a:pt x="1989" y="2386"/>
                  </a:cubicBezTo>
                  <a:cubicBezTo>
                    <a:pt x="1951" y="1741"/>
                    <a:pt x="2185" y="1100"/>
                    <a:pt x="1970" y="515"/>
                  </a:cubicBezTo>
                  <a:cubicBezTo>
                    <a:pt x="1864" y="248"/>
                    <a:pt x="1632" y="1"/>
                    <a:pt x="1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766382" y="3080956"/>
              <a:ext cx="63987" cy="798927"/>
            </a:xfrm>
            <a:custGeom>
              <a:avLst/>
              <a:gdLst/>
              <a:ahLst/>
              <a:cxnLst/>
              <a:rect l="l" t="t" r="r" b="b"/>
              <a:pathLst>
                <a:path w="259" h="3234" extrusionOk="0">
                  <a:moveTo>
                    <a:pt x="1" y="1"/>
                  </a:moveTo>
                  <a:lnTo>
                    <a:pt x="216" y="3234"/>
                  </a:lnTo>
                  <a:lnTo>
                    <a:pt x="258" y="3234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5472890" y="3595277"/>
              <a:ext cx="718189" cy="593389"/>
            </a:xfrm>
            <a:custGeom>
              <a:avLst/>
              <a:gdLst/>
              <a:ahLst/>
              <a:cxnLst/>
              <a:rect l="l" t="t" r="r" b="b"/>
              <a:pathLst>
                <a:path w="2907" h="2402" extrusionOk="0">
                  <a:moveTo>
                    <a:pt x="0" y="1"/>
                  </a:moveTo>
                  <a:lnTo>
                    <a:pt x="0" y="960"/>
                  </a:lnTo>
                  <a:cubicBezTo>
                    <a:pt x="0" y="1755"/>
                    <a:pt x="646" y="2401"/>
                    <a:pt x="1465" y="2401"/>
                  </a:cubicBezTo>
                  <a:cubicBezTo>
                    <a:pt x="2265" y="2401"/>
                    <a:pt x="2906" y="1755"/>
                    <a:pt x="2906" y="960"/>
                  </a:cubicBezTo>
                  <a:lnTo>
                    <a:pt x="2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479;p29">
            <a:extLst>
              <a:ext uri="{FF2B5EF4-FFF2-40B4-BE49-F238E27FC236}">
                <a16:creationId xmlns:a16="http://schemas.microsoft.com/office/drawing/2014/main" id="{208A0145-7BFD-D679-FBFC-A81D937AF15E}"/>
              </a:ext>
            </a:extLst>
          </p:cNvPr>
          <p:cNvGrpSpPr/>
          <p:nvPr/>
        </p:nvGrpSpPr>
        <p:grpSpPr>
          <a:xfrm>
            <a:off x="6729744" y="448077"/>
            <a:ext cx="2405739" cy="3217337"/>
            <a:chOff x="6376161" y="1452789"/>
            <a:chExt cx="2405739" cy="3217337"/>
          </a:xfrm>
        </p:grpSpPr>
        <p:sp>
          <p:nvSpPr>
            <p:cNvPr id="3" name="Google Shape;480;p29">
              <a:extLst>
                <a:ext uri="{FF2B5EF4-FFF2-40B4-BE49-F238E27FC236}">
                  <a16:creationId xmlns:a16="http://schemas.microsoft.com/office/drawing/2014/main" id="{9DE24DB9-FE68-99F2-2534-AE473A2C8D6F}"/>
                </a:ext>
              </a:extLst>
            </p:cNvPr>
            <p:cNvSpPr/>
            <p:nvPr/>
          </p:nvSpPr>
          <p:spPr>
            <a:xfrm flipH="1">
              <a:off x="6376161" y="4394000"/>
              <a:ext cx="2405739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81;p29">
              <a:extLst>
                <a:ext uri="{FF2B5EF4-FFF2-40B4-BE49-F238E27FC236}">
                  <a16:creationId xmlns:a16="http://schemas.microsoft.com/office/drawing/2014/main" id="{E9B485C6-2AFB-C748-6852-6AF2873AC1C8}"/>
                </a:ext>
              </a:extLst>
            </p:cNvPr>
            <p:cNvSpPr/>
            <p:nvPr/>
          </p:nvSpPr>
          <p:spPr>
            <a:xfrm flipH="1">
              <a:off x="8658600" y="1452789"/>
              <a:ext cx="34525" cy="3102278"/>
            </a:xfrm>
            <a:custGeom>
              <a:avLst/>
              <a:gdLst/>
              <a:ahLst/>
              <a:cxnLst/>
              <a:rect l="l" t="t" r="r" b="b"/>
              <a:pathLst>
                <a:path w="216" h="7581" extrusionOk="0">
                  <a:moveTo>
                    <a:pt x="0" y="1"/>
                  </a:moveTo>
                  <a:lnTo>
                    <a:pt x="0" y="7581"/>
                  </a:lnTo>
                  <a:lnTo>
                    <a:pt x="216" y="758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82;p29">
              <a:extLst>
                <a:ext uri="{FF2B5EF4-FFF2-40B4-BE49-F238E27FC236}">
                  <a16:creationId xmlns:a16="http://schemas.microsoft.com/office/drawing/2014/main" id="{1659A7B2-7914-75BC-D1D6-25A74B169800}"/>
                </a:ext>
              </a:extLst>
            </p:cNvPr>
            <p:cNvGrpSpPr/>
            <p:nvPr/>
          </p:nvGrpSpPr>
          <p:grpSpPr>
            <a:xfrm flipH="1">
              <a:off x="6719984" y="1711885"/>
              <a:ext cx="1158367" cy="2843190"/>
              <a:chOff x="4440954" y="608980"/>
              <a:chExt cx="1550899" cy="3806654"/>
            </a:xfrm>
          </p:grpSpPr>
          <p:sp>
            <p:nvSpPr>
              <p:cNvPr id="25" name="Google Shape;483;p29">
                <a:extLst>
                  <a:ext uri="{FF2B5EF4-FFF2-40B4-BE49-F238E27FC236}">
                    <a16:creationId xmlns:a16="http://schemas.microsoft.com/office/drawing/2014/main" id="{061E5075-1B60-AF3F-481E-01330C50556C}"/>
                  </a:ext>
                </a:extLst>
              </p:cNvPr>
              <p:cNvSpPr/>
              <p:nvPr/>
            </p:nvSpPr>
            <p:spPr>
              <a:xfrm>
                <a:off x="4936884" y="1822623"/>
                <a:ext cx="169844" cy="5750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118" y="0"/>
                    </a:moveTo>
                    <a:cubicBezTo>
                      <a:pt x="62" y="0"/>
                      <a:pt x="1" y="178"/>
                      <a:pt x="38" y="197"/>
                    </a:cubicBezTo>
                    <a:cubicBezTo>
                      <a:pt x="52" y="203"/>
                      <a:pt x="66" y="205"/>
                      <a:pt x="80" y="205"/>
                    </a:cubicBezTo>
                    <a:cubicBezTo>
                      <a:pt x="108" y="205"/>
                      <a:pt x="138" y="197"/>
                      <a:pt x="179" y="197"/>
                    </a:cubicBezTo>
                    <a:cubicBezTo>
                      <a:pt x="246" y="197"/>
                      <a:pt x="319" y="187"/>
                      <a:pt x="389" y="187"/>
                    </a:cubicBezTo>
                    <a:cubicBezTo>
                      <a:pt x="459" y="187"/>
                      <a:pt x="527" y="197"/>
                      <a:pt x="586" y="234"/>
                    </a:cubicBezTo>
                    <a:cubicBezTo>
                      <a:pt x="588" y="236"/>
                      <a:pt x="592" y="237"/>
                      <a:pt x="595" y="237"/>
                    </a:cubicBezTo>
                    <a:cubicBezTo>
                      <a:pt x="635" y="237"/>
                      <a:pt x="700" y="116"/>
                      <a:pt x="665" y="98"/>
                    </a:cubicBezTo>
                    <a:cubicBezTo>
                      <a:pt x="529" y="0"/>
                      <a:pt x="296" y="23"/>
                      <a:pt x="118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84;p29">
                <a:extLst>
                  <a:ext uri="{FF2B5EF4-FFF2-40B4-BE49-F238E27FC236}">
                    <a16:creationId xmlns:a16="http://schemas.microsoft.com/office/drawing/2014/main" id="{15D6F02A-1630-22D1-487A-01A06DB16F06}"/>
                  </a:ext>
                </a:extLst>
              </p:cNvPr>
              <p:cNvSpPr/>
              <p:nvPr/>
            </p:nvSpPr>
            <p:spPr>
              <a:xfrm>
                <a:off x="4558871" y="1129182"/>
                <a:ext cx="596397" cy="515362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124" extrusionOk="0">
                    <a:moveTo>
                      <a:pt x="1994" y="0"/>
                    </a:moveTo>
                    <a:cubicBezTo>
                      <a:pt x="1894" y="0"/>
                      <a:pt x="1788" y="45"/>
                      <a:pt x="1694" y="74"/>
                    </a:cubicBezTo>
                    <a:cubicBezTo>
                      <a:pt x="1559" y="112"/>
                      <a:pt x="1442" y="191"/>
                      <a:pt x="1325" y="266"/>
                    </a:cubicBezTo>
                    <a:cubicBezTo>
                      <a:pt x="1091" y="425"/>
                      <a:pt x="272" y="1202"/>
                      <a:pt x="57" y="1515"/>
                    </a:cubicBezTo>
                    <a:cubicBezTo>
                      <a:pt x="1" y="1595"/>
                      <a:pt x="57" y="1712"/>
                      <a:pt x="99" y="1787"/>
                    </a:cubicBezTo>
                    <a:cubicBezTo>
                      <a:pt x="118" y="1866"/>
                      <a:pt x="174" y="2021"/>
                      <a:pt x="216" y="2081"/>
                    </a:cubicBezTo>
                    <a:cubicBezTo>
                      <a:pt x="242" y="2111"/>
                      <a:pt x="278" y="2124"/>
                      <a:pt x="321" y="2124"/>
                    </a:cubicBezTo>
                    <a:cubicBezTo>
                      <a:pt x="498" y="2124"/>
                      <a:pt x="781" y="1908"/>
                      <a:pt x="876" y="1847"/>
                    </a:cubicBezTo>
                    <a:cubicBezTo>
                      <a:pt x="1128" y="1632"/>
                      <a:pt x="1386" y="1398"/>
                      <a:pt x="1596" y="1146"/>
                    </a:cubicBezTo>
                    <a:cubicBezTo>
                      <a:pt x="1683" y="1206"/>
                      <a:pt x="1789" y="1237"/>
                      <a:pt x="1895" y="1237"/>
                    </a:cubicBezTo>
                    <a:cubicBezTo>
                      <a:pt x="1961" y="1237"/>
                      <a:pt x="2027" y="1225"/>
                      <a:pt x="2087" y="1202"/>
                    </a:cubicBezTo>
                    <a:cubicBezTo>
                      <a:pt x="2279" y="1146"/>
                      <a:pt x="2415" y="949"/>
                      <a:pt x="2438" y="734"/>
                    </a:cubicBezTo>
                    <a:cubicBezTo>
                      <a:pt x="2457" y="598"/>
                      <a:pt x="2438" y="462"/>
                      <a:pt x="2396" y="327"/>
                    </a:cubicBezTo>
                    <a:cubicBezTo>
                      <a:pt x="2340" y="210"/>
                      <a:pt x="2261" y="74"/>
                      <a:pt x="2125" y="32"/>
                    </a:cubicBezTo>
                    <a:cubicBezTo>
                      <a:pt x="2083" y="9"/>
                      <a:pt x="2039" y="0"/>
                      <a:pt x="199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85;p29">
                <a:extLst>
                  <a:ext uri="{FF2B5EF4-FFF2-40B4-BE49-F238E27FC236}">
                    <a16:creationId xmlns:a16="http://schemas.microsoft.com/office/drawing/2014/main" id="{599F37CE-C3E7-7BB2-244F-1B72A66C26FA}"/>
                  </a:ext>
                </a:extLst>
              </p:cNvPr>
              <p:cNvSpPr/>
              <p:nvPr/>
            </p:nvSpPr>
            <p:spPr>
              <a:xfrm>
                <a:off x="5491044" y="3817783"/>
                <a:ext cx="174940" cy="327803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351" extrusionOk="0">
                    <a:moveTo>
                      <a:pt x="419" y="1"/>
                    </a:moveTo>
                    <a:cubicBezTo>
                      <a:pt x="280" y="1"/>
                      <a:pt x="127" y="28"/>
                      <a:pt x="48" y="28"/>
                    </a:cubicBezTo>
                    <a:cubicBezTo>
                      <a:pt x="37" y="28"/>
                      <a:pt x="27" y="27"/>
                      <a:pt x="19" y="26"/>
                    </a:cubicBezTo>
                    <a:lnTo>
                      <a:pt x="19" y="26"/>
                    </a:lnTo>
                    <a:cubicBezTo>
                      <a:pt x="0" y="456"/>
                      <a:pt x="136" y="924"/>
                      <a:pt x="154" y="1350"/>
                    </a:cubicBezTo>
                    <a:lnTo>
                      <a:pt x="524" y="1350"/>
                    </a:lnTo>
                    <a:cubicBezTo>
                      <a:pt x="562" y="1350"/>
                      <a:pt x="604" y="1350"/>
                      <a:pt x="622" y="1294"/>
                    </a:cubicBezTo>
                    <a:cubicBezTo>
                      <a:pt x="641" y="1275"/>
                      <a:pt x="660" y="1252"/>
                      <a:pt x="660" y="1233"/>
                    </a:cubicBezTo>
                    <a:cubicBezTo>
                      <a:pt x="660" y="1233"/>
                      <a:pt x="721" y="241"/>
                      <a:pt x="702" y="124"/>
                    </a:cubicBezTo>
                    <a:cubicBezTo>
                      <a:pt x="674" y="26"/>
                      <a:pt x="553" y="1"/>
                      <a:pt x="41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86;p29">
                <a:extLst>
                  <a:ext uri="{FF2B5EF4-FFF2-40B4-BE49-F238E27FC236}">
                    <a16:creationId xmlns:a16="http://schemas.microsoft.com/office/drawing/2014/main" id="{37A5528C-5BFE-E6E7-7095-08931945831F}"/>
                  </a:ext>
                </a:extLst>
              </p:cNvPr>
              <p:cNvSpPr/>
              <p:nvPr/>
            </p:nvSpPr>
            <p:spPr>
              <a:xfrm>
                <a:off x="4936884" y="3858302"/>
                <a:ext cx="161595" cy="3200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319" extrusionOk="0">
                    <a:moveTo>
                      <a:pt x="380" y="0"/>
                    </a:moveTo>
                    <a:cubicBezTo>
                      <a:pt x="223" y="0"/>
                      <a:pt x="55" y="26"/>
                      <a:pt x="19" y="149"/>
                    </a:cubicBezTo>
                    <a:cubicBezTo>
                      <a:pt x="1" y="266"/>
                      <a:pt x="80" y="1127"/>
                      <a:pt x="80" y="1202"/>
                    </a:cubicBezTo>
                    <a:cubicBezTo>
                      <a:pt x="80" y="1244"/>
                      <a:pt x="118" y="1263"/>
                      <a:pt x="118" y="1281"/>
                    </a:cubicBezTo>
                    <a:cubicBezTo>
                      <a:pt x="136" y="1319"/>
                      <a:pt x="179" y="1319"/>
                      <a:pt x="216" y="1319"/>
                    </a:cubicBezTo>
                    <a:lnTo>
                      <a:pt x="567" y="1319"/>
                    </a:lnTo>
                    <a:cubicBezTo>
                      <a:pt x="586" y="912"/>
                      <a:pt x="665" y="444"/>
                      <a:pt x="646" y="13"/>
                    </a:cubicBezTo>
                    <a:cubicBezTo>
                      <a:pt x="598" y="13"/>
                      <a:pt x="492" y="0"/>
                      <a:pt x="380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87;p29">
                <a:extLst>
                  <a:ext uri="{FF2B5EF4-FFF2-40B4-BE49-F238E27FC236}">
                    <a16:creationId xmlns:a16="http://schemas.microsoft.com/office/drawing/2014/main" id="{4F3DA8F7-012C-0A70-2CAE-51D4B191F1E1}"/>
                  </a:ext>
                </a:extLst>
              </p:cNvPr>
              <p:cNvSpPr/>
              <p:nvPr/>
            </p:nvSpPr>
            <p:spPr>
              <a:xfrm>
                <a:off x="5041456" y="1804426"/>
                <a:ext cx="563156" cy="264718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091" extrusionOk="0">
                    <a:moveTo>
                      <a:pt x="253" y="0"/>
                    </a:moveTo>
                    <a:cubicBezTo>
                      <a:pt x="234" y="19"/>
                      <a:pt x="234" y="56"/>
                      <a:pt x="215" y="75"/>
                    </a:cubicBezTo>
                    <a:cubicBezTo>
                      <a:pt x="155" y="309"/>
                      <a:pt x="98" y="543"/>
                      <a:pt x="19" y="758"/>
                    </a:cubicBezTo>
                    <a:lnTo>
                      <a:pt x="19" y="777"/>
                    </a:lnTo>
                    <a:lnTo>
                      <a:pt x="0" y="777"/>
                    </a:lnTo>
                    <a:cubicBezTo>
                      <a:pt x="660" y="875"/>
                      <a:pt x="1306" y="992"/>
                      <a:pt x="1970" y="1090"/>
                    </a:cubicBezTo>
                    <a:lnTo>
                      <a:pt x="2106" y="1090"/>
                    </a:lnTo>
                    <a:cubicBezTo>
                      <a:pt x="2124" y="1090"/>
                      <a:pt x="2143" y="1090"/>
                      <a:pt x="2143" y="1072"/>
                    </a:cubicBezTo>
                    <a:cubicBezTo>
                      <a:pt x="2162" y="1053"/>
                      <a:pt x="2143" y="1034"/>
                      <a:pt x="2143" y="1011"/>
                    </a:cubicBezTo>
                    <a:cubicBezTo>
                      <a:pt x="2106" y="819"/>
                      <a:pt x="2260" y="660"/>
                      <a:pt x="2298" y="487"/>
                    </a:cubicBezTo>
                    <a:cubicBezTo>
                      <a:pt x="2321" y="351"/>
                      <a:pt x="2260" y="136"/>
                      <a:pt x="2124" y="56"/>
                    </a:cubicBezTo>
                    <a:cubicBezTo>
                      <a:pt x="2094" y="38"/>
                      <a:pt x="2055" y="33"/>
                      <a:pt x="2014" y="33"/>
                    </a:cubicBezTo>
                    <a:cubicBezTo>
                      <a:pt x="1974" y="33"/>
                      <a:pt x="1930" y="38"/>
                      <a:pt x="1891" y="38"/>
                    </a:cubicBezTo>
                    <a:cubicBezTo>
                      <a:pt x="1774" y="19"/>
                      <a:pt x="1638" y="19"/>
                      <a:pt x="1521" y="19"/>
                    </a:cubicBezTo>
                    <a:cubicBezTo>
                      <a:pt x="1268" y="19"/>
                      <a:pt x="1011" y="19"/>
                      <a:pt x="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88;p29">
                <a:extLst>
                  <a:ext uri="{FF2B5EF4-FFF2-40B4-BE49-F238E27FC236}">
                    <a16:creationId xmlns:a16="http://schemas.microsoft.com/office/drawing/2014/main" id="{E4C64815-8F64-F2B6-6026-73308A604E3A}"/>
                  </a:ext>
                </a:extLst>
              </p:cNvPr>
              <p:cNvSpPr/>
              <p:nvPr/>
            </p:nvSpPr>
            <p:spPr>
              <a:xfrm>
                <a:off x="5055044" y="712826"/>
                <a:ext cx="237540" cy="47581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961" extrusionOk="0">
                    <a:moveTo>
                      <a:pt x="647" y="1"/>
                    </a:moveTo>
                    <a:cubicBezTo>
                      <a:pt x="428" y="1"/>
                      <a:pt x="213" y="339"/>
                      <a:pt x="197" y="522"/>
                    </a:cubicBezTo>
                    <a:cubicBezTo>
                      <a:pt x="197" y="639"/>
                      <a:pt x="216" y="737"/>
                      <a:pt x="234" y="831"/>
                    </a:cubicBezTo>
                    <a:cubicBezTo>
                      <a:pt x="234" y="892"/>
                      <a:pt x="234" y="929"/>
                      <a:pt x="216" y="990"/>
                    </a:cubicBezTo>
                    <a:cubicBezTo>
                      <a:pt x="197" y="1144"/>
                      <a:pt x="99" y="1261"/>
                      <a:pt x="61" y="1416"/>
                    </a:cubicBezTo>
                    <a:cubicBezTo>
                      <a:pt x="0" y="1631"/>
                      <a:pt x="136" y="1865"/>
                      <a:pt x="351" y="1944"/>
                    </a:cubicBezTo>
                    <a:cubicBezTo>
                      <a:pt x="393" y="1955"/>
                      <a:pt x="435" y="1961"/>
                      <a:pt x="477" y="1961"/>
                    </a:cubicBezTo>
                    <a:cubicBezTo>
                      <a:pt x="652" y="1961"/>
                      <a:pt x="819" y="1869"/>
                      <a:pt x="899" y="1711"/>
                    </a:cubicBezTo>
                    <a:cubicBezTo>
                      <a:pt x="978" y="1533"/>
                      <a:pt x="936" y="1322"/>
                      <a:pt x="880" y="1144"/>
                    </a:cubicBezTo>
                    <a:cubicBezTo>
                      <a:pt x="819" y="929"/>
                      <a:pt x="585" y="424"/>
                      <a:pt x="763" y="227"/>
                    </a:cubicBezTo>
                    <a:cubicBezTo>
                      <a:pt x="782" y="209"/>
                      <a:pt x="800" y="190"/>
                      <a:pt x="800" y="171"/>
                    </a:cubicBezTo>
                    <a:cubicBezTo>
                      <a:pt x="819" y="110"/>
                      <a:pt x="800" y="54"/>
                      <a:pt x="763" y="35"/>
                    </a:cubicBezTo>
                    <a:cubicBezTo>
                      <a:pt x="725" y="12"/>
                      <a:pt x="686" y="1"/>
                      <a:pt x="647" y="1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89;p29">
                <a:extLst>
                  <a:ext uri="{FF2B5EF4-FFF2-40B4-BE49-F238E27FC236}">
                    <a16:creationId xmlns:a16="http://schemas.microsoft.com/office/drawing/2014/main" id="{65C4604F-AC7B-76CE-92CE-0CF24C2AE127}"/>
                  </a:ext>
                </a:extLst>
              </p:cNvPr>
              <p:cNvSpPr/>
              <p:nvPr/>
            </p:nvSpPr>
            <p:spPr>
              <a:xfrm>
                <a:off x="5263945" y="1773854"/>
                <a:ext cx="515599" cy="2173061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8956" extrusionOk="0">
                    <a:moveTo>
                      <a:pt x="790" y="0"/>
                    </a:moveTo>
                    <a:cubicBezTo>
                      <a:pt x="719" y="0"/>
                      <a:pt x="647" y="25"/>
                      <a:pt x="562" y="65"/>
                    </a:cubicBezTo>
                    <a:cubicBezTo>
                      <a:pt x="407" y="145"/>
                      <a:pt x="290" y="299"/>
                      <a:pt x="234" y="496"/>
                    </a:cubicBezTo>
                    <a:cubicBezTo>
                      <a:pt x="192" y="669"/>
                      <a:pt x="0" y="809"/>
                      <a:pt x="0" y="1001"/>
                    </a:cubicBezTo>
                    <a:cubicBezTo>
                      <a:pt x="38" y="2073"/>
                      <a:pt x="38" y="2232"/>
                      <a:pt x="117" y="3303"/>
                    </a:cubicBezTo>
                    <a:cubicBezTo>
                      <a:pt x="136" y="3888"/>
                      <a:pt x="487" y="6967"/>
                      <a:pt x="543" y="7453"/>
                    </a:cubicBezTo>
                    <a:cubicBezTo>
                      <a:pt x="604" y="7865"/>
                      <a:pt x="679" y="8469"/>
                      <a:pt x="777" y="8955"/>
                    </a:cubicBezTo>
                    <a:lnTo>
                      <a:pt x="894" y="8955"/>
                    </a:lnTo>
                    <a:cubicBezTo>
                      <a:pt x="1147" y="8899"/>
                      <a:pt x="1423" y="8899"/>
                      <a:pt x="1694" y="8899"/>
                    </a:cubicBezTo>
                    <a:cubicBezTo>
                      <a:pt x="1694" y="8838"/>
                      <a:pt x="1713" y="8801"/>
                      <a:pt x="1713" y="8740"/>
                    </a:cubicBezTo>
                    <a:cubicBezTo>
                      <a:pt x="1928" y="6752"/>
                      <a:pt x="2125" y="4763"/>
                      <a:pt x="2082" y="2756"/>
                    </a:cubicBezTo>
                    <a:cubicBezTo>
                      <a:pt x="2082" y="2330"/>
                      <a:pt x="2026" y="1956"/>
                      <a:pt x="1848" y="1549"/>
                    </a:cubicBezTo>
                    <a:cubicBezTo>
                      <a:pt x="1694" y="1137"/>
                      <a:pt x="1460" y="767"/>
                      <a:pt x="1226" y="398"/>
                    </a:cubicBezTo>
                    <a:cubicBezTo>
                      <a:pt x="1170" y="281"/>
                      <a:pt x="1090" y="164"/>
                      <a:pt x="974" y="65"/>
                    </a:cubicBezTo>
                    <a:cubicBezTo>
                      <a:pt x="910" y="19"/>
                      <a:pt x="851" y="0"/>
                      <a:pt x="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90;p29">
                <a:extLst>
                  <a:ext uri="{FF2B5EF4-FFF2-40B4-BE49-F238E27FC236}">
                    <a16:creationId xmlns:a16="http://schemas.microsoft.com/office/drawing/2014/main" id="{BAD86CA3-7A28-1902-281E-F566AC0471EE}"/>
                  </a:ext>
                </a:extLst>
              </p:cNvPr>
              <p:cNvSpPr/>
              <p:nvPr/>
            </p:nvSpPr>
            <p:spPr>
              <a:xfrm>
                <a:off x="4809748" y="1746680"/>
                <a:ext cx="511232" cy="221940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9147" extrusionOk="0">
                    <a:moveTo>
                      <a:pt x="1697" y="1"/>
                    </a:moveTo>
                    <a:cubicBezTo>
                      <a:pt x="1593" y="1"/>
                      <a:pt x="1499" y="51"/>
                      <a:pt x="1381" y="79"/>
                    </a:cubicBezTo>
                    <a:cubicBezTo>
                      <a:pt x="1245" y="140"/>
                      <a:pt x="1128" y="177"/>
                      <a:pt x="1011" y="276"/>
                    </a:cubicBezTo>
                    <a:cubicBezTo>
                      <a:pt x="913" y="374"/>
                      <a:pt x="876" y="491"/>
                      <a:pt x="820" y="608"/>
                    </a:cubicBezTo>
                    <a:cubicBezTo>
                      <a:pt x="487" y="1249"/>
                      <a:pt x="193" y="1895"/>
                      <a:pt x="94" y="2596"/>
                    </a:cubicBezTo>
                    <a:cubicBezTo>
                      <a:pt x="1" y="3354"/>
                      <a:pt x="1" y="4098"/>
                      <a:pt x="38" y="4856"/>
                    </a:cubicBezTo>
                    <a:cubicBezTo>
                      <a:pt x="76" y="5638"/>
                      <a:pt x="155" y="6419"/>
                      <a:pt x="235" y="7196"/>
                    </a:cubicBezTo>
                    <a:cubicBezTo>
                      <a:pt x="291" y="7841"/>
                      <a:pt x="352" y="8482"/>
                      <a:pt x="427" y="9147"/>
                    </a:cubicBezTo>
                    <a:cubicBezTo>
                      <a:pt x="597" y="9093"/>
                      <a:pt x="803" y="9076"/>
                      <a:pt x="1004" y="9076"/>
                    </a:cubicBezTo>
                    <a:cubicBezTo>
                      <a:pt x="1101" y="9076"/>
                      <a:pt x="1197" y="9080"/>
                      <a:pt x="1287" y="9086"/>
                    </a:cubicBezTo>
                    <a:cubicBezTo>
                      <a:pt x="1596" y="7196"/>
                      <a:pt x="1830" y="5268"/>
                      <a:pt x="1966" y="3354"/>
                    </a:cubicBezTo>
                    <a:cubicBezTo>
                      <a:pt x="1989" y="2929"/>
                      <a:pt x="2008" y="2498"/>
                      <a:pt x="2027" y="2049"/>
                    </a:cubicBezTo>
                    <a:cubicBezTo>
                      <a:pt x="2027" y="1834"/>
                      <a:pt x="2045" y="1623"/>
                      <a:pt x="2045" y="1408"/>
                    </a:cubicBezTo>
                    <a:cubicBezTo>
                      <a:pt x="2064" y="1113"/>
                      <a:pt x="2106" y="842"/>
                      <a:pt x="2106" y="547"/>
                    </a:cubicBezTo>
                    <a:lnTo>
                      <a:pt x="2106" y="528"/>
                    </a:lnTo>
                    <a:cubicBezTo>
                      <a:pt x="2106" y="374"/>
                      <a:pt x="2083" y="196"/>
                      <a:pt x="1966" y="102"/>
                    </a:cubicBezTo>
                    <a:cubicBezTo>
                      <a:pt x="1928" y="60"/>
                      <a:pt x="1872" y="42"/>
                      <a:pt x="1811" y="23"/>
                    </a:cubicBezTo>
                    <a:cubicBezTo>
                      <a:pt x="1771" y="7"/>
                      <a:pt x="1733" y="1"/>
                      <a:pt x="16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91;p29">
                <a:extLst>
                  <a:ext uri="{FF2B5EF4-FFF2-40B4-BE49-F238E27FC236}">
                    <a16:creationId xmlns:a16="http://schemas.microsoft.com/office/drawing/2014/main" id="{72B3B03B-8A80-45F6-7029-665D194DC9CC}"/>
                  </a:ext>
                </a:extLst>
              </p:cNvPr>
              <p:cNvSpPr/>
              <p:nvPr/>
            </p:nvSpPr>
            <p:spPr>
              <a:xfrm>
                <a:off x="5045824" y="710400"/>
                <a:ext cx="496431" cy="64978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2678" extrusionOk="0">
                    <a:moveTo>
                      <a:pt x="1092" y="0"/>
                    </a:moveTo>
                    <a:cubicBezTo>
                      <a:pt x="889" y="0"/>
                      <a:pt x="704" y="67"/>
                      <a:pt x="567" y="237"/>
                    </a:cubicBezTo>
                    <a:cubicBezTo>
                      <a:pt x="431" y="396"/>
                      <a:pt x="371" y="607"/>
                      <a:pt x="408" y="822"/>
                    </a:cubicBezTo>
                    <a:cubicBezTo>
                      <a:pt x="431" y="883"/>
                      <a:pt x="450" y="958"/>
                      <a:pt x="488" y="1019"/>
                    </a:cubicBezTo>
                    <a:cubicBezTo>
                      <a:pt x="538" y="1066"/>
                      <a:pt x="599" y="1103"/>
                      <a:pt x="664" y="1103"/>
                    </a:cubicBezTo>
                    <a:cubicBezTo>
                      <a:pt x="677" y="1103"/>
                      <a:pt x="690" y="1101"/>
                      <a:pt x="703" y="1098"/>
                    </a:cubicBezTo>
                    <a:lnTo>
                      <a:pt x="703" y="1098"/>
                    </a:lnTo>
                    <a:cubicBezTo>
                      <a:pt x="703" y="1290"/>
                      <a:pt x="703" y="1524"/>
                      <a:pt x="548" y="1660"/>
                    </a:cubicBezTo>
                    <a:cubicBezTo>
                      <a:pt x="442" y="1748"/>
                      <a:pt x="295" y="1759"/>
                      <a:pt x="145" y="1759"/>
                    </a:cubicBezTo>
                    <a:cubicBezTo>
                      <a:pt x="97" y="1759"/>
                      <a:pt x="49" y="1758"/>
                      <a:pt x="1" y="1758"/>
                    </a:cubicBezTo>
                    <a:cubicBezTo>
                      <a:pt x="1" y="1838"/>
                      <a:pt x="57" y="1936"/>
                      <a:pt x="99" y="2011"/>
                    </a:cubicBezTo>
                    <a:cubicBezTo>
                      <a:pt x="212" y="2443"/>
                      <a:pt x="632" y="2676"/>
                      <a:pt x="1060" y="2676"/>
                    </a:cubicBezTo>
                    <a:cubicBezTo>
                      <a:pt x="1077" y="2676"/>
                      <a:pt x="1093" y="2676"/>
                      <a:pt x="1110" y="2675"/>
                    </a:cubicBezTo>
                    <a:lnTo>
                      <a:pt x="1152" y="2675"/>
                    </a:lnTo>
                    <a:cubicBezTo>
                      <a:pt x="1174" y="2677"/>
                      <a:pt x="1196" y="2678"/>
                      <a:pt x="1219" y="2678"/>
                    </a:cubicBezTo>
                    <a:cubicBezTo>
                      <a:pt x="1417" y="2678"/>
                      <a:pt x="1636" y="2605"/>
                      <a:pt x="1774" y="2479"/>
                    </a:cubicBezTo>
                    <a:cubicBezTo>
                      <a:pt x="1854" y="2404"/>
                      <a:pt x="1910" y="2324"/>
                      <a:pt x="1952" y="2226"/>
                    </a:cubicBezTo>
                    <a:lnTo>
                      <a:pt x="1952" y="2207"/>
                    </a:lnTo>
                    <a:cubicBezTo>
                      <a:pt x="1971" y="2170"/>
                      <a:pt x="1971" y="2151"/>
                      <a:pt x="1971" y="2109"/>
                    </a:cubicBezTo>
                    <a:cubicBezTo>
                      <a:pt x="1971" y="2071"/>
                      <a:pt x="1989" y="2034"/>
                      <a:pt x="1989" y="1992"/>
                    </a:cubicBezTo>
                    <a:cubicBezTo>
                      <a:pt x="2008" y="1954"/>
                      <a:pt x="2046" y="1894"/>
                      <a:pt x="1989" y="1856"/>
                    </a:cubicBezTo>
                    <a:cubicBezTo>
                      <a:pt x="1756" y="1739"/>
                      <a:pt x="1559" y="1566"/>
                      <a:pt x="1484" y="1332"/>
                    </a:cubicBezTo>
                    <a:cubicBezTo>
                      <a:pt x="1423" y="1136"/>
                      <a:pt x="1423" y="958"/>
                      <a:pt x="1442" y="766"/>
                    </a:cubicBezTo>
                    <a:cubicBezTo>
                      <a:pt x="1522" y="668"/>
                      <a:pt x="1559" y="513"/>
                      <a:pt x="1522" y="396"/>
                    </a:cubicBezTo>
                    <a:cubicBezTo>
                      <a:pt x="1522" y="298"/>
                      <a:pt x="1484" y="181"/>
                      <a:pt x="1423" y="120"/>
                    </a:cubicBezTo>
                    <a:cubicBezTo>
                      <a:pt x="1344" y="45"/>
                      <a:pt x="1269" y="3"/>
                      <a:pt x="1171" y="3"/>
                    </a:cubicBezTo>
                    <a:cubicBezTo>
                      <a:pt x="1144" y="1"/>
                      <a:pt x="1118" y="0"/>
                      <a:pt x="1092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92;p29">
                <a:extLst>
                  <a:ext uri="{FF2B5EF4-FFF2-40B4-BE49-F238E27FC236}">
                    <a16:creationId xmlns:a16="http://schemas.microsoft.com/office/drawing/2014/main" id="{5FEC053B-B03B-186A-6992-45FC80FE65C9}"/>
                  </a:ext>
                </a:extLst>
              </p:cNvPr>
              <p:cNvSpPr/>
              <p:nvPr/>
            </p:nvSpPr>
            <p:spPr>
              <a:xfrm>
                <a:off x="5159373" y="608980"/>
                <a:ext cx="832481" cy="986321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4065" extrusionOk="0">
                    <a:moveTo>
                      <a:pt x="282" y="0"/>
                    </a:moveTo>
                    <a:cubicBezTo>
                      <a:pt x="247" y="0"/>
                      <a:pt x="211" y="4"/>
                      <a:pt x="174" y="14"/>
                    </a:cubicBezTo>
                    <a:cubicBezTo>
                      <a:pt x="1" y="89"/>
                      <a:pt x="1" y="286"/>
                      <a:pt x="80" y="440"/>
                    </a:cubicBezTo>
                    <a:cubicBezTo>
                      <a:pt x="125" y="659"/>
                      <a:pt x="356" y="802"/>
                      <a:pt x="585" y="802"/>
                    </a:cubicBezTo>
                    <a:cubicBezTo>
                      <a:pt x="644" y="802"/>
                      <a:pt x="703" y="792"/>
                      <a:pt x="759" y="772"/>
                    </a:cubicBezTo>
                    <a:cubicBezTo>
                      <a:pt x="801" y="772"/>
                      <a:pt x="820" y="772"/>
                      <a:pt x="857" y="754"/>
                    </a:cubicBezTo>
                    <a:lnTo>
                      <a:pt x="857" y="852"/>
                    </a:lnTo>
                    <a:cubicBezTo>
                      <a:pt x="872" y="845"/>
                      <a:pt x="886" y="842"/>
                      <a:pt x="900" y="842"/>
                    </a:cubicBezTo>
                    <a:cubicBezTo>
                      <a:pt x="962" y="842"/>
                      <a:pt x="1008" y="904"/>
                      <a:pt x="974" y="969"/>
                    </a:cubicBezTo>
                    <a:cubicBezTo>
                      <a:pt x="955" y="1006"/>
                      <a:pt x="918" y="988"/>
                      <a:pt x="899" y="1025"/>
                    </a:cubicBezTo>
                    <a:cubicBezTo>
                      <a:pt x="857" y="1067"/>
                      <a:pt x="876" y="1165"/>
                      <a:pt x="876" y="1203"/>
                    </a:cubicBezTo>
                    <a:cubicBezTo>
                      <a:pt x="857" y="1320"/>
                      <a:pt x="876" y="1437"/>
                      <a:pt x="899" y="1535"/>
                    </a:cubicBezTo>
                    <a:cubicBezTo>
                      <a:pt x="937" y="1708"/>
                      <a:pt x="1016" y="1844"/>
                      <a:pt x="1091" y="1984"/>
                    </a:cubicBezTo>
                    <a:cubicBezTo>
                      <a:pt x="1133" y="2040"/>
                      <a:pt x="1171" y="2101"/>
                      <a:pt x="1250" y="2139"/>
                    </a:cubicBezTo>
                    <a:cubicBezTo>
                      <a:pt x="1306" y="2176"/>
                      <a:pt x="1386" y="2195"/>
                      <a:pt x="1442" y="2256"/>
                    </a:cubicBezTo>
                    <a:cubicBezTo>
                      <a:pt x="1620" y="2391"/>
                      <a:pt x="1620" y="2723"/>
                      <a:pt x="1601" y="2920"/>
                    </a:cubicBezTo>
                    <a:cubicBezTo>
                      <a:pt x="1578" y="3154"/>
                      <a:pt x="1503" y="3388"/>
                      <a:pt x="1559" y="3598"/>
                    </a:cubicBezTo>
                    <a:cubicBezTo>
                      <a:pt x="1620" y="3814"/>
                      <a:pt x="1793" y="3973"/>
                      <a:pt x="1989" y="4029"/>
                    </a:cubicBezTo>
                    <a:cubicBezTo>
                      <a:pt x="2057" y="4054"/>
                      <a:pt x="2124" y="4065"/>
                      <a:pt x="2190" y="4065"/>
                    </a:cubicBezTo>
                    <a:cubicBezTo>
                      <a:pt x="2335" y="4065"/>
                      <a:pt x="2474" y="4011"/>
                      <a:pt x="2593" y="3931"/>
                    </a:cubicBezTo>
                    <a:cubicBezTo>
                      <a:pt x="2691" y="3856"/>
                      <a:pt x="2771" y="3776"/>
                      <a:pt x="2864" y="3678"/>
                    </a:cubicBezTo>
                    <a:cubicBezTo>
                      <a:pt x="2963" y="3561"/>
                      <a:pt x="3061" y="3444"/>
                      <a:pt x="3159" y="3327"/>
                    </a:cubicBezTo>
                    <a:cubicBezTo>
                      <a:pt x="3239" y="3271"/>
                      <a:pt x="3295" y="3191"/>
                      <a:pt x="3332" y="3112"/>
                    </a:cubicBezTo>
                    <a:cubicBezTo>
                      <a:pt x="3430" y="2939"/>
                      <a:pt x="3430" y="2723"/>
                      <a:pt x="3332" y="2546"/>
                    </a:cubicBezTo>
                    <a:cubicBezTo>
                      <a:pt x="3178" y="2237"/>
                      <a:pt x="2789" y="2274"/>
                      <a:pt x="2593" y="1961"/>
                    </a:cubicBezTo>
                    <a:cubicBezTo>
                      <a:pt x="2457" y="1727"/>
                      <a:pt x="2439" y="1418"/>
                      <a:pt x="2261" y="1184"/>
                    </a:cubicBezTo>
                    <a:cubicBezTo>
                      <a:pt x="2144" y="1006"/>
                      <a:pt x="1952" y="889"/>
                      <a:pt x="1737" y="833"/>
                    </a:cubicBezTo>
                    <a:cubicBezTo>
                      <a:pt x="1620" y="772"/>
                      <a:pt x="1484" y="754"/>
                      <a:pt x="1386" y="655"/>
                    </a:cubicBezTo>
                    <a:cubicBezTo>
                      <a:pt x="1306" y="557"/>
                      <a:pt x="1288" y="403"/>
                      <a:pt x="1171" y="323"/>
                    </a:cubicBezTo>
                    <a:cubicBezTo>
                      <a:pt x="993" y="187"/>
                      <a:pt x="782" y="169"/>
                      <a:pt x="604" y="89"/>
                    </a:cubicBezTo>
                    <a:cubicBezTo>
                      <a:pt x="500" y="46"/>
                      <a:pt x="396" y="0"/>
                      <a:pt x="282" y="0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93;p29">
                <a:extLst>
                  <a:ext uri="{FF2B5EF4-FFF2-40B4-BE49-F238E27FC236}">
                    <a16:creationId xmlns:a16="http://schemas.microsoft.com/office/drawing/2014/main" id="{FE2E5033-0BF7-2A76-E5D5-30B75E60D456}"/>
                  </a:ext>
                </a:extLst>
              </p:cNvPr>
              <p:cNvSpPr/>
              <p:nvPr/>
            </p:nvSpPr>
            <p:spPr>
              <a:xfrm>
                <a:off x="4984682" y="1132094"/>
                <a:ext cx="596154" cy="6963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870" extrusionOk="0">
                    <a:moveTo>
                      <a:pt x="409" y="1"/>
                    </a:moveTo>
                    <a:cubicBezTo>
                      <a:pt x="408" y="1"/>
                      <a:pt x="408" y="1"/>
                      <a:pt x="407" y="1"/>
                    </a:cubicBezTo>
                    <a:lnTo>
                      <a:pt x="173" y="20"/>
                    </a:lnTo>
                    <a:cubicBezTo>
                      <a:pt x="173" y="39"/>
                      <a:pt x="173" y="450"/>
                      <a:pt x="136" y="605"/>
                    </a:cubicBezTo>
                    <a:cubicBezTo>
                      <a:pt x="0" y="1190"/>
                      <a:pt x="253" y="2420"/>
                      <a:pt x="253" y="2827"/>
                    </a:cubicBezTo>
                    <a:lnTo>
                      <a:pt x="2457" y="2869"/>
                    </a:lnTo>
                    <a:cubicBezTo>
                      <a:pt x="2415" y="2341"/>
                      <a:pt x="2457" y="1873"/>
                      <a:pt x="2415" y="1367"/>
                    </a:cubicBezTo>
                    <a:cubicBezTo>
                      <a:pt x="2396" y="1017"/>
                      <a:pt x="2438" y="235"/>
                      <a:pt x="2396" y="179"/>
                    </a:cubicBezTo>
                    <a:cubicBezTo>
                      <a:pt x="2377" y="156"/>
                      <a:pt x="2223" y="100"/>
                      <a:pt x="2143" y="81"/>
                    </a:cubicBezTo>
                    <a:cubicBezTo>
                      <a:pt x="2008" y="254"/>
                      <a:pt x="1675" y="666"/>
                      <a:pt x="1324" y="703"/>
                    </a:cubicBezTo>
                    <a:cubicBezTo>
                      <a:pt x="1282" y="706"/>
                      <a:pt x="1243" y="707"/>
                      <a:pt x="1205" y="707"/>
                    </a:cubicBezTo>
                    <a:cubicBezTo>
                      <a:pt x="772" y="707"/>
                      <a:pt x="615" y="522"/>
                      <a:pt x="524" y="432"/>
                    </a:cubicBezTo>
                    <a:cubicBezTo>
                      <a:pt x="429" y="336"/>
                      <a:pt x="426" y="1"/>
                      <a:pt x="4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94;p29">
                <a:extLst>
                  <a:ext uri="{FF2B5EF4-FFF2-40B4-BE49-F238E27FC236}">
                    <a16:creationId xmlns:a16="http://schemas.microsoft.com/office/drawing/2014/main" id="{891AA0E9-2637-74D0-F3CE-D8AF2F9084BD}"/>
                  </a:ext>
                </a:extLst>
              </p:cNvPr>
              <p:cNvSpPr/>
              <p:nvPr/>
            </p:nvSpPr>
            <p:spPr>
              <a:xfrm>
                <a:off x="5438637" y="1175525"/>
                <a:ext cx="364680" cy="809924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3338" extrusionOk="0">
                    <a:moveTo>
                      <a:pt x="487" y="0"/>
                    </a:moveTo>
                    <a:cubicBezTo>
                      <a:pt x="450" y="75"/>
                      <a:pt x="408" y="192"/>
                      <a:pt x="370" y="309"/>
                    </a:cubicBezTo>
                    <a:cubicBezTo>
                      <a:pt x="310" y="487"/>
                      <a:pt x="76" y="1029"/>
                      <a:pt x="408" y="1287"/>
                    </a:cubicBezTo>
                    <a:cubicBezTo>
                      <a:pt x="408" y="1287"/>
                      <a:pt x="370" y="1404"/>
                      <a:pt x="272" y="1928"/>
                    </a:cubicBezTo>
                    <a:cubicBezTo>
                      <a:pt x="235" y="2124"/>
                      <a:pt x="174" y="2316"/>
                      <a:pt x="137" y="2513"/>
                    </a:cubicBezTo>
                    <a:cubicBezTo>
                      <a:pt x="99" y="2709"/>
                      <a:pt x="1" y="3018"/>
                      <a:pt x="99" y="3177"/>
                    </a:cubicBezTo>
                    <a:cubicBezTo>
                      <a:pt x="118" y="3177"/>
                      <a:pt x="118" y="3196"/>
                      <a:pt x="118" y="3196"/>
                    </a:cubicBezTo>
                    <a:cubicBezTo>
                      <a:pt x="186" y="3286"/>
                      <a:pt x="312" y="3337"/>
                      <a:pt x="433" y="3337"/>
                    </a:cubicBezTo>
                    <a:cubicBezTo>
                      <a:pt x="520" y="3337"/>
                      <a:pt x="604" y="3311"/>
                      <a:pt x="661" y="3252"/>
                    </a:cubicBezTo>
                    <a:cubicBezTo>
                      <a:pt x="721" y="3196"/>
                      <a:pt x="759" y="3097"/>
                      <a:pt x="778" y="3018"/>
                    </a:cubicBezTo>
                    <a:cubicBezTo>
                      <a:pt x="955" y="2573"/>
                      <a:pt x="1091" y="2124"/>
                      <a:pt x="1208" y="1675"/>
                    </a:cubicBezTo>
                    <a:cubicBezTo>
                      <a:pt x="1325" y="1287"/>
                      <a:pt x="1503" y="875"/>
                      <a:pt x="1325" y="487"/>
                    </a:cubicBezTo>
                    <a:cubicBezTo>
                      <a:pt x="1171" y="154"/>
                      <a:pt x="820" y="56"/>
                      <a:pt x="487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95;p29">
                <a:extLst>
                  <a:ext uri="{FF2B5EF4-FFF2-40B4-BE49-F238E27FC236}">
                    <a16:creationId xmlns:a16="http://schemas.microsoft.com/office/drawing/2014/main" id="{DEF0ABA1-F42D-35B3-53FC-F64D7265A65A}"/>
                  </a:ext>
                </a:extLst>
              </p:cNvPr>
              <p:cNvSpPr/>
              <p:nvPr/>
            </p:nvSpPr>
            <p:spPr>
              <a:xfrm>
                <a:off x="5305920" y="1392195"/>
                <a:ext cx="109186" cy="21837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900" extrusionOk="0">
                    <a:moveTo>
                      <a:pt x="431" y="1"/>
                    </a:moveTo>
                    <a:cubicBezTo>
                      <a:pt x="80" y="80"/>
                      <a:pt x="0" y="412"/>
                      <a:pt x="19" y="511"/>
                    </a:cubicBezTo>
                    <a:cubicBezTo>
                      <a:pt x="19" y="721"/>
                      <a:pt x="253" y="899"/>
                      <a:pt x="450" y="899"/>
                    </a:cubicBezTo>
                    <a:lnTo>
                      <a:pt x="450" y="862"/>
                    </a:lnTo>
                    <a:cubicBezTo>
                      <a:pt x="272" y="862"/>
                      <a:pt x="61" y="703"/>
                      <a:pt x="38" y="511"/>
                    </a:cubicBezTo>
                    <a:cubicBezTo>
                      <a:pt x="38" y="412"/>
                      <a:pt x="99" y="99"/>
                      <a:pt x="450" y="19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96;p29">
                <a:extLst>
                  <a:ext uri="{FF2B5EF4-FFF2-40B4-BE49-F238E27FC236}">
                    <a16:creationId xmlns:a16="http://schemas.microsoft.com/office/drawing/2014/main" id="{647E6040-39BB-E571-6F76-5A8A3EE6C73D}"/>
                  </a:ext>
                </a:extLst>
              </p:cNvPr>
              <p:cNvSpPr/>
              <p:nvPr/>
            </p:nvSpPr>
            <p:spPr>
              <a:xfrm>
                <a:off x="5150396" y="1363807"/>
                <a:ext cx="504923" cy="62818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589" extrusionOk="0">
                    <a:moveTo>
                      <a:pt x="370" y="1"/>
                    </a:moveTo>
                    <a:cubicBezTo>
                      <a:pt x="272" y="19"/>
                      <a:pt x="0" y="235"/>
                      <a:pt x="19" y="333"/>
                    </a:cubicBezTo>
                    <a:cubicBezTo>
                      <a:pt x="19" y="370"/>
                      <a:pt x="117" y="431"/>
                      <a:pt x="136" y="487"/>
                    </a:cubicBezTo>
                    <a:cubicBezTo>
                      <a:pt x="174" y="548"/>
                      <a:pt x="211" y="604"/>
                      <a:pt x="253" y="665"/>
                    </a:cubicBezTo>
                    <a:cubicBezTo>
                      <a:pt x="309" y="782"/>
                      <a:pt x="370" y="918"/>
                      <a:pt x="426" y="1054"/>
                    </a:cubicBezTo>
                    <a:cubicBezTo>
                      <a:pt x="623" y="1484"/>
                      <a:pt x="857" y="1891"/>
                      <a:pt x="1147" y="2265"/>
                    </a:cubicBezTo>
                    <a:cubicBezTo>
                      <a:pt x="1245" y="2382"/>
                      <a:pt x="1343" y="2499"/>
                      <a:pt x="1479" y="2555"/>
                    </a:cubicBezTo>
                    <a:cubicBezTo>
                      <a:pt x="1536" y="2578"/>
                      <a:pt x="1589" y="2588"/>
                      <a:pt x="1637" y="2588"/>
                    </a:cubicBezTo>
                    <a:cubicBezTo>
                      <a:pt x="1967" y="2588"/>
                      <a:pt x="2081" y="2108"/>
                      <a:pt x="1909" y="1835"/>
                    </a:cubicBezTo>
                    <a:lnTo>
                      <a:pt x="1891" y="1816"/>
                    </a:lnTo>
                    <a:cubicBezTo>
                      <a:pt x="1558" y="1269"/>
                      <a:pt x="1072" y="820"/>
                      <a:pt x="721" y="412"/>
                    </a:cubicBezTo>
                    <a:cubicBezTo>
                      <a:pt x="604" y="277"/>
                      <a:pt x="370" y="1"/>
                      <a:pt x="37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97;p29">
                <a:extLst>
                  <a:ext uri="{FF2B5EF4-FFF2-40B4-BE49-F238E27FC236}">
                    <a16:creationId xmlns:a16="http://schemas.microsoft.com/office/drawing/2014/main" id="{51CE06F2-9453-5C16-52A5-932CA51DD355}"/>
                  </a:ext>
                </a:extLst>
              </p:cNvPr>
              <p:cNvSpPr/>
              <p:nvPr/>
            </p:nvSpPr>
            <p:spPr>
              <a:xfrm>
                <a:off x="4440954" y="1450912"/>
                <a:ext cx="557575" cy="46659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923" extrusionOk="0">
                    <a:moveTo>
                      <a:pt x="856" y="1"/>
                    </a:moveTo>
                    <a:cubicBezTo>
                      <a:pt x="808" y="1"/>
                      <a:pt x="757" y="16"/>
                      <a:pt x="702" y="53"/>
                    </a:cubicBezTo>
                    <a:cubicBezTo>
                      <a:pt x="0" y="540"/>
                      <a:pt x="1404" y="1495"/>
                      <a:pt x="1731" y="1729"/>
                    </a:cubicBezTo>
                    <a:cubicBezTo>
                      <a:pt x="1811" y="1789"/>
                      <a:pt x="1909" y="1883"/>
                      <a:pt x="1989" y="1906"/>
                    </a:cubicBezTo>
                    <a:cubicBezTo>
                      <a:pt x="2013" y="1918"/>
                      <a:pt x="2033" y="1923"/>
                      <a:pt x="2052" y="1923"/>
                    </a:cubicBezTo>
                    <a:cubicBezTo>
                      <a:pt x="2122" y="1923"/>
                      <a:pt x="2155" y="1849"/>
                      <a:pt x="2199" y="1789"/>
                    </a:cubicBezTo>
                    <a:cubicBezTo>
                      <a:pt x="2279" y="1691"/>
                      <a:pt x="2297" y="1649"/>
                      <a:pt x="2223" y="1532"/>
                    </a:cubicBezTo>
                    <a:cubicBezTo>
                      <a:pt x="1909" y="1181"/>
                      <a:pt x="1614" y="811"/>
                      <a:pt x="1324" y="423"/>
                    </a:cubicBezTo>
                    <a:cubicBezTo>
                      <a:pt x="1305" y="386"/>
                      <a:pt x="1263" y="344"/>
                      <a:pt x="1245" y="306"/>
                    </a:cubicBezTo>
                    <a:cubicBezTo>
                      <a:pt x="1141" y="170"/>
                      <a:pt x="1015" y="1"/>
                      <a:pt x="856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98;p29">
                <a:extLst>
                  <a:ext uri="{FF2B5EF4-FFF2-40B4-BE49-F238E27FC236}">
                    <a16:creationId xmlns:a16="http://schemas.microsoft.com/office/drawing/2014/main" id="{8E2791A3-251E-3C6A-44C2-CE712F47BC64}"/>
                  </a:ext>
                </a:extLst>
              </p:cNvPr>
              <p:cNvSpPr/>
              <p:nvPr/>
            </p:nvSpPr>
            <p:spPr>
              <a:xfrm>
                <a:off x="5133897" y="1204155"/>
                <a:ext cx="87106" cy="124958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15" extrusionOk="0">
                    <a:moveTo>
                      <a:pt x="99" y="1"/>
                    </a:moveTo>
                    <a:cubicBezTo>
                      <a:pt x="42" y="1"/>
                      <a:pt x="0" y="82"/>
                      <a:pt x="45" y="116"/>
                    </a:cubicBezTo>
                    <a:cubicBezTo>
                      <a:pt x="143" y="210"/>
                      <a:pt x="204" y="308"/>
                      <a:pt x="185" y="444"/>
                    </a:cubicBezTo>
                    <a:cubicBezTo>
                      <a:pt x="172" y="489"/>
                      <a:pt x="212" y="514"/>
                      <a:pt x="252" y="514"/>
                    </a:cubicBezTo>
                    <a:cubicBezTo>
                      <a:pt x="282" y="514"/>
                      <a:pt x="313" y="499"/>
                      <a:pt x="321" y="467"/>
                    </a:cubicBezTo>
                    <a:cubicBezTo>
                      <a:pt x="358" y="289"/>
                      <a:pt x="260" y="135"/>
                      <a:pt x="143" y="18"/>
                    </a:cubicBezTo>
                    <a:cubicBezTo>
                      <a:pt x="128" y="6"/>
                      <a:pt x="113" y="1"/>
                      <a:pt x="9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99;p29">
                <a:extLst>
                  <a:ext uri="{FF2B5EF4-FFF2-40B4-BE49-F238E27FC236}">
                    <a16:creationId xmlns:a16="http://schemas.microsoft.com/office/drawing/2014/main" id="{F9833EB9-E81C-934C-416C-F83D11CDA979}"/>
                  </a:ext>
                </a:extLst>
              </p:cNvPr>
              <p:cNvSpPr/>
              <p:nvPr/>
            </p:nvSpPr>
            <p:spPr>
              <a:xfrm>
                <a:off x="4856332" y="1018785"/>
                <a:ext cx="307904" cy="40666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76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540"/>
                    </a:lnTo>
                    <a:cubicBezTo>
                      <a:pt x="1" y="1619"/>
                      <a:pt x="61" y="1675"/>
                      <a:pt x="136" y="1675"/>
                    </a:cubicBezTo>
                    <a:lnTo>
                      <a:pt x="1133" y="1675"/>
                    </a:lnTo>
                    <a:cubicBezTo>
                      <a:pt x="1212" y="1675"/>
                      <a:pt x="1269" y="1619"/>
                      <a:pt x="1269" y="1540"/>
                    </a:cubicBezTo>
                    <a:lnTo>
                      <a:pt x="1269" y="136"/>
                    </a:lnTo>
                    <a:cubicBezTo>
                      <a:pt x="1269" y="61"/>
                      <a:pt x="1212" y="0"/>
                      <a:pt x="1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00;p29">
                <a:extLst>
                  <a:ext uri="{FF2B5EF4-FFF2-40B4-BE49-F238E27FC236}">
                    <a16:creationId xmlns:a16="http://schemas.microsoft.com/office/drawing/2014/main" id="{FD744FAC-D10A-9C92-7A31-91E40823FCA0}"/>
                  </a:ext>
                </a:extLst>
              </p:cNvPr>
              <p:cNvSpPr/>
              <p:nvPr/>
            </p:nvSpPr>
            <p:spPr>
              <a:xfrm>
                <a:off x="5009915" y="1197604"/>
                <a:ext cx="184888" cy="9098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75" extrusionOk="0">
                    <a:moveTo>
                      <a:pt x="112" y="1"/>
                    </a:moveTo>
                    <a:cubicBezTo>
                      <a:pt x="28" y="1"/>
                      <a:pt x="1" y="121"/>
                      <a:pt x="88" y="143"/>
                    </a:cubicBezTo>
                    <a:cubicBezTo>
                      <a:pt x="266" y="180"/>
                      <a:pt x="439" y="260"/>
                      <a:pt x="598" y="354"/>
                    </a:cubicBezTo>
                    <a:cubicBezTo>
                      <a:pt x="616" y="368"/>
                      <a:pt x="637" y="375"/>
                      <a:pt x="656" y="375"/>
                    </a:cubicBezTo>
                    <a:cubicBezTo>
                      <a:pt x="716" y="375"/>
                      <a:pt x="762" y="311"/>
                      <a:pt x="673" y="237"/>
                    </a:cubicBezTo>
                    <a:cubicBezTo>
                      <a:pt x="500" y="101"/>
                      <a:pt x="322" y="45"/>
                      <a:pt x="130" y="3"/>
                    </a:cubicBezTo>
                    <a:cubicBezTo>
                      <a:pt x="124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01;p29">
                <a:extLst>
                  <a:ext uri="{FF2B5EF4-FFF2-40B4-BE49-F238E27FC236}">
                    <a16:creationId xmlns:a16="http://schemas.microsoft.com/office/drawing/2014/main" id="{FA638EF0-7B4A-84C0-446A-3EBA289D8055}"/>
                  </a:ext>
                </a:extLst>
              </p:cNvPr>
              <p:cNvSpPr/>
              <p:nvPr/>
            </p:nvSpPr>
            <p:spPr>
              <a:xfrm>
                <a:off x="4975947" y="1231573"/>
                <a:ext cx="200417" cy="9220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80" extrusionOk="0">
                    <a:moveTo>
                      <a:pt x="95" y="0"/>
                    </a:moveTo>
                    <a:cubicBezTo>
                      <a:pt x="31" y="0"/>
                      <a:pt x="0" y="121"/>
                      <a:pt x="74" y="139"/>
                    </a:cubicBezTo>
                    <a:cubicBezTo>
                      <a:pt x="289" y="195"/>
                      <a:pt x="504" y="293"/>
                      <a:pt x="696" y="373"/>
                    </a:cubicBezTo>
                    <a:cubicBezTo>
                      <a:pt x="707" y="378"/>
                      <a:pt x="717" y="380"/>
                      <a:pt x="727" y="380"/>
                    </a:cubicBezTo>
                    <a:cubicBezTo>
                      <a:pt x="789" y="380"/>
                      <a:pt x="826" y="288"/>
                      <a:pt x="757" y="256"/>
                    </a:cubicBezTo>
                    <a:cubicBezTo>
                      <a:pt x="560" y="157"/>
                      <a:pt x="345" y="59"/>
                      <a:pt x="111" y="3"/>
                    </a:cubicBezTo>
                    <a:cubicBezTo>
                      <a:pt x="105" y="1"/>
                      <a:pt x="100" y="0"/>
                      <a:pt x="95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02;p29">
                <a:extLst>
                  <a:ext uri="{FF2B5EF4-FFF2-40B4-BE49-F238E27FC236}">
                    <a16:creationId xmlns:a16="http://schemas.microsoft.com/office/drawing/2014/main" id="{EE81F2C7-1FF7-21E3-D797-949ED4480C41}"/>
                  </a:ext>
                </a:extLst>
              </p:cNvPr>
              <p:cNvSpPr/>
              <p:nvPr/>
            </p:nvSpPr>
            <p:spPr>
              <a:xfrm>
                <a:off x="4989049" y="1276945"/>
                <a:ext cx="168146" cy="84438"/>
              </a:xfrm>
              <a:custGeom>
                <a:avLst/>
                <a:gdLst/>
                <a:ahLst/>
                <a:cxnLst/>
                <a:rect l="l" t="t" r="r" b="b"/>
                <a:pathLst>
                  <a:path w="693" h="348" extrusionOk="0">
                    <a:moveTo>
                      <a:pt x="114" y="0"/>
                    </a:moveTo>
                    <a:cubicBezTo>
                      <a:pt x="102" y="0"/>
                      <a:pt x="91" y="2"/>
                      <a:pt x="81" y="8"/>
                    </a:cubicBezTo>
                    <a:cubicBezTo>
                      <a:pt x="20" y="27"/>
                      <a:pt x="1" y="87"/>
                      <a:pt x="38" y="125"/>
                    </a:cubicBezTo>
                    <a:cubicBezTo>
                      <a:pt x="57" y="144"/>
                      <a:pt x="81" y="144"/>
                      <a:pt x="99" y="144"/>
                    </a:cubicBezTo>
                    <a:lnTo>
                      <a:pt x="155" y="167"/>
                    </a:lnTo>
                    <a:cubicBezTo>
                      <a:pt x="174" y="167"/>
                      <a:pt x="198" y="167"/>
                      <a:pt x="216" y="186"/>
                    </a:cubicBezTo>
                    <a:cubicBezTo>
                      <a:pt x="254" y="186"/>
                      <a:pt x="291" y="204"/>
                      <a:pt x="333" y="223"/>
                    </a:cubicBezTo>
                    <a:cubicBezTo>
                      <a:pt x="408" y="260"/>
                      <a:pt x="488" y="303"/>
                      <a:pt x="567" y="340"/>
                    </a:cubicBezTo>
                    <a:cubicBezTo>
                      <a:pt x="577" y="345"/>
                      <a:pt x="587" y="347"/>
                      <a:pt x="596" y="347"/>
                    </a:cubicBezTo>
                    <a:cubicBezTo>
                      <a:pt x="656" y="347"/>
                      <a:pt x="692" y="255"/>
                      <a:pt x="623" y="223"/>
                    </a:cubicBezTo>
                    <a:cubicBezTo>
                      <a:pt x="548" y="167"/>
                      <a:pt x="450" y="125"/>
                      <a:pt x="352" y="87"/>
                    </a:cubicBezTo>
                    <a:cubicBezTo>
                      <a:pt x="291" y="69"/>
                      <a:pt x="254" y="50"/>
                      <a:pt x="198" y="27"/>
                    </a:cubicBezTo>
                    <a:cubicBezTo>
                      <a:pt x="168" y="13"/>
                      <a:pt x="140" y="0"/>
                      <a:pt x="11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03;p29">
                <a:extLst>
                  <a:ext uri="{FF2B5EF4-FFF2-40B4-BE49-F238E27FC236}">
                    <a16:creationId xmlns:a16="http://schemas.microsoft.com/office/drawing/2014/main" id="{2AB57584-9E16-2DD8-C2BE-EA7BECB6E1C5}"/>
                  </a:ext>
                </a:extLst>
              </p:cNvPr>
              <p:cNvSpPr/>
              <p:nvPr/>
            </p:nvSpPr>
            <p:spPr>
              <a:xfrm>
                <a:off x="5001180" y="1324743"/>
                <a:ext cx="141456" cy="79828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9" extrusionOk="0">
                    <a:moveTo>
                      <a:pt x="80" y="1"/>
                    </a:moveTo>
                    <a:cubicBezTo>
                      <a:pt x="22" y="1"/>
                      <a:pt x="0" y="108"/>
                      <a:pt x="87" y="124"/>
                    </a:cubicBezTo>
                    <a:cubicBezTo>
                      <a:pt x="222" y="180"/>
                      <a:pt x="339" y="241"/>
                      <a:pt x="456" y="321"/>
                    </a:cubicBezTo>
                    <a:cubicBezTo>
                      <a:pt x="467" y="326"/>
                      <a:pt x="477" y="328"/>
                      <a:pt x="487" y="328"/>
                    </a:cubicBezTo>
                    <a:cubicBezTo>
                      <a:pt x="548" y="328"/>
                      <a:pt x="582" y="233"/>
                      <a:pt x="517" y="180"/>
                    </a:cubicBezTo>
                    <a:cubicBezTo>
                      <a:pt x="400" y="106"/>
                      <a:pt x="264" y="45"/>
                      <a:pt x="105" y="7"/>
                    </a:cubicBezTo>
                    <a:cubicBezTo>
                      <a:pt x="96" y="3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04;p29">
                <a:extLst>
                  <a:ext uri="{FF2B5EF4-FFF2-40B4-BE49-F238E27FC236}">
                    <a16:creationId xmlns:a16="http://schemas.microsoft.com/office/drawing/2014/main" id="{F551E92C-847F-7C55-FE0C-947ED186FF83}"/>
                  </a:ext>
                </a:extLst>
              </p:cNvPr>
              <p:cNvSpPr/>
              <p:nvPr/>
            </p:nvSpPr>
            <p:spPr>
              <a:xfrm>
                <a:off x="5093621" y="1254623"/>
                <a:ext cx="164749" cy="204786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44" extrusionOk="0">
                    <a:moveTo>
                      <a:pt x="301" y="1"/>
                    </a:moveTo>
                    <a:cubicBezTo>
                      <a:pt x="208" y="1"/>
                      <a:pt x="151" y="301"/>
                      <a:pt x="19" y="469"/>
                    </a:cubicBezTo>
                    <a:cubicBezTo>
                      <a:pt x="0" y="493"/>
                      <a:pt x="0" y="512"/>
                      <a:pt x="0" y="530"/>
                    </a:cubicBezTo>
                    <a:cubicBezTo>
                      <a:pt x="0" y="568"/>
                      <a:pt x="19" y="586"/>
                      <a:pt x="38" y="610"/>
                    </a:cubicBezTo>
                    <a:cubicBezTo>
                      <a:pt x="94" y="703"/>
                      <a:pt x="174" y="783"/>
                      <a:pt x="272" y="820"/>
                    </a:cubicBezTo>
                    <a:cubicBezTo>
                      <a:pt x="308" y="836"/>
                      <a:pt x="346" y="843"/>
                      <a:pt x="385" y="843"/>
                    </a:cubicBezTo>
                    <a:cubicBezTo>
                      <a:pt x="450" y="843"/>
                      <a:pt x="515" y="821"/>
                      <a:pt x="562" y="783"/>
                    </a:cubicBezTo>
                    <a:cubicBezTo>
                      <a:pt x="641" y="703"/>
                      <a:pt x="679" y="703"/>
                      <a:pt x="679" y="610"/>
                    </a:cubicBezTo>
                    <a:cubicBezTo>
                      <a:pt x="679" y="568"/>
                      <a:pt x="641" y="451"/>
                      <a:pt x="623" y="413"/>
                    </a:cubicBezTo>
                    <a:cubicBezTo>
                      <a:pt x="585" y="315"/>
                      <a:pt x="426" y="44"/>
                      <a:pt x="309" y="2"/>
                    </a:cubicBezTo>
                    <a:cubicBezTo>
                      <a:pt x="306" y="1"/>
                      <a:pt x="304" y="1"/>
                      <a:pt x="301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05;p29">
                <a:extLst>
                  <a:ext uri="{FF2B5EF4-FFF2-40B4-BE49-F238E27FC236}">
                    <a16:creationId xmlns:a16="http://schemas.microsoft.com/office/drawing/2014/main" id="{743A2423-2803-072A-099F-600F24D26402}"/>
                  </a:ext>
                </a:extLst>
              </p:cNvPr>
              <p:cNvSpPr/>
              <p:nvPr/>
            </p:nvSpPr>
            <p:spPr>
              <a:xfrm>
                <a:off x="4998269" y="1094729"/>
                <a:ext cx="24021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99" h="76" extrusionOk="0">
                    <a:moveTo>
                      <a:pt x="43" y="1"/>
                    </a:moveTo>
                    <a:cubicBezTo>
                      <a:pt x="19" y="1"/>
                      <a:pt x="0" y="20"/>
                      <a:pt x="0" y="38"/>
                    </a:cubicBezTo>
                    <a:cubicBezTo>
                      <a:pt x="0" y="57"/>
                      <a:pt x="19" y="76"/>
                      <a:pt x="43" y="76"/>
                    </a:cubicBezTo>
                    <a:cubicBezTo>
                      <a:pt x="80" y="76"/>
                      <a:pt x="99" y="57"/>
                      <a:pt x="99" y="38"/>
                    </a:cubicBezTo>
                    <a:cubicBezTo>
                      <a:pt x="99" y="20"/>
                      <a:pt x="8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06;p29">
                <a:extLst>
                  <a:ext uri="{FF2B5EF4-FFF2-40B4-BE49-F238E27FC236}">
                    <a16:creationId xmlns:a16="http://schemas.microsoft.com/office/drawing/2014/main" id="{F3C776F9-C574-A6CA-E23C-7A34AD7C6B28}"/>
                  </a:ext>
                </a:extLst>
              </p:cNvPr>
              <p:cNvSpPr/>
              <p:nvPr/>
            </p:nvSpPr>
            <p:spPr>
              <a:xfrm>
                <a:off x="4729195" y="4112095"/>
                <a:ext cx="378268" cy="30354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251" extrusionOk="0">
                    <a:moveTo>
                      <a:pt x="1138" y="1"/>
                    </a:moveTo>
                    <a:cubicBezTo>
                      <a:pt x="1066" y="1"/>
                      <a:pt x="992" y="25"/>
                      <a:pt x="936" y="81"/>
                    </a:cubicBezTo>
                    <a:cubicBezTo>
                      <a:pt x="918" y="100"/>
                      <a:pt x="894" y="100"/>
                      <a:pt x="894" y="118"/>
                    </a:cubicBezTo>
                    <a:cubicBezTo>
                      <a:pt x="875" y="156"/>
                      <a:pt x="857" y="198"/>
                      <a:pt x="819" y="235"/>
                    </a:cubicBezTo>
                    <a:cubicBezTo>
                      <a:pt x="702" y="451"/>
                      <a:pt x="525" y="624"/>
                      <a:pt x="309" y="764"/>
                    </a:cubicBezTo>
                    <a:cubicBezTo>
                      <a:pt x="253" y="801"/>
                      <a:pt x="174" y="839"/>
                      <a:pt x="117" y="900"/>
                    </a:cubicBezTo>
                    <a:cubicBezTo>
                      <a:pt x="38" y="975"/>
                      <a:pt x="1" y="1152"/>
                      <a:pt x="136" y="1232"/>
                    </a:cubicBezTo>
                    <a:cubicBezTo>
                      <a:pt x="192" y="1251"/>
                      <a:pt x="253" y="1251"/>
                      <a:pt x="333" y="1251"/>
                    </a:cubicBezTo>
                    <a:cubicBezTo>
                      <a:pt x="506" y="1232"/>
                      <a:pt x="642" y="1152"/>
                      <a:pt x="777" y="1035"/>
                    </a:cubicBezTo>
                    <a:cubicBezTo>
                      <a:pt x="936" y="937"/>
                      <a:pt x="1091" y="839"/>
                      <a:pt x="1245" y="764"/>
                    </a:cubicBezTo>
                    <a:cubicBezTo>
                      <a:pt x="1306" y="741"/>
                      <a:pt x="1362" y="703"/>
                      <a:pt x="1404" y="666"/>
                    </a:cubicBezTo>
                    <a:cubicBezTo>
                      <a:pt x="1559" y="488"/>
                      <a:pt x="1479" y="156"/>
                      <a:pt x="1287" y="39"/>
                    </a:cubicBezTo>
                    <a:cubicBezTo>
                      <a:pt x="1245" y="15"/>
                      <a:pt x="1192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07;p29">
                <a:extLst>
                  <a:ext uri="{FF2B5EF4-FFF2-40B4-BE49-F238E27FC236}">
                    <a16:creationId xmlns:a16="http://schemas.microsoft.com/office/drawing/2014/main" id="{A5F93ABA-BA53-849A-53A5-42A0951B5055}"/>
                  </a:ext>
                </a:extLst>
              </p:cNvPr>
              <p:cNvSpPr/>
              <p:nvPr/>
            </p:nvSpPr>
            <p:spPr>
              <a:xfrm>
                <a:off x="5523799" y="4072303"/>
                <a:ext cx="354490" cy="33847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395" extrusionOk="0">
                    <a:moveTo>
                      <a:pt x="367" y="1"/>
                    </a:moveTo>
                    <a:cubicBezTo>
                      <a:pt x="236" y="1"/>
                      <a:pt x="84" y="78"/>
                      <a:pt x="38" y="165"/>
                    </a:cubicBezTo>
                    <a:cubicBezTo>
                      <a:pt x="1" y="245"/>
                      <a:pt x="1" y="320"/>
                      <a:pt x="1" y="418"/>
                    </a:cubicBezTo>
                    <a:cubicBezTo>
                      <a:pt x="1" y="554"/>
                      <a:pt x="19" y="732"/>
                      <a:pt x="136" y="830"/>
                    </a:cubicBezTo>
                    <a:cubicBezTo>
                      <a:pt x="174" y="886"/>
                      <a:pt x="235" y="905"/>
                      <a:pt x="291" y="947"/>
                    </a:cubicBezTo>
                    <a:cubicBezTo>
                      <a:pt x="487" y="1045"/>
                      <a:pt x="684" y="1162"/>
                      <a:pt x="876" y="1279"/>
                    </a:cubicBezTo>
                    <a:cubicBezTo>
                      <a:pt x="995" y="1335"/>
                      <a:pt x="1112" y="1394"/>
                      <a:pt x="1228" y="1394"/>
                    </a:cubicBezTo>
                    <a:cubicBezTo>
                      <a:pt x="1267" y="1394"/>
                      <a:pt x="1305" y="1388"/>
                      <a:pt x="1344" y="1373"/>
                    </a:cubicBezTo>
                    <a:cubicBezTo>
                      <a:pt x="1404" y="1354"/>
                      <a:pt x="1442" y="1335"/>
                      <a:pt x="1442" y="1298"/>
                    </a:cubicBezTo>
                    <a:cubicBezTo>
                      <a:pt x="1461" y="1237"/>
                      <a:pt x="1442" y="1199"/>
                      <a:pt x="1423" y="1162"/>
                    </a:cubicBezTo>
                    <a:cubicBezTo>
                      <a:pt x="1227" y="867"/>
                      <a:pt x="937" y="671"/>
                      <a:pt x="721" y="418"/>
                    </a:cubicBezTo>
                    <a:cubicBezTo>
                      <a:pt x="660" y="343"/>
                      <a:pt x="604" y="264"/>
                      <a:pt x="567" y="165"/>
                    </a:cubicBezTo>
                    <a:cubicBezTo>
                      <a:pt x="544" y="109"/>
                      <a:pt x="544" y="48"/>
                      <a:pt x="487" y="30"/>
                    </a:cubicBezTo>
                    <a:cubicBezTo>
                      <a:pt x="453" y="10"/>
                      <a:pt x="412" y="1"/>
                      <a:pt x="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8;p29">
                <a:extLst>
                  <a:ext uri="{FF2B5EF4-FFF2-40B4-BE49-F238E27FC236}">
                    <a16:creationId xmlns:a16="http://schemas.microsoft.com/office/drawing/2014/main" id="{EF778F0B-5802-5AC9-6E91-A8550CB54B91}"/>
                  </a:ext>
                </a:extLst>
              </p:cNvPr>
              <p:cNvSpPr/>
              <p:nvPr/>
            </p:nvSpPr>
            <p:spPr>
              <a:xfrm>
                <a:off x="4890057" y="1827476"/>
                <a:ext cx="310815" cy="27515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34" extrusionOk="0">
                    <a:moveTo>
                      <a:pt x="305" y="1"/>
                    </a:moveTo>
                    <a:cubicBezTo>
                      <a:pt x="198" y="1"/>
                      <a:pt x="0" y="130"/>
                      <a:pt x="39" y="256"/>
                    </a:cubicBezTo>
                    <a:cubicBezTo>
                      <a:pt x="58" y="373"/>
                      <a:pt x="114" y="448"/>
                      <a:pt x="194" y="546"/>
                    </a:cubicBezTo>
                    <a:cubicBezTo>
                      <a:pt x="273" y="644"/>
                      <a:pt x="348" y="724"/>
                      <a:pt x="446" y="822"/>
                    </a:cubicBezTo>
                    <a:cubicBezTo>
                      <a:pt x="526" y="958"/>
                      <a:pt x="624" y="1075"/>
                      <a:pt x="779" y="1131"/>
                    </a:cubicBezTo>
                    <a:cubicBezTo>
                      <a:pt x="784" y="1133"/>
                      <a:pt x="789" y="1133"/>
                      <a:pt x="794" y="1133"/>
                    </a:cubicBezTo>
                    <a:cubicBezTo>
                      <a:pt x="846" y="1133"/>
                      <a:pt x="874" y="1054"/>
                      <a:pt x="839" y="1033"/>
                    </a:cubicBezTo>
                    <a:cubicBezTo>
                      <a:pt x="680" y="977"/>
                      <a:pt x="606" y="860"/>
                      <a:pt x="526" y="743"/>
                    </a:cubicBezTo>
                    <a:cubicBezTo>
                      <a:pt x="526" y="724"/>
                      <a:pt x="545" y="724"/>
                      <a:pt x="545" y="705"/>
                    </a:cubicBezTo>
                    <a:cubicBezTo>
                      <a:pt x="680" y="878"/>
                      <a:pt x="858" y="1014"/>
                      <a:pt x="1050" y="1112"/>
                    </a:cubicBezTo>
                    <a:cubicBezTo>
                      <a:pt x="1054" y="1114"/>
                      <a:pt x="1057" y="1115"/>
                      <a:pt x="1061" y="1115"/>
                    </a:cubicBezTo>
                    <a:cubicBezTo>
                      <a:pt x="1101" y="1115"/>
                      <a:pt x="1143" y="1031"/>
                      <a:pt x="1092" y="1014"/>
                    </a:cubicBezTo>
                    <a:cubicBezTo>
                      <a:pt x="914" y="916"/>
                      <a:pt x="760" y="799"/>
                      <a:pt x="624" y="626"/>
                    </a:cubicBezTo>
                    <a:cubicBezTo>
                      <a:pt x="643" y="626"/>
                      <a:pt x="643" y="607"/>
                      <a:pt x="662" y="607"/>
                    </a:cubicBezTo>
                    <a:cubicBezTo>
                      <a:pt x="816" y="761"/>
                      <a:pt x="994" y="897"/>
                      <a:pt x="1190" y="995"/>
                    </a:cubicBezTo>
                    <a:cubicBezTo>
                      <a:pt x="1195" y="997"/>
                      <a:pt x="1200" y="998"/>
                      <a:pt x="1204" y="998"/>
                    </a:cubicBezTo>
                    <a:cubicBezTo>
                      <a:pt x="1252" y="998"/>
                      <a:pt x="1281" y="914"/>
                      <a:pt x="1247" y="897"/>
                    </a:cubicBezTo>
                    <a:cubicBezTo>
                      <a:pt x="1050" y="799"/>
                      <a:pt x="877" y="663"/>
                      <a:pt x="722" y="509"/>
                    </a:cubicBezTo>
                    <a:cubicBezTo>
                      <a:pt x="741" y="509"/>
                      <a:pt x="741" y="490"/>
                      <a:pt x="760" y="471"/>
                    </a:cubicBezTo>
                    <a:cubicBezTo>
                      <a:pt x="877" y="565"/>
                      <a:pt x="994" y="644"/>
                      <a:pt x="1130" y="705"/>
                    </a:cubicBezTo>
                    <a:cubicBezTo>
                      <a:pt x="1139" y="711"/>
                      <a:pt x="1148" y="714"/>
                      <a:pt x="1157" y="714"/>
                    </a:cubicBezTo>
                    <a:cubicBezTo>
                      <a:pt x="1205" y="714"/>
                      <a:pt x="1238" y="639"/>
                      <a:pt x="1190" y="607"/>
                    </a:cubicBezTo>
                    <a:cubicBezTo>
                      <a:pt x="1013" y="527"/>
                      <a:pt x="858" y="429"/>
                      <a:pt x="699" y="312"/>
                    </a:cubicBezTo>
                    <a:cubicBezTo>
                      <a:pt x="680" y="294"/>
                      <a:pt x="582" y="177"/>
                      <a:pt x="526" y="120"/>
                    </a:cubicBezTo>
                    <a:cubicBezTo>
                      <a:pt x="465" y="41"/>
                      <a:pt x="372" y="3"/>
                      <a:pt x="329" y="3"/>
                    </a:cubicBezTo>
                    <a:cubicBezTo>
                      <a:pt x="322" y="2"/>
                      <a:pt x="314" y="1"/>
                      <a:pt x="305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09;p29">
                <a:extLst>
                  <a:ext uri="{FF2B5EF4-FFF2-40B4-BE49-F238E27FC236}">
                    <a16:creationId xmlns:a16="http://schemas.microsoft.com/office/drawing/2014/main" id="{7F494C43-D04E-3F96-D375-3CB4314B1257}"/>
                  </a:ext>
                </a:extLst>
              </p:cNvPr>
              <p:cNvSpPr/>
              <p:nvPr/>
            </p:nvSpPr>
            <p:spPr>
              <a:xfrm>
                <a:off x="5235558" y="891646"/>
                <a:ext cx="131993" cy="23632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974" extrusionOk="0">
                    <a:moveTo>
                      <a:pt x="543" y="0"/>
                    </a:moveTo>
                    <a:lnTo>
                      <a:pt x="543" y="0"/>
                    </a:lnTo>
                    <a:cubicBezTo>
                      <a:pt x="407" y="155"/>
                      <a:pt x="211" y="272"/>
                      <a:pt x="0" y="290"/>
                    </a:cubicBezTo>
                    <a:cubicBezTo>
                      <a:pt x="173" y="445"/>
                      <a:pt x="309" y="641"/>
                      <a:pt x="426" y="838"/>
                    </a:cubicBezTo>
                    <a:cubicBezTo>
                      <a:pt x="487" y="894"/>
                      <a:pt x="524" y="955"/>
                      <a:pt x="524" y="974"/>
                    </a:cubicBezTo>
                    <a:cubicBezTo>
                      <a:pt x="543" y="660"/>
                      <a:pt x="543" y="328"/>
                      <a:pt x="543" y="0"/>
                    </a:cubicBezTo>
                    <a:close/>
                  </a:path>
                </a:pathLst>
              </a:custGeom>
              <a:solidFill>
                <a:srgbClr val="2915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10;p29">
                <a:extLst>
                  <a:ext uri="{FF2B5EF4-FFF2-40B4-BE49-F238E27FC236}">
                    <a16:creationId xmlns:a16="http://schemas.microsoft.com/office/drawing/2014/main" id="{7371031E-4424-DBE2-5AD9-D3C6C0926883}"/>
                  </a:ext>
                </a:extLst>
              </p:cNvPr>
              <p:cNvSpPr/>
              <p:nvPr/>
            </p:nvSpPr>
            <p:spPr>
              <a:xfrm>
                <a:off x="5168593" y="900623"/>
                <a:ext cx="57019" cy="1383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7" extrusionOk="0">
                    <a:moveTo>
                      <a:pt x="42" y="1"/>
                    </a:moveTo>
                    <a:lnTo>
                      <a:pt x="0" y="19"/>
                    </a:lnTo>
                    <a:cubicBezTo>
                      <a:pt x="42" y="57"/>
                      <a:pt x="80" y="57"/>
                      <a:pt x="117" y="57"/>
                    </a:cubicBezTo>
                    <a:cubicBezTo>
                      <a:pt x="159" y="57"/>
                      <a:pt x="197" y="57"/>
                      <a:pt x="234" y="19"/>
                    </a:cubicBezTo>
                    <a:lnTo>
                      <a:pt x="215" y="1"/>
                    </a:lnTo>
                    <a:cubicBezTo>
                      <a:pt x="197" y="19"/>
                      <a:pt x="159" y="19"/>
                      <a:pt x="117" y="19"/>
                    </a:cubicBezTo>
                    <a:cubicBezTo>
                      <a:pt x="99" y="19"/>
                      <a:pt x="61" y="19"/>
                      <a:pt x="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511;p29">
              <a:extLst>
                <a:ext uri="{FF2B5EF4-FFF2-40B4-BE49-F238E27FC236}">
                  <a16:creationId xmlns:a16="http://schemas.microsoft.com/office/drawing/2014/main" id="{D0CCE6FD-19C9-4CD9-42B7-8407197449DC}"/>
                </a:ext>
              </a:extLst>
            </p:cNvPr>
            <p:cNvGrpSpPr/>
            <p:nvPr/>
          </p:nvGrpSpPr>
          <p:grpSpPr>
            <a:xfrm>
              <a:off x="7730637" y="1826999"/>
              <a:ext cx="962500" cy="2776999"/>
              <a:chOff x="7461499" y="1826999"/>
              <a:chExt cx="962500" cy="2776999"/>
            </a:xfrm>
          </p:grpSpPr>
          <p:sp>
            <p:nvSpPr>
              <p:cNvPr id="7" name="Google Shape;512;p29">
                <a:extLst>
                  <a:ext uri="{FF2B5EF4-FFF2-40B4-BE49-F238E27FC236}">
                    <a16:creationId xmlns:a16="http://schemas.microsoft.com/office/drawing/2014/main" id="{55A4EE16-C4F8-C4DC-BE8B-A483E4EBA216}"/>
                  </a:ext>
                </a:extLst>
              </p:cNvPr>
              <p:cNvSpPr/>
              <p:nvPr/>
            </p:nvSpPr>
            <p:spPr>
              <a:xfrm>
                <a:off x="8101929" y="2009579"/>
                <a:ext cx="262882" cy="337964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553" extrusionOk="0">
                    <a:moveTo>
                      <a:pt x="768" y="0"/>
                    </a:moveTo>
                    <a:cubicBezTo>
                      <a:pt x="689" y="0"/>
                      <a:pt x="582" y="28"/>
                      <a:pt x="487" y="43"/>
                    </a:cubicBezTo>
                    <a:cubicBezTo>
                      <a:pt x="427" y="43"/>
                      <a:pt x="235" y="66"/>
                      <a:pt x="216" y="122"/>
                    </a:cubicBezTo>
                    <a:cubicBezTo>
                      <a:pt x="193" y="183"/>
                      <a:pt x="352" y="417"/>
                      <a:pt x="370" y="492"/>
                    </a:cubicBezTo>
                    <a:cubicBezTo>
                      <a:pt x="408" y="628"/>
                      <a:pt x="427" y="787"/>
                      <a:pt x="389" y="922"/>
                    </a:cubicBezTo>
                    <a:cubicBezTo>
                      <a:pt x="352" y="1039"/>
                      <a:pt x="272" y="1138"/>
                      <a:pt x="193" y="1194"/>
                    </a:cubicBezTo>
                    <a:cubicBezTo>
                      <a:pt x="137" y="1236"/>
                      <a:pt x="99" y="1273"/>
                      <a:pt x="57" y="1329"/>
                    </a:cubicBezTo>
                    <a:cubicBezTo>
                      <a:pt x="1" y="1446"/>
                      <a:pt x="155" y="1526"/>
                      <a:pt x="253" y="1545"/>
                    </a:cubicBezTo>
                    <a:cubicBezTo>
                      <a:pt x="270" y="1550"/>
                      <a:pt x="286" y="1552"/>
                      <a:pt x="302" y="1552"/>
                    </a:cubicBezTo>
                    <a:cubicBezTo>
                      <a:pt x="473" y="1552"/>
                      <a:pt x="602" y="1270"/>
                      <a:pt x="778" y="1236"/>
                    </a:cubicBezTo>
                    <a:cubicBezTo>
                      <a:pt x="937" y="1194"/>
                      <a:pt x="1208" y="1194"/>
                      <a:pt x="1128" y="978"/>
                    </a:cubicBezTo>
                    <a:cubicBezTo>
                      <a:pt x="1054" y="862"/>
                      <a:pt x="974" y="745"/>
                      <a:pt x="918" y="609"/>
                    </a:cubicBezTo>
                    <a:cubicBezTo>
                      <a:pt x="838" y="417"/>
                      <a:pt x="820" y="221"/>
                      <a:pt x="820" y="5"/>
                    </a:cubicBezTo>
                    <a:cubicBezTo>
                      <a:pt x="804" y="2"/>
                      <a:pt x="787" y="0"/>
                      <a:pt x="768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13;p29">
                <a:extLst>
                  <a:ext uri="{FF2B5EF4-FFF2-40B4-BE49-F238E27FC236}">
                    <a16:creationId xmlns:a16="http://schemas.microsoft.com/office/drawing/2014/main" id="{B1E55BAB-5EFB-0C61-4C97-5CF744C87F1D}"/>
                  </a:ext>
                </a:extLst>
              </p:cNvPr>
              <p:cNvSpPr/>
              <p:nvPr/>
            </p:nvSpPr>
            <p:spPr>
              <a:xfrm>
                <a:off x="8072552" y="1865082"/>
                <a:ext cx="220011" cy="225019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34" extrusionOk="0">
                    <a:moveTo>
                      <a:pt x="333" y="0"/>
                    </a:moveTo>
                    <a:cubicBezTo>
                      <a:pt x="236" y="0"/>
                      <a:pt x="145" y="40"/>
                      <a:pt x="94" y="103"/>
                    </a:cubicBezTo>
                    <a:cubicBezTo>
                      <a:pt x="38" y="164"/>
                      <a:pt x="38" y="262"/>
                      <a:pt x="38" y="337"/>
                    </a:cubicBezTo>
                    <a:cubicBezTo>
                      <a:pt x="38" y="515"/>
                      <a:pt x="0" y="707"/>
                      <a:pt x="117" y="847"/>
                    </a:cubicBezTo>
                    <a:cubicBezTo>
                      <a:pt x="196" y="945"/>
                      <a:pt x="320" y="987"/>
                      <a:pt x="438" y="987"/>
                    </a:cubicBezTo>
                    <a:cubicBezTo>
                      <a:pt x="461" y="987"/>
                      <a:pt x="484" y="986"/>
                      <a:pt x="505" y="983"/>
                    </a:cubicBezTo>
                    <a:cubicBezTo>
                      <a:pt x="562" y="983"/>
                      <a:pt x="585" y="964"/>
                      <a:pt x="641" y="964"/>
                    </a:cubicBezTo>
                    <a:lnTo>
                      <a:pt x="660" y="964"/>
                    </a:lnTo>
                    <a:cubicBezTo>
                      <a:pt x="669" y="962"/>
                      <a:pt x="678" y="962"/>
                      <a:pt x="686" y="962"/>
                    </a:cubicBezTo>
                    <a:cubicBezTo>
                      <a:pt x="766" y="962"/>
                      <a:pt x="781" y="1034"/>
                      <a:pt x="821" y="1034"/>
                    </a:cubicBezTo>
                    <a:cubicBezTo>
                      <a:pt x="835" y="1034"/>
                      <a:pt x="851" y="1025"/>
                      <a:pt x="875" y="1001"/>
                    </a:cubicBezTo>
                    <a:cubicBezTo>
                      <a:pt x="894" y="983"/>
                      <a:pt x="1011" y="768"/>
                      <a:pt x="1011" y="730"/>
                    </a:cubicBezTo>
                    <a:cubicBezTo>
                      <a:pt x="973" y="534"/>
                      <a:pt x="955" y="239"/>
                      <a:pt x="856" y="145"/>
                    </a:cubicBezTo>
                    <a:cubicBezTo>
                      <a:pt x="739" y="47"/>
                      <a:pt x="524" y="28"/>
                      <a:pt x="388" y="5"/>
                    </a:cubicBezTo>
                    <a:cubicBezTo>
                      <a:pt x="370" y="2"/>
                      <a:pt x="351" y="0"/>
                      <a:pt x="33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14;p29">
                <a:extLst>
                  <a:ext uri="{FF2B5EF4-FFF2-40B4-BE49-F238E27FC236}">
                    <a16:creationId xmlns:a16="http://schemas.microsoft.com/office/drawing/2014/main" id="{81E3C003-AE65-2954-B404-856DBE2FAF71}"/>
                  </a:ext>
                </a:extLst>
              </p:cNvPr>
              <p:cNvSpPr/>
              <p:nvPr/>
            </p:nvSpPr>
            <p:spPr>
              <a:xfrm>
                <a:off x="7972015" y="4185085"/>
                <a:ext cx="197379" cy="36299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68" extrusionOk="0">
                    <a:moveTo>
                      <a:pt x="543" y="0"/>
                    </a:moveTo>
                    <a:cubicBezTo>
                      <a:pt x="417" y="0"/>
                      <a:pt x="284" y="49"/>
                      <a:pt x="205" y="129"/>
                    </a:cubicBezTo>
                    <a:cubicBezTo>
                      <a:pt x="186" y="147"/>
                      <a:pt x="167" y="166"/>
                      <a:pt x="167" y="185"/>
                    </a:cubicBezTo>
                    <a:cubicBezTo>
                      <a:pt x="111" y="283"/>
                      <a:pt x="88" y="400"/>
                      <a:pt x="69" y="536"/>
                    </a:cubicBezTo>
                    <a:cubicBezTo>
                      <a:pt x="50" y="751"/>
                      <a:pt x="32" y="985"/>
                      <a:pt x="13" y="1200"/>
                    </a:cubicBezTo>
                    <a:cubicBezTo>
                      <a:pt x="0" y="1452"/>
                      <a:pt x="168" y="1667"/>
                      <a:pt x="362" y="1667"/>
                    </a:cubicBezTo>
                    <a:cubicBezTo>
                      <a:pt x="453" y="1667"/>
                      <a:pt x="549" y="1621"/>
                      <a:pt x="635" y="1509"/>
                    </a:cubicBezTo>
                    <a:cubicBezTo>
                      <a:pt x="813" y="1275"/>
                      <a:pt x="771" y="887"/>
                      <a:pt x="790" y="615"/>
                    </a:cubicBezTo>
                    <a:cubicBezTo>
                      <a:pt x="813" y="498"/>
                      <a:pt x="907" y="283"/>
                      <a:pt x="850" y="166"/>
                    </a:cubicBezTo>
                    <a:cubicBezTo>
                      <a:pt x="792" y="49"/>
                      <a:pt x="670" y="0"/>
                      <a:pt x="543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15;p29">
                <a:extLst>
                  <a:ext uri="{FF2B5EF4-FFF2-40B4-BE49-F238E27FC236}">
                    <a16:creationId xmlns:a16="http://schemas.microsoft.com/office/drawing/2014/main" id="{D67CBA8A-0ABB-0C76-61A8-2B73D0C75EB0}"/>
                  </a:ext>
                </a:extLst>
              </p:cNvPr>
              <p:cNvSpPr/>
              <p:nvPr/>
            </p:nvSpPr>
            <p:spPr>
              <a:xfrm>
                <a:off x="7724156" y="4439913"/>
                <a:ext cx="415649" cy="16408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54" extrusionOk="0">
                    <a:moveTo>
                      <a:pt x="1132" y="0"/>
                    </a:moveTo>
                    <a:cubicBezTo>
                      <a:pt x="1118" y="0"/>
                      <a:pt x="1104" y="11"/>
                      <a:pt x="1091" y="11"/>
                    </a:cubicBezTo>
                    <a:cubicBezTo>
                      <a:pt x="937" y="85"/>
                      <a:pt x="801" y="184"/>
                      <a:pt x="642" y="244"/>
                    </a:cubicBezTo>
                    <a:cubicBezTo>
                      <a:pt x="488" y="319"/>
                      <a:pt x="314" y="361"/>
                      <a:pt x="137" y="418"/>
                    </a:cubicBezTo>
                    <a:cubicBezTo>
                      <a:pt x="99" y="436"/>
                      <a:pt x="38" y="455"/>
                      <a:pt x="20" y="516"/>
                    </a:cubicBezTo>
                    <a:cubicBezTo>
                      <a:pt x="1" y="553"/>
                      <a:pt x="20" y="595"/>
                      <a:pt x="57" y="633"/>
                    </a:cubicBezTo>
                    <a:cubicBezTo>
                      <a:pt x="137" y="712"/>
                      <a:pt x="235" y="731"/>
                      <a:pt x="333" y="750"/>
                    </a:cubicBezTo>
                    <a:lnTo>
                      <a:pt x="801" y="750"/>
                    </a:lnTo>
                    <a:cubicBezTo>
                      <a:pt x="817" y="752"/>
                      <a:pt x="833" y="754"/>
                      <a:pt x="849" y="754"/>
                    </a:cubicBezTo>
                    <a:cubicBezTo>
                      <a:pt x="950" y="754"/>
                      <a:pt x="1051" y="707"/>
                      <a:pt x="1152" y="670"/>
                    </a:cubicBezTo>
                    <a:cubicBezTo>
                      <a:pt x="1177" y="667"/>
                      <a:pt x="1199" y="665"/>
                      <a:pt x="1221" y="665"/>
                    </a:cubicBezTo>
                    <a:cubicBezTo>
                      <a:pt x="1318" y="665"/>
                      <a:pt x="1388" y="697"/>
                      <a:pt x="1484" y="731"/>
                    </a:cubicBezTo>
                    <a:cubicBezTo>
                      <a:pt x="1524" y="747"/>
                      <a:pt x="1564" y="753"/>
                      <a:pt x="1606" y="753"/>
                    </a:cubicBezTo>
                    <a:cubicBezTo>
                      <a:pt x="1664" y="753"/>
                      <a:pt x="1725" y="742"/>
                      <a:pt x="1793" y="731"/>
                    </a:cubicBezTo>
                    <a:cubicBezTo>
                      <a:pt x="1835" y="712"/>
                      <a:pt x="1873" y="689"/>
                      <a:pt x="1891" y="652"/>
                    </a:cubicBezTo>
                    <a:cubicBezTo>
                      <a:pt x="1910" y="614"/>
                      <a:pt x="1910" y="572"/>
                      <a:pt x="1910" y="553"/>
                    </a:cubicBezTo>
                    <a:cubicBezTo>
                      <a:pt x="1891" y="436"/>
                      <a:pt x="1835" y="301"/>
                      <a:pt x="1873" y="202"/>
                    </a:cubicBezTo>
                    <a:lnTo>
                      <a:pt x="1854" y="202"/>
                    </a:lnTo>
                    <a:cubicBezTo>
                      <a:pt x="1742" y="202"/>
                      <a:pt x="1605" y="239"/>
                      <a:pt x="1481" y="239"/>
                    </a:cubicBezTo>
                    <a:cubicBezTo>
                      <a:pt x="1367" y="239"/>
                      <a:pt x="1265" y="207"/>
                      <a:pt x="1208" y="85"/>
                    </a:cubicBezTo>
                    <a:cubicBezTo>
                      <a:pt x="1189" y="48"/>
                      <a:pt x="1189" y="11"/>
                      <a:pt x="1152" y="11"/>
                    </a:cubicBezTo>
                    <a:cubicBezTo>
                      <a:pt x="1146" y="3"/>
                      <a:pt x="1139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16;p29">
                <a:extLst>
                  <a:ext uri="{FF2B5EF4-FFF2-40B4-BE49-F238E27FC236}">
                    <a16:creationId xmlns:a16="http://schemas.microsoft.com/office/drawing/2014/main" id="{A3B083CC-53AB-17BC-71E1-C233583B99B0}"/>
                  </a:ext>
                </a:extLst>
              </p:cNvPr>
              <p:cNvSpPr/>
              <p:nvPr/>
            </p:nvSpPr>
            <p:spPr>
              <a:xfrm>
                <a:off x="7906514" y="2936187"/>
                <a:ext cx="501173" cy="14419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626" extrusionOk="0">
                    <a:moveTo>
                      <a:pt x="1412" y="0"/>
                    </a:moveTo>
                    <a:cubicBezTo>
                      <a:pt x="1211" y="0"/>
                      <a:pt x="1021" y="51"/>
                      <a:pt x="880" y="192"/>
                    </a:cubicBezTo>
                    <a:cubicBezTo>
                      <a:pt x="857" y="211"/>
                      <a:pt x="857" y="211"/>
                      <a:pt x="857" y="230"/>
                    </a:cubicBezTo>
                    <a:cubicBezTo>
                      <a:pt x="548" y="604"/>
                      <a:pt x="370" y="1072"/>
                      <a:pt x="295" y="1540"/>
                    </a:cubicBezTo>
                    <a:cubicBezTo>
                      <a:pt x="0" y="3177"/>
                      <a:pt x="370" y="4852"/>
                      <a:pt x="295" y="6509"/>
                    </a:cubicBezTo>
                    <a:cubicBezTo>
                      <a:pt x="295" y="6546"/>
                      <a:pt x="1160" y="6546"/>
                      <a:pt x="1152" y="6624"/>
                    </a:cubicBezTo>
                    <a:lnTo>
                      <a:pt x="1152" y="6624"/>
                    </a:lnTo>
                    <a:cubicBezTo>
                      <a:pt x="1404" y="5165"/>
                      <a:pt x="1404" y="3682"/>
                      <a:pt x="1582" y="2218"/>
                    </a:cubicBezTo>
                    <a:cubicBezTo>
                      <a:pt x="1619" y="1966"/>
                      <a:pt x="1657" y="1713"/>
                      <a:pt x="1816" y="1498"/>
                    </a:cubicBezTo>
                    <a:cubicBezTo>
                      <a:pt x="1872" y="1399"/>
                      <a:pt x="1989" y="1306"/>
                      <a:pt x="2050" y="1208"/>
                    </a:cubicBezTo>
                    <a:cubicBezTo>
                      <a:pt x="2260" y="894"/>
                      <a:pt x="2303" y="211"/>
                      <a:pt x="1891" y="75"/>
                    </a:cubicBezTo>
                    <a:cubicBezTo>
                      <a:pt x="1736" y="32"/>
                      <a:pt x="1570" y="0"/>
                      <a:pt x="1412" y="0"/>
                    </a:cubicBezTo>
                    <a:close/>
                    <a:moveTo>
                      <a:pt x="1152" y="6624"/>
                    </a:moveTo>
                    <a:cubicBezTo>
                      <a:pt x="1152" y="6625"/>
                      <a:pt x="1152" y="6625"/>
                      <a:pt x="1151" y="6626"/>
                    </a:cubicBezTo>
                    <a:cubicBezTo>
                      <a:pt x="1152" y="6625"/>
                      <a:pt x="1152" y="6625"/>
                      <a:pt x="1152" y="6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17;p29">
                <a:extLst>
                  <a:ext uri="{FF2B5EF4-FFF2-40B4-BE49-F238E27FC236}">
                    <a16:creationId xmlns:a16="http://schemas.microsoft.com/office/drawing/2014/main" id="{ED1ABABF-0E56-94A8-171C-D16DD0550ACA}"/>
                  </a:ext>
                </a:extLst>
              </p:cNvPr>
              <p:cNvSpPr/>
              <p:nvPr/>
            </p:nvSpPr>
            <p:spPr>
              <a:xfrm>
                <a:off x="8041868" y="2187371"/>
                <a:ext cx="356675" cy="744043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3419" extrusionOk="0">
                    <a:moveTo>
                      <a:pt x="1321" y="1"/>
                    </a:moveTo>
                    <a:cubicBezTo>
                      <a:pt x="1308" y="1"/>
                      <a:pt x="1291" y="3"/>
                      <a:pt x="1269" y="7"/>
                    </a:cubicBezTo>
                    <a:cubicBezTo>
                      <a:pt x="1054" y="26"/>
                      <a:pt x="763" y="26"/>
                      <a:pt x="567" y="143"/>
                    </a:cubicBezTo>
                    <a:cubicBezTo>
                      <a:pt x="492" y="185"/>
                      <a:pt x="431" y="321"/>
                      <a:pt x="394" y="395"/>
                    </a:cubicBezTo>
                    <a:cubicBezTo>
                      <a:pt x="314" y="536"/>
                      <a:pt x="235" y="653"/>
                      <a:pt x="179" y="770"/>
                    </a:cubicBezTo>
                    <a:cubicBezTo>
                      <a:pt x="99" y="863"/>
                      <a:pt x="43" y="980"/>
                      <a:pt x="24" y="1097"/>
                    </a:cubicBezTo>
                    <a:cubicBezTo>
                      <a:pt x="1" y="1214"/>
                      <a:pt x="24" y="1355"/>
                      <a:pt x="99" y="1429"/>
                    </a:cubicBezTo>
                    <a:cubicBezTo>
                      <a:pt x="216" y="1509"/>
                      <a:pt x="296" y="1509"/>
                      <a:pt x="296" y="1663"/>
                    </a:cubicBezTo>
                    <a:cubicBezTo>
                      <a:pt x="314" y="1823"/>
                      <a:pt x="314" y="1977"/>
                      <a:pt x="314" y="2150"/>
                    </a:cubicBezTo>
                    <a:cubicBezTo>
                      <a:pt x="314" y="2464"/>
                      <a:pt x="277" y="2796"/>
                      <a:pt x="179" y="3109"/>
                    </a:cubicBezTo>
                    <a:cubicBezTo>
                      <a:pt x="179" y="3165"/>
                      <a:pt x="118" y="3264"/>
                      <a:pt x="160" y="3320"/>
                    </a:cubicBezTo>
                    <a:cubicBezTo>
                      <a:pt x="197" y="3362"/>
                      <a:pt x="296" y="3343"/>
                      <a:pt x="333" y="3362"/>
                    </a:cubicBezTo>
                    <a:cubicBezTo>
                      <a:pt x="548" y="3381"/>
                      <a:pt x="763" y="3399"/>
                      <a:pt x="979" y="3418"/>
                    </a:cubicBezTo>
                    <a:lnTo>
                      <a:pt x="1250" y="3418"/>
                    </a:lnTo>
                    <a:cubicBezTo>
                      <a:pt x="1404" y="3418"/>
                      <a:pt x="1428" y="3418"/>
                      <a:pt x="1428" y="3264"/>
                    </a:cubicBezTo>
                    <a:cubicBezTo>
                      <a:pt x="1428" y="2950"/>
                      <a:pt x="1447" y="2641"/>
                      <a:pt x="1484" y="2328"/>
                    </a:cubicBezTo>
                    <a:cubicBezTo>
                      <a:pt x="1484" y="2230"/>
                      <a:pt x="1503" y="2150"/>
                      <a:pt x="1503" y="2056"/>
                    </a:cubicBezTo>
                    <a:lnTo>
                      <a:pt x="1503" y="2014"/>
                    </a:lnTo>
                    <a:cubicBezTo>
                      <a:pt x="1564" y="1706"/>
                      <a:pt x="1620" y="1392"/>
                      <a:pt x="1638" y="1079"/>
                    </a:cubicBezTo>
                    <a:cubicBezTo>
                      <a:pt x="1638" y="863"/>
                      <a:pt x="1601" y="629"/>
                      <a:pt x="1545" y="438"/>
                    </a:cubicBezTo>
                    <a:cubicBezTo>
                      <a:pt x="1503" y="321"/>
                      <a:pt x="1465" y="204"/>
                      <a:pt x="1404" y="105"/>
                    </a:cubicBezTo>
                    <a:cubicBezTo>
                      <a:pt x="1375" y="29"/>
                      <a:pt x="1369" y="1"/>
                      <a:pt x="13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18;p29">
                <a:extLst>
                  <a:ext uri="{FF2B5EF4-FFF2-40B4-BE49-F238E27FC236}">
                    <a16:creationId xmlns:a16="http://schemas.microsoft.com/office/drawing/2014/main" id="{A6FD43FA-8788-1DF5-43F9-5118CB74C076}"/>
                  </a:ext>
                </a:extLst>
              </p:cNvPr>
              <p:cNvSpPr/>
              <p:nvPr/>
            </p:nvSpPr>
            <p:spPr>
              <a:xfrm>
                <a:off x="7532876" y="2871991"/>
                <a:ext cx="887009" cy="578216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2657" extrusionOk="0">
                    <a:moveTo>
                      <a:pt x="2518" y="1"/>
                    </a:moveTo>
                    <a:cubicBezTo>
                      <a:pt x="2499" y="1"/>
                      <a:pt x="2499" y="19"/>
                      <a:pt x="2480" y="80"/>
                    </a:cubicBezTo>
                    <a:cubicBezTo>
                      <a:pt x="2480" y="136"/>
                      <a:pt x="2480" y="174"/>
                      <a:pt x="2457" y="235"/>
                    </a:cubicBezTo>
                    <a:cubicBezTo>
                      <a:pt x="2457" y="314"/>
                      <a:pt x="2438" y="389"/>
                      <a:pt x="2401" y="450"/>
                    </a:cubicBezTo>
                    <a:cubicBezTo>
                      <a:pt x="2382" y="469"/>
                      <a:pt x="2340" y="487"/>
                      <a:pt x="2321" y="506"/>
                    </a:cubicBezTo>
                    <a:cubicBezTo>
                      <a:pt x="2050" y="702"/>
                      <a:pt x="1736" y="819"/>
                      <a:pt x="1446" y="955"/>
                    </a:cubicBezTo>
                    <a:cubicBezTo>
                      <a:pt x="1151" y="1091"/>
                      <a:pt x="861" y="1250"/>
                      <a:pt x="585" y="1386"/>
                    </a:cubicBezTo>
                    <a:cubicBezTo>
                      <a:pt x="412" y="1460"/>
                      <a:pt x="197" y="1559"/>
                      <a:pt x="99" y="1718"/>
                    </a:cubicBezTo>
                    <a:cubicBezTo>
                      <a:pt x="0" y="1872"/>
                      <a:pt x="99" y="2144"/>
                      <a:pt x="159" y="2303"/>
                    </a:cubicBezTo>
                    <a:cubicBezTo>
                      <a:pt x="246" y="2532"/>
                      <a:pt x="365" y="2656"/>
                      <a:pt x="556" y="2656"/>
                    </a:cubicBezTo>
                    <a:cubicBezTo>
                      <a:pt x="622" y="2656"/>
                      <a:pt x="697" y="2641"/>
                      <a:pt x="782" y="2611"/>
                    </a:cubicBezTo>
                    <a:cubicBezTo>
                      <a:pt x="1367" y="2420"/>
                      <a:pt x="1970" y="2242"/>
                      <a:pt x="2518" y="1952"/>
                    </a:cubicBezTo>
                    <a:cubicBezTo>
                      <a:pt x="2653" y="1891"/>
                      <a:pt x="2770" y="1811"/>
                      <a:pt x="2925" y="1774"/>
                    </a:cubicBezTo>
                    <a:cubicBezTo>
                      <a:pt x="3276" y="1657"/>
                      <a:pt x="3608" y="1694"/>
                      <a:pt x="3823" y="1343"/>
                    </a:cubicBezTo>
                    <a:cubicBezTo>
                      <a:pt x="4076" y="899"/>
                      <a:pt x="3743" y="525"/>
                      <a:pt x="3767" y="80"/>
                    </a:cubicBezTo>
                    <a:lnTo>
                      <a:pt x="3767" y="38"/>
                    </a:lnTo>
                    <a:cubicBezTo>
                      <a:pt x="3645" y="51"/>
                      <a:pt x="3521" y="56"/>
                      <a:pt x="3397" y="56"/>
                    </a:cubicBezTo>
                    <a:cubicBezTo>
                      <a:pt x="3102" y="56"/>
                      <a:pt x="2804" y="27"/>
                      <a:pt x="25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19;p29">
                <a:extLst>
                  <a:ext uri="{FF2B5EF4-FFF2-40B4-BE49-F238E27FC236}">
                    <a16:creationId xmlns:a16="http://schemas.microsoft.com/office/drawing/2014/main" id="{AD0FFBB4-73EF-F0AE-58C1-13B06C3E3763}"/>
                  </a:ext>
                </a:extLst>
              </p:cNvPr>
              <p:cNvSpPr/>
              <p:nvPr/>
            </p:nvSpPr>
            <p:spPr>
              <a:xfrm>
                <a:off x="7868867" y="2096190"/>
                <a:ext cx="96840" cy="27093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45" extrusionOk="0">
                    <a:moveTo>
                      <a:pt x="93" y="0"/>
                    </a:moveTo>
                    <a:cubicBezTo>
                      <a:pt x="74" y="0"/>
                      <a:pt x="57" y="12"/>
                      <a:pt x="57" y="38"/>
                    </a:cubicBezTo>
                    <a:cubicBezTo>
                      <a:pt x="19" y="113"/>
                      <a:pt x="0" y="211"/>
                      <a:pt x="0" y="309"/>
                    </a:cubicBezTo>
                    <a:lnTo>
                      <a:pt x="0" y="347"/>
                    </a:lnTo>
                    <a:lnTo>
                      <a:pt x="0" y="426"/>
                    </a:lnTo>
                    <a:cubicBezTo>
                      <a:pt x="19" y="487"/>
                      <a:pt x="57" y="543"/>
                      <a:pt x="94" y="580"/>
                    </a:cubicBezTo>
                    <a:lnTo>
                      <a:pt x="94" y="604"/>
                    </a:lnTo>
                    <a:lnTo>
                      <a:pt x="117" y="623"/>
                    </a:lnTo>
                    <a:cubicBezTo>
                      <a:pt x="136" y="641"/>
                      <a:pt x="136" y="660"/>
                      <a:pt x="136" y="679"/>
                    </a:cubicBezTo>
                    <a:cubicBezTo>
                      <a:pt x="155" y="679"/>
                      <a:pt x="155" y="697"/>
                      <a:pt x="155" y="697"/>
                    </a:cubicBezTo>
                    <a:cubicBezTo>
                      <a:pt x="155" y="740"/>
                      <a:pt x="0" y="1147"/>
                      <a:pt x="0" y="1207"/>
                    </a:cubicBezTo>
                    <a:cubicBezTo>
                      <a:pt x="7" y="1232"/>
                      <a:pt x="22" y="1241"/>
                      <a:pt x="40" y="1241"/>
                    </a:cubicBezTo>
                    <a:cubicBezTo>
                      <a:pt x="76" y="1241"/>
                      <a:pt x="124" y="1207"/>
                      <a:pt x="136" y="1207"/>
                    </a:cubicBezTo>
                    <a:cubicBezTo>
                      <a:pt x="211" y="1207"/>
                      <a:pt x="351" y="1245"/>
                      <a:pt x="426" y="1245"/>
                    </a:cubicBezTo>
                    <a:cubicBezTo>
                      <a:pt x="445" y="1245"/>
                      <a:pt x="445" y="857"/>
                      <a:pt x="445" y="796"/>
                    </a:cubicBezTo>
                    <a:cubicBezTo>
                      <a:pt x="445" y="562"/>
                      <a:pt x="370" y="543"/>
                      <a:pt x="290" y="464"/>
                    </a:cubicBezTo>
                    <a:lnTo>
                      <a:pt x="272" y="464"/>
                    </a:lnTo>
                    <a:cubicBezTo>
                      <a:pt x="272" y="445"/>
                      <a:pt x="192" y="389"/>
                      <a:pt x="192" y="347"/>
                    </a:cubicBezTo>
                    <a:cubicBezTo>
                      <a:pt x="173" y="290"/>
                      <a:pt x="192" y="253"/>
                      <a:pt x="211" y="192"/>
                    </a:cubicBezTo>
                    <a:cubicBezTo>
                      <a:pt x="192" y="192"/>
                      <a:pt x="173" y="173"/>
                      <a:pt x="155" y="173"/>
                    </a:cubicBezTo>
                    <a:cubicBezTo>
                      <a:pt x="173" y="173"/>
                      <a:pt x="173" y="155"/>
                      <a:pt x="173" y="155"/>
                    </a:cubicBezTo>
                    <a:cubicBezTo>
                      <a:pt x="173" y="113"/>
                      <a:pt x="155" y="94"/>
                      <a:pt x="117" y="94"/>
                    </a:cubicBezTo>
                    <a:cubicBezTo>
                      <a:pt x="136" y="75"/>
                      <a:pt x="136" y="75"/>
                      <a:pt x="136" y="56"/>
                    </a:cubicBezTo>
                    <a:cubicBezTo>
                      <a:pt x="147" y="21"/>
                      <a:pt x="119" y="0"/>
                      <a:pt x="9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20;p29">
                <a:extLst>
                  <a:ext uri="{FF2B5EF4-FFF2-40B4-BE49-F238E27FC236}">
                    <a16:creationId xmlns:a16="http://schemas.microsoft.com/office/drawing/2014/main" id="{D9B50C28-8EDC-193B-C470-B131E30A75EB}"/>
                  </a:ext>
                </a:extLst>
              </p:cNvPr>
              <p:cNvSpPr/>
              <p:nvPr/>
            </p:nvSpPr>
            <p:spPr>
              <a:xfrm>
                <a:off x="7796621" y="2252221"/>
                <a:ext cx="513360" cy="481593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13" extrusionOk="0">
                    <a:moveTo>
                      <a:pt x="2072" y="0"/>
                    </a:moveTo>
                    <a:cubicBezTo>
                      <a:pt x="1988" y="0"/>
                      <a:pt x="1900" y="30"/>
                      <a:pt x="1830" y="79"/>
                    </a:cubicBezTo>
                    <a:cubicBezTo>
                      <a:pt x="1694" y="177"/>
                      <a:pt x="1619" y="313"/>
                      <a:pt x="1502" y="448"/>
                    </a:cubicBezTo>
                    <a:cubicBezTo>
                      <a:pt x="1306" y="706"/>
                      <a:pt x="1053" y="940"/>
                      <a:pt x="800" y="1131"/>
                    </a:cubicBezTo>
                    <a:cubicBezTo>
                      <a:pt x="777" y="1150"/>
                      <a:pt x="758" y="1174"/>
                      <a:pt x="739" y="1174"/>
                    </a:cubicBezTo>
                    <a:cubicBezTo>
                      <a:pt x="739" y="1075"/>
                      <a:pt x="758" y="958"/>
                      <a:pt x="758" y="841"/>
                    </a:cubicBezTo>
                    <a:cubicBezTo>
                      <a:pt x="777" y="781"/>
                      <a:pt x="856" y="565"/>
                      <a:pt x="856" y="472"/>
                    </a:cubicBezTo>
                    <a:cubicBezTo>
                      <a:pt x="838" y="448"/>
                      <a:pt x="838" y="430"/>
                      <a:pt x="838" y="430"/>
                    </a:cubicBezTo>
                    <a:cubicBezTo>
                      <a:pt x="811" y="405"/>
                      <a:pt x="714" y="392"/>
                      <a:pt x="610" y="392"/>
                    </a:cubicBezTo>
                    <a:cubicBezTo>
                      <a:pt x="472" y="392"/>
                      <a:pt x="322" y="416"/>
                      <a:pt x="309" y="472"/>
                    </a:cubicBezTo>
                    <a:cubicBezTo>
                      <a:pt x="155" y="996"/>
                      <a:pt x="0" y="1525"/>
                      <a:pt x="272" y="2049"/>
                    </a:cubicBezTo>
                    <a:cubicBezTo>
                      <a:pt x="322" y="2131"/>
                      <a:pt x="383" y="2213"/>
                      <a:pt x="459" y="2213"/>
                    </a:cubicBezTo>
                    <a:cubicBezTo>
                      <a:pt x="474" y="2213"/>
                      <a:pt x="489" y="2210"/>
                      <a:pt x="505" y="2203"/>
                    </a:cubicBezTo>
                    <a:cubicBezTo>
                      <a:pt x="524" y="2203"/>
                      <a:pt x="543" y="2184"/>
                      <a:pt x="566" y="2184"/>
                    </a:cubicBezTo>
                    <a:cubicBezTo>
                      <a:pt x="622" y="2166"/>
                      <a:pt x="683" y="2147"/>
                      <a:pt x="721" y="2109"/>
                    </a:cubicBezTo>
                    <a:cubicBezTo>
                      <a:pt x="1385" y="1735"/>
                      <a:pt x="1928" y="1309"/>
                      <a:pt x="2279" y="607"/>
                    </a:cubicBezTo>
                    <a:cubicBezTo>
                      <a:pt x="2321" y="528"/>
                      <a:pt x="2358" y="448"/>
                      <a:pt x="2358" y="355"/>
                    </a:cubicBezTo>
                    <a:lnTo>
                      <a:pt x="2358" y="214"/>
                    </a:lnTo>
                    <a:cubicBezTo>
                      <a:pt x="2340" y="177"/>
                      <a:pt x="2321" y="140"/>
                      <a:pt x="2298" y="97"/>
                    </a:cubicBezTo>
                    <a:cubicBezTo>
                      <a:pt x="2239" y="30"/>
                      <a:pt x="2157" y="0"/>
                      <a:pt x="2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21;p29">
                <a:extLst>
                  <a:ext uri="{FF2B5EF4-FFF2-40B4-BE49-F238E27FC236}">
                    <a16:creationId xmlns:a16="http://schemas.microsoft.com/office/drawing/2014/main" id="{C081DDC7-54E6-B0C5-8DEF-1EA30CA6F813}"/>
                  </a:ext>
                </a:extLst>
              </p:cNvPr>
              <p:cNvSpPr/>
              <p:nvPr/>
            </p:nvSpPr>
            <p:spPr>
              <a:xfrm>
                <a:off x="7868867" y="2018719"/>
                <a:ext cx="76601" cy="1997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918" extrusionOk="0">
                    <a:moveTo>
                      <a:pt x="19" y="1"/>
                    </a:moveTo>
                    <a:cubicBezTo>
                      <a:pt x="0" y="1"/>
                      <a:pt x="0" y="24"/>
                      <a:pt x="0" y="43"/>
                    </a:cubicBezTo>
                    <a:lnTo>
                      <a:pt x="290" y="899"/>
                    </a:lnTo>
                    <a:cubicBezTo>
                      <a:pt x="309" y="918"/>
                      <a:pt x="309" y="918"/>
                      <a:pt x="328" y="918"/>
                    </a:cubicBezTo>
                    <a:cubicBezTo>
                      <a:pt x="351" y="918"/>
                      <a:pt x="351" y="899"/>
                      <a:pt x="351" y="880"/>
                    </a:cubicBezTo>
                    <a:lnTo>
                      <a:pt x="57" y="24"/>
                    </a:lnTo>
                    <a:cubicBezTo>
                      <a:pt x="38" y="1"/>
                      <a:pt x="38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22;p29">
                <a:extLst>
                  <a:ext uri="{FF2B5EF4-FFF2-40B4-BE49-F238E27FC236}">
                    <a16:creationId xmlns:a16="http://schemas.microsoft.com/office/drawing/2014/main" id="{C6C4585B-8CC6-A1FB-FBFA-9B4612A387AA}"/>
                  </a:ext>
                </a:extLst>
              </p:cNvPr>
              <p:cNvSpPr/>
              <p:nvPr/>
            </p:nvSpPr>
            <p:spPr>
              <a:xfrm>
                <a:off x="7914566" y="2146024"/>
                <a:ext cx="60280" cy="11533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30" extrusionOk="0">
                    <a:moveTo>
                      <a:pt x="84" y="0"/>
                    </a:moveTo>
                    <a:cubicBezTo>
                      <a:pt x="64" y="0"/>
                      <a:pt x="43" y="17"/>
                      <a:pt x="43" y="43"/>
                    </a:cubicBezTo>
                    <a:lnTo>
                      <a:pt x="62" y="99"/>
                    </a:lnTo>
                    <a:cubicBezTo>
                      <a:pt x="80" y="118"/>
                      <a:pt x="99" y="141"/>
                      <a:pt x="118" y="141"/>
                    </a:cubicBezTo>
                    <a:lnTo>
                      <a:pt x="118" y="160"/>
                    </a:lnTo>
                    <a:lnTo>
                      <a:pt x="118" y="178"/>
                    </a:lnTo>
                    <a:cubicBezTo>
                      <a:pt x="118" y="197"/>
                      <a:pt x="118" y="216"/>
                      <a:pt x="99" y="235"/>
                    </a:cubicBezTo>
                    <a:lnTo>
                      <a:pt x="80" y="235"/>
                    </a:lnTo>
                    <a:cubicBezTo>
                      <a:pt x="62" y="235"/>
                      <a:pt x="62" y="235"/>
                      <a:pt x="62" y="216"/>
                    </a:cubicBezTo>
                    <a:cubicBezTo>
                      <a:pt x="52" y="206"/>
                      <a:pt x="48" y="202"/>
                      <a:pt x="43" y="202"/>
                    </a:cubicBezTo>
                    <a:cubicBezTo>
                      <a:pt x="38" y="202"/>
                      <a:pt x="34" y="206"/>
                      <a:pt x="24" y="216"/>
                    </a:cubicBezTo>
                    <a:cubicBezTo>
                      <a:pt x="24" y="235"/>
                      <a:pt x="1" y="277"/>
                      <a:pt x="24" y="295"/>
                    </a:cubicBezTo>
                    <a:cubicBezTo>
                      <a:pt x="24" y="314"/>
                      <a:pt x="43" y="333"/>
                      <a:pt x="62" y="351"/>
                    </a:cubicBezTo>
                    <a:cubicBezTo>
                      <a:pt x="99" y="431"/>
                      <a:pt x="160" y="492"/>
                      <a:pt x="179" y="492"/>
                    </a:cubicBezTo>
                    <a:lnTo>
                      <a:pt x="197" y="492"/>
                    </a:lnTo>
                    <a:lnTo>
                      <a:pt x="179" y="511"/>
                    </a:lnTo>
                    <a:lnTo>
                      <a:pt x="197" y="529"/>
                    </a:lnTo>
                    <a:cubicBezTo>
                      <a:pt x="258" y="450"/>
                      <a:pt x="277" y="375"/>
                      <a:pt x="235" y="277"/>
                    </a:cubicBezTo>
                    <a:lnTo>
                      <a:pt x="235" y="160"/>
                    </a:lnTo>
                    <a:cubicBezTo>
                      <a:pt x="235" y="118"/>
                      <a:pt x="216" y="99"/>
                      <a:pt x="197" y="80"/>
                    </a:cubicBezTo>
                    <a:cubicBezTo>
                      <a:pt x="179" y="61"/>
                      <a:pt x="141" y="61"/>
                      <a:pt x="118" y="24"/>
                    </a:cubicBezTo>
                    <a:cubicBezTo>
                      <a:pt x="111" y="7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23;p29">
                <a:extLst>
                  <a:ext uri="{FF2B5EF4-FFF2-40B4-BE49-F238E27FC236}">
                    <a16:creationId xmlns:a16="http://schemas.microsoft.com/office/drawing/2014/main" id="{665C1057-01D0-EFAC-78CE-2B633E0B144B}"/>
                  </a:ext>
                </a:extLst>
              </p:cNvPr>
              <p:cNvSpPr/>
              <p:nvPr/>
            </p:nvSpPr>
            <p:spPr>
              <a:xfrm rot="-556676">
                <a:off x="8085750" y="2022896"/>
                <a:ext cx="53099" cy="1610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" extrusionOk="0">
                    <a:moveTo>
                      <a:pt x="221" y="1"/>
                    </a:moveTo>
                    <a:cubicBezTo>
                      <a:pt x="218" y="1"/>
                      <a:pt x="214" y="2"/>
                      <a:pt x="210" y="6"/>
                    </a:cubicBezTo>
                    <a:cubicBezTo>
                      <a:pt x="189" y="30"/>
                      <a:pt x="154" y="40"/>
                      <a:pt x="117" y="40"/>
                    </a:cubicBezTo>
                    <a:cubicBezTo>
                      <a:pt x="89" y="40"/>
                      <a:pt x="61" y="35"/>
                      <a:pt x="37" y="25"/>
                    </a:cubicBezTo>
                    <a:cubicBezTo>
                      <a:pt x="30" y="19"/>
                      <a:pt x="24" y="17"/>
                      <a:pt x="19" y="17"/>
                    </a:cubicBezTo>
                    <a:cubicBezTo>
                      <a:pt x="6" y="17"/>
                      <a:pt x="0" y="31"/>
                      <a:pt x="14" y="48"/>
                    </a:cubicBezTo>
                    <a:cubicBezTo>
                      <a:pt x="49" y="65"/>
                      <a:pt x="84" y="74"/>
                      <a:pt x="117" y="74"/>
                    </a:cubicBezTo>
                    <a:cubicBezTo>
                      <a:pt x="159" y="74"/>
                      <a:pt x="198" y="59"/>
                      <a:pt x="229" y="25"/>
                    </a:cubicBezTo>
                    <a:cubicBezTo>
                      <a:pt x="244" y="25"/>
                      <a:pt x="235" y="1"/>
                      <a:pt x="221" y="1"/>
                    </a:cubicBezTo>
                    <a:close/>
                  </a:path>
                </a:pathLst>
              </a:custGeom>
              <a:solidFill>
                <a:srgbClr val="132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24;p29">
                <a:extLst>
                  <a:ext uri="{FF2B5EF4-FFF2-40B4-BE49-F238E27FC236}">
                    <a16:creationId xmlns:a16="http://schemas.microsoft.com/office/drawing/2014/main" id="{D73011B5-3C53-B11E-1CC8-F9AC958A097F}"/>
                  </a:ext>
                </a:extLst>
              </p:cNvPr>
              <p:cNvSpPr/>
              <p:nvPr/>
            </p:nvSpPr>
            <p:spPr>
              <a:xfrm>
                <a:off x="8182445" y="1951475"/>
                <a:ext cx="29814" cy="3808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75" extrusionOk="0">
                    <a:moveTo>
                      <a:pt x="38" y="1"/>
                    </a:moveTo>
                    <a:cubicBezTo>
                      <a:pt x="19" y="1"/>
                      <a:pt x="19" y="1"/>
                      <a:pt x="19" y="20"/>
                    </a:cubicBezTo>
                    <a:cubicBezTo>
                      <a:pt x="0" y="57"/>
                      <a:pt x="0" y="76"/>
                      <a:pt x="0" y="118"/>
                    </a:cubicBezTo>
                    <a:lnTo>
                      <a:pt x="0" y="155"/>
                    </a:lnTo>
                    <a:cubicBezTo>
                      <a:pt x="19" y="155"/>
                      <a:pt x="57" y="174"/>
                      <a:pt x="80" y="174"/>
                    </a:cubicBezTo>
                    <a:cubicBezTo>
                      <a:pt x="136" y="155"/>
                      <a:pt x="136" y="99"/>
                      <a:pt x="136" y="57"/>
                    </a:cubicBezTo>
                    <a:cubicBezTo>
                      <a:pt x="117" y="20"/>
                      <a:pt x="80" y="1"/>
                      <a:pt x="38" y="1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25;p29">
                <a:extLst>
                  <a:ext uri="{FF2B5EF4-FFF2-40B4-BE49-F238E27FC236}">
                    <a16:creationId xmlns:a16="http://schemas.microsoft.com/office/drawing/2014/main" id="{B4ACB45E-85C3-9176-E757-09C397DA77D2}"/>
                  </a:ext>
                </a:extLst>
              </p:cNvPr>
              <p:cNvSpPr/>
              <p:nvPr/>
            </p:nvSpPr>
            <p:spPr>
              <a:xfrm>
                <a:off x="8016408" y="3567491"/>
                <a:ext cx="314893" cy="27246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" extrusionOk="0">
                    <a:moveTo>
                      <a:pt x="197" y="0"/>
                    </a:moveTo>
                    <a:cubicBezTo>
                      <a:pt x="99" y="0"/>
                      <a:pt x="43" y="117"/>
                      <a:pt x="24" y="216"/>
                    </a:cubicBezTo>
                    <a:cubicBezTo>
                      <a:pt x="1" y="253"/>
                      <a:pt x="1" y="314"/>
                      <a:pt x="1" y="351"/>
                    </a:cubicBezTo>
                    <a:lnTo>
                      <a:pt x="1" y="370"/>
                    </a:lnTo>
                    <a:cubicBezTo>
                      <a:pt x="1" y="487"/>
                      <a:pt x="99" y="566"/>
                      <a:pt x="197" y="627"/>
                    </a:cubicBezTo>
                    <a:cubicBezTo>
                      <a:pt x="296" y="665"/>
                      <a:pt x="413" y="683"/>
                      <a:pt x="511" y="721"/>
                    </a:cubicBezTo>
                    <a:cubicBezTo>
                      <a:pt x="646" y="782"/>
                      <a:pt x="763" y="861"/>
                      <a:pt x="843" y="955"/>
                    </a:cubicBezTo>
                    <a:cubicBezTo>
                      <a:pt x="918" y="1034"/>
                      <a:pt x="979" y="1231"/>
                      <a:pt x="1096" y="1250"/>
                    </a:cubicBezTo>
                    <a:cubicBezTo>
                      <a:pt x="1104" y="1251"/>
                      <a:pt x="1112" y="1252"/>
                      <a:pt x="1120" y="1252"/>
                    </a:cubicBezTo>
                    <a:cubicBezTo>
                      <a:pt x="1209" y="1252"/>
                      <a:pt x="1289" y="1164"/>
                      <a:pt x="1311" y="1095"/>
                    </a:cubicBezTo>
                    <a:cubicBezTo>
                      <a:pt x="1348" y="997"/>
                      <a:pt x="1404" y="917"/>
                      <a:pt x="1428" y="819"/>
                    </a:cubicBezTo>
                    <a:cubicBezTo>
                      <a:pt x="1447" y="721"/>
                      <a:pt x="1447" y="627"/>
                      <a:pt x="1386" y="529"/>
                    </a:cubicBezTo>
                    <a:cubicBezTo>
                      <a:pt x="1311" y="412"/>
                      <a:pt x="1133" y="393"/>
                      <a:pt x="997" y="333"/>
                    </a:cubicBezTo>
                    <a:cubicBezTo>
                      <a:pt x="862" y="276"/>
                      <a:pt x="726" y="197"/>
                      <a:pt x="586" y="136"/>
                    </a:cubicBezTo>
                    <a:cubicBezTo>
                      <a:pt x="492" y="80"/>
                      <a:pt x="333" y="0"/>
                      <a:pt x="197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26;p29">
                <a:extLst>
                  <a:ext uri="{FF2B5EF4-FFF2-40B4-BE49-F238E27FC236}">
                    <a16:creationId xmlns:a16="http://schemas.microsoft.com/office/drawing/2014/main" id="{4C8B41A5-A771-2202-E41A-BF1906E45C85}"/>
                  </a:ext>
                </a:extLst>
              </p:cNvPr>
              <p:cNvSpPr/>
              <p:nvPr/>
            </p:nvSpPr>
            <p:spPr>
              <a:xfrm>
                <a:off x="8220092" y="3647574"/>
                <a:ext cx="203908" cy="38584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73" extrusionOk="0">
                    <a:moveTo>
                      <a:pt x="395" y="0"/>
                    </a:moveTo>
                    <a:cubicBezTo>
                      <a:pt x="308" y="0"/>
                      <a:pt x="235" y="7"/>
                      <a:pt x="235" y="25"/>
                    </a:cubicBezTo>
                    <a:cubicBezTo>
                      <a:pt x="235" y="44"/>
                      <a:pt x="352" y="414"/>
                      <a:pt x="235" y="568"/>
                    </a:cubicBezTo>
                    <a:cubicBezTo>
                      <a:pt x="178" y="648"/>
                      <a:pt x="80" y="704"/>
                      <a:pt x="1" y="765"/>
                    </a:cubicBezTo>
                    <a:cubicBezTo>
                      <a:pt x="1" y="765"/>
                      <a:pt x="216" y="1097"/>
                      <a:pt x="216" y="1116"/>
                    </a:cubicBezTo>
                    <a:cubicBezTo>
                      <a:pt x="295" y="1270"/>
                      <a:pt x="314" y="1406"/>
                      <a:pt x="352" y="1565"/>
                    </a:cubicBezTo>
                    <a:cubicBezTo>
                      <a:pt x="375" y="1640"/>
                      <a:pt x="412" y="1719"/>
                      <a:pt x="468" y="1757"/>
                    </a:cubicBezTo>
                    <a:cubicBezTo>
                      <a:pt x="494" y="1767"/>
                      <a:pt x="520" y="1772"/>
                      <a:pt x="545" y="1772"/>
                    </a:cubicBezTo>
                    <a:cubicBezTo>
                      <a:pt x="578" y="1772"/>
                      <a:pt x="611" y="1762"/>
                      <a:pt x="646" y="1738"/>
                    </a:cubicBezTo>
                    <a:cubicBezTo>
                      <a:pt x="936" y="1602"/>
                      <a:pt x="782" y="1078"/>
                      <a:pt x="726" y="863"/>
                    </a:cubicBezTo>
                    <a:cubicBezTo>
                      <a:pt x="684" y="765"/>
                      <a:pt x="646" y="666"/>
                      <a:pt x="684" y="568"/>
                    </a:cubicBezTo>
                    <a:cubicBezTo>
                      <a:pt x="702" y="512"/>
                      <a:pt x="745" y="451"/>
                      <a:pt x="782" y="395"/>
                    </a:cubicBezTo>
                    <a:cubicBezTo>
                      <a:pt x="819" y="278"/>
                      <a:pt x="782" y="100"/>
                      <a:pt x="665" y="25"/>
                    </a:cubicBezTo>
                    <a:cubicBezTo>
                      <a:pt x="644" y="12"/>
                      <a:pt x="508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27;p29">
                <a:extLst>
                  <a:ext uri="{FF2B5EF4-FFF2-40B4-BE49-F238E27FC236}">
                    <a16:creationId xmlns:a16="http://schemas.microsoft.com/office/drawing/2014/main" id="{3850D6E8-2488-4FF4-403C-3832036FB997}"/>
                  </a:ext>
                </a:extLst>
              </p:cNvPr>
              <p:cNvSpPr/>
              <p:nvPr/>
            </p:nvSpPr>
            <p:spPr>
              <a:xfrm>
                <a:off x="7461499" y="3181876"/>
                <a:ext cx="713133" cy="555801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2554" extrusionOk="0">
                    <a:moveTo>
                      <a:pt x="888" y="0"/>
                    </a:moveTo>
                    <a:cubicBezTo>
                      <a:pt x="784" y="0"/>
                      <a:pt x="669" y="94"/>
                      <a:pt x="544" y="153"/>
                    </a:cubicBezTo>
                    <a:cubicBezTo>
                      <a:pt x="408" y="214"/>
                      <a:pt x="253" y="294"/>
                      <a:pt x="155" y="429"/>
                    </a:cubicBezTo>
                    <a:cubicBezTo>
                      <a:pt x="57" y="565"/>
                      <a:pt x="20" y="762"/>
                      <a:pt x="1" y="935"/>
                    </a:cubicBezTo>
                    <a:cubicBezTo>
                      <a:pt x="1" y="1052"/>
                      <a:pt x="1" y="1187"/>
                      <a:pt x="38" y="1304"/>
                    </a:cubicBezTo>
                    <a:cubicBezTo>
                      <a:pt x="174" y="1697"/>
                      <a:pt x="586" y="1772"/>
                      <a:pt x="913" y="1908"/>
                    </a:cubicBezTo>
                    <a:cubicBezTo>
                      <a:pt x="1498" y="2165"/>
                      <a:pt x="3000" y="2535"/>
                      <a:pt x="3042" y="2554"/>
                    </a:cubicBezTo>
                    <a:cubicBezTo>
                      <a:pt x="3061" y="2554"/>
                      <a:pt x="3253" y="2006"/>
                      <a:pt x="3276" y="1931"/>
                    </a:cubicBezTo>
                    <a:cubicBezTo>
                      <a:pt x="3000" y="1735"/>
                      <a:pt x="2691" y="1557"/>
                      <a:pt x="2396" y="1384"/>
                    </a:cubicBezTo>
                    <a:cubicBezTo>
                      <a:pt x="2125" y="1187"/>
                      <a:pt x="1793" y="1033"/>
                      <a:pt x="1461" y="972"/>
                    </a:cubicBezTo>
                    <a:cubicBezTo>
                      <a:pt x="1442" y="972"/>
                      <a:pt x="1423" y="972"/>
                      <a:pt x="1404" y="954"/>
                    </a:cubicBezTo>
                    <a:cubicBezTo>
                      <a:pt x="1381" y="935"/>
                      <a:pt x="1381" y="916"/>
                      <a:pt x="1381" y="897"/>
                    </a:cubicBezTo>
                    <a:cubicBezTo>
                      <a:pt x="1381" y="799"/>
                      <a:pt x="1245" y="603"/>
                      <a:pt x="1208" y="504"/>
                    </a:cubicBezTo>
                    <a:cubicBezTo>
                      <a:pt x="1147" y="369"/>
                      <a:pt x="1110" y="233"/>
                      <a:pt x="1054" y="116"/>
                    </a:cubicBezTo>
                    <a:cubicBezTo>
                      <a:pt x="1002" y="31"/>
                      <a:pt x="947" y="0"/>
                      <a:pt x="8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28;p29">
                <a:extLst>
                  <a:ext uri="{FF2B5EF4-FFF2-40B4-BE49-F238E27FC236}">
                    <a16:creationId xmlns:a16="http://schemas.microsoft.com/office/drawing/2014/main" id="{938A01DC-BD00-EE92-DEE7-DA06D217F6A1}"/>
                  </a:ext>
                </a:extLst>
              </p:cNvPr>
              <p:cNvSpPr/>
              <p:nvPr/>
            </p:nvSpPr>
            <p:spPr>
              <a:xfrm>
                <a:off x="8131524" y="1827652"/>
                <a:ext cx="225234" cy="33665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47" extrusionOk="0">
                    <a:moveTo>
                      <a:pt x="262" y="0"/>
                    </a:moveTo>
                    <a:cubicBezTo>
                      <a:pt x="125" y="0"/>
                      <a:pt x="1" y="37"/>
                      <a:pt x="1" y="158"/>
                    </a:cubicBezTo>
                    <a:cubicBezTo>
                      <a:pt x="1" y="238"/>
                      <a:pt x="136" y="373"/>
                      <a:pt x="174" y="453"/>
                    </a:cubicBezTo>
                    <a:cubicBezTo>
                      <a:pt x="234" y="589"/>
                      <a:pt x="253" y="706"/>
                      <a:pt x="253" y="841"/>
                    </a:cubicBezTo>
                    <a:cubicBezTo>
                      <a:pt x="272" y="1038"/>
                      <a:pt x="234" y="1230"/>
                      <a:pt x="155" y="1426"/>
                    </a:cubicBezTo>
                    <a:cubicBezTo>
                      <a:pt x="138" y="1480"/>
                      <a:pt x="185" y="1546"/>
                      <a:pt x="249" y="1546"/>
                    </a:cubicBezTo>
                    <a:cubicBezTo>
                      <a:pt x="256" y="1546"/>
                      <a:pt x="264" y="1545"/>
                      <a:pt x="272" y="1543"/>
                    </a:cubicBezTo>
                    <a:cubicBezTo>
                      <a:pt x="506" y="1487"/>
                      <a:pt x="740" y="1426"/>
                      <a:pt x="974" y="1328"/>
                    </a:cubicBezTo>
                    <a:cubicBezTo>
                      <a:pt x="1016" y="1328"/>
                      <a:pt x="1035" y="1290"/>
                      <a:pt x="1035" y="1253"/>
                    </a:cubicBezTo>
                    <a:cubicBezTo>
                      <a:pt x="1035" y="1038"/>
                      <a:pt x="1035" y="823"/>
                      <a:pt x="992" y="607"/>
                    </a:cubicBezTo>
                    <a:cubicBezTo>
                      <a:pt x="936" y="373"/>
                      <a:pt x="782" y="158"/>
                      <a:pt x="585" y="60"/>
                    </a:cubicBezTo>
                    <a:cubicBezTo>
                      <a:pt x="529" y="33"/>
                      <a:pt x="390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29;p29">
                <a:extLst>
                  <a:ext uri="{FF2B5EF4-FFF2-40B4-BE49-F238E27FC236}">
                    <a16:creationId xmlns:a16="http://schemas.microsoft.com/office/drawing/2014/main" id="{C873CB25-AF76-EF8E-FBAB-FBD3CD8BFAE4}"/>
                  </a:ext>
                </a:extLst>
              </p:cNvPr>
              <p:cNvSpPr/>
              <p:nvPr/>
            </p:nvSpPr>
            <p:spPr>
              <a:xfrm>
                <a:off x="8033817" y="1826999"/>
                <a:ext cx="203908" cy="101193"/>
              </a:xfrm>
              <a:custGeom>
                <a:avLst/>
                <a:gdLst/>
                <a:ahLst/>
                <a:cxnLst/>
                <a:rect l="l" t="t" r="r" b="b"/>
                <a:pathLst>
                  <a:path w="937" h="465" extrusionOk="0">
                    <a:moveTo>
                      <a:pt x="634" y="1"/>
                    </a:moveTo>
                    <a:cubicBezTo>
                      <a:pt x="511" y="1"/>
                      <a:pt x="407" y="107"/>
                      <a:pt x="264" y="107"/>
                    </a:cubicBezTo>
                    <a:cubicBezTo>
                      <a:pt x="255" y="107"/>
                      <a:pt x="245" y="106"/>
                      <a:pt x="234" y="105"/>
                    </a:cubicBezTo>
                    <a:lnTo>
                      <a:pt x="155" y="105"/>
                    </a:lnTo>
                    <a:cubicBezTo>
                      <a:pt x="117" y="124"/>
                      <a:pt x="99" y="142"/>
                      <a:pt x="80" y="161"/>
                    </a:cubicBezTo>
                    <a:cubicBezTo>
                      <a:pt x="0" y="241"/>
                      <a:pt x="0" y="358"/>
                      <a:pt x="80" y="437"/>
                    </a:cubicBezTo>
                    <a:cubicBezTo>
                      <a:pt x="99" y="456"/>
                      <a:pt x="99" y="456"/>
                      <a:pt x="117" y="456"/>
                    </a:cubicBezTo>
                    <a:cubicBezTo>
                      <a:pt x="124" y="462"/>
                      <a:pt x="132" y="464"/>
                      <a:pt x="142" y="464"/>
                    </a:cubicBezTo>
                    <a:cubicBezTo>
                      <a:pt x="162" y="464"/>
                      <a:pt x="184" y="456"/>
                      <a:pt x="197" y="456"/>
                    </a:cubicBezTo>
                    <a:cubicBezTo>
                      <a:pt x="370" y="414"/>
                      <a:pt x="566" y="437"/>
                      <a:pt x="740" y="414"/>
                    </a:cubicBezTo>
                    <a:cubicBezTo>
                      <a:pt x="857" y="414"/>
                      <a:pt x="936" y="320"/>
                      <a:pt x="917" y="203"/>
                    </a:cubicBezTo>
                    <a:cubicBezTo>
                      <a:pt x="880" y="105"/>
                      <a:pt x="800" y="25"/>
                      <a:pt x="683" y="7"/>
                    </a:cubicBezTo>
                    <a:cubicBezTo>
                      <a:pt x="667" y="3"/>
                      <a:pt x="650" y="1"/>
                      <a:pt x="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1217800" y="2158025"/>
            <a:ext cx="3539400" cy="17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b="1" dirty="0"/>
              <a:t>Project Background</a:t>
            </a:r>
            <a:r>
              <a:rPr lang="en-US" sz="1200" dirty="0"/>
              <a:t>: Address the issue of employee attrition, its impact on organizations, and the need for predictive modeling to identify factors influencing turnover.</a:t>
            </a:r>
          </a:p>
          <a:p>
            <a:pPr marL="152400" lvl="0" indent="0">
              <a:buNone/>
            </a:pPr>
            <a:endParaRPr lang="en-US" sz="1200" dirty="0"/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To develop a model that predicts attrition likelihood and identifies key indicators to aid in employee retention.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Overview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526854" y="2322898"/>
            <a:ext cx="2637634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Kaggle Employee Attrition dataset with 1,470 records and 35 features, covering demographics, job roles, satisfaction levels, and performance metrics.</a:t>
            </a:r>
          </a:p>
        </p:txBody>
      </p:sp>
      <p:grpSp>
        <p:nvGrpSpPr>
          <p:cNvPr id="599" name="Google Shape;599;p32"/>
          <p:cNvGrpSpPr/>
          <p:nvPr/>
        </p:nvGrpSpPr>
        <p:grpSpPr>
          <a:xfrm>
            <a:off x="6365816" y="924978"/>
            <a:ext cx="1874190" cy="2952521"/>
            <a:chOff x="5695176" y="506275"/>
            <a:chExt cx="2405584" cy="3789656"/>
          </a:xfrm>
        </p:grpSpPr>
        <p:sp>
          <p:nvSpPr>
            <p:cNvPr id="600" name="Google Shape;600;p32"/>
            <p:cNvSpPr/>
            <p:nvPr/>
          </p:nvSpPr>
          <p:spPr>
            <a:xfrm>
              <a:off x="5789766" y="1147483"/>
              <a:ext cx="2235917" cy="3107021"/>
            </a:xfrm>
            <a:custGeom>
              <a:avLst/>
              <a:gdLst/>
              <a:ahLst/>
              <a:cxnLst/>
              <a:rect l="l" t="t" r="r" b="b"/>
              <a:pathLst>
                <a:path w="9317" h="12947" extrusionOk="0">
                  <a:moveTo>
                    <a:pt x="0" y="0"/>
                  </a:moveTo>
                  <a:lnTo>
                    <a:pt x="0" y="12947"/>
                  </a:lnTo>
                  <a:lnTo>
                    <a:pt x="9316" y="12947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388275" y="1639216"/>
              <a:ext cx="444651" cy="533459"/>
            </a:xfrm>
            <a:custGeom>
              <a:avLst/>
              <a:gdLst/>
              <a:ahLst/>
              <a:cxnLst/>
              <a:rect l="l" t="t" r="r" b="b"/>
              <a:pathLst>
                <a:path w="1853" h="2223" extrusionOk="0">
                  <a:moveTo>
                    <a:pt x="838" y="0"/>
                  </a:moveTo>
                  <a:lnTo>
                    <a:pt x="838" y="0"/>
                  </a:lnTo>
                  <a:cubicBezTo>
                    <a:pt x="936" y="57"/>
                    <a:pt x="1034" y="117"/>
                    <a:pt x="1109" y="192"/>
                  </a:cubicBezTo>
                  <a:lnTo>
                    <a:pt x="0" y="1540"/>
                  </a:lnTo>
                  <a:lnTo>
                    <a:pt x="0" y="1540"/>
                  </a:lnTo>
                  <a:lnTo>
                    <a:pt x="1480" y="564"/>
                  </a:lnTo>
                  <a:lnTo>
                    <a:pt x="1480" y="564"/>
                  </a:lnTo>
                  <a:cubicBezTo>
                    <a:pt x="1320" y="331"/>
                    <a:pt x="1102" y="135"/>
                    <a:pt x="838" y="0"/>
                  </a:cubicBezTo>
                  <a:close/>
                  <a:moveTo>
                    <a:pt x="1483" y="562"/>
                  </a:moveTo>
                  <a:lnTo>
                    <a:pt x="1480" y="564"/>
                  </a:lnTo>
                  <a:lnTo>
                    <a:pt x="1480" y="564"/>
                  </a:lnTo>
                  <a:cubicBezTo>
                    <a:pt x="1743" y="948"/>
                    <a:pt x="1850" y="1432"/>
                    <a:pt x="1755" y="1902"/>
                  </a:cubicBezTo>
                  <a:lnTo>
                    <a:pt x="1755" y="1902"/>
                  </a:lnTo>
                  <a:cubicBezTo>
                    <a:pt x="1852" y="1429"/>
                    <a:pt x="1750" y="943"/>
                    <a:pt x="1483" y="562"/>
                  </a:cubicBezTo>
                  <a:close/>
                  <a:moveTo>
                    <a:pt x="1755" y="1902"/>
                  </a:moveTo>
                  <a:cubicBezTo>
                    <a:pt x="1733" y="2010"/>
                    <a:pt x="1700" y="2118"/>
                    <a:pt x="1657" y="2223"/>
                  </a:cubicBezTo>
                  <a:cubicBezTo>
                    <a:pt x="1700" y="2118"/>
                    <a:pt x="1733" y="2010"/>
                    <a:pt x="1755" y="1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967107" y="1965791"/>
              <a:ext cx="421409" cy="425965"/>
            </a:xfrm>
            <a:custGeom>
              <a:avLst/>
              <a:gdLst/>
              <a:ahLst/>
              <a:cxnLst/>
              <a:rect l="l" t="t" r="r" b="b"/>
              <a:pathLst>
                <a:path w="1756" h="1775" extrusionOk="0">
                  <a:moveTo>
                    <a:pt x="80" y="1"/>
                  </a:moveTo>
                  <a:lnTo>
                    <a:pt x="80" y="1"/>
                  </a:lnTo>
                  <a:cubicBezTo>
                    <a:pt x="1" y="745"/>
                    <a:pt x="408" y="1465"/>
                    <a:pt x="1110" y="1774"/>
                  </a:cubicBezTo>
                  <a:lnTo>
                    <a:pt x="1755" y="179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233250" y="1771425"/>
              <a:ext cx="611049" cy="658498"/>
            </a:xfrm>
            <a:custGeom>
              <a:avLst/>
              <a:gdLst/>
              <a:ahLst/>
              <a:cxnLst/>
              <a:rect l="l" t="t" r="r" b="b"/>
              <a:pathLst>
                <a:path w="2537" h="2734" extrusionOk="0">
                  <a:moveTo>
                    <a:pt x="2129" y="1"/>
                  </a:moveTo>
                  <a:lnTo>
                    <a:pt x="646" y="979"/>
                  </a:lnTo>
                  <a:lnTo>
                    <a:pt x="1" y="2574"/>
                  </a:lnTo>
                  <a:lnTo>
                    <a:pt x="24" y="2598"/>
                  </a:lnTo>
                  <a:cubicBezTo>
                    <a:pt x="241" y="2689"/>
                    <a:pt x="467" y="2733"/>
                    <a:pt x="690" y="2733"/>
                  </a:cubicBezTo>
                  <a:cubicBezTo>
                    <a:pt x="1365" y="2733"/>
                    <a:pt x="2011" y="2334"/>
                    <a:pt x="2303" y="1662"/>
                  </a:cubicBezTo>
                  <a:cubicBezTo>
                    <a:pt x="2537" y="1096"/>
                    <a:pt x="2457" y="469"/>
                    <a:pt x="2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276550" y="1592175"/>
              <a:ext cx="223700" cy="416574"/>
            </a:xfrm>
            <a:custGeom>
              <a:avLst/>
              <a:gdLst/>
              <a:ahLst/>
              <a:cxnLst/>
              <a:rect l="l" t="t" r="r" b="b"/>
              <a:pathLst>
                <a:path w="899" h="1726" extrusionOk="0">
                  <a:moveTo>
                    <a:pt x="524" y="0"/>
                  </a:moveTo>
                  <a:cubicBezTo>
                    <a:pt x="337" y="0"/>
                    <a:pt x="148" y="30"/>
                    <a:pt x="0" y="88"/>
                  </a:cubicBezTo>
                  <a:lnTo>
                    <a:pt x="449" y="1726"/>
                  </a:lnTo>
                  <a:lnTo>
                    <a:pt x="898" y="46"/>
                  </a:lnTo>
                  <a:cubicBezTo>
                    <a:pt x="784" y="15"/>
                    <a:pt x="655" y="0"/>
                    <a:pt x="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986305" y="1609671"/>
              <a:ext cx="402211" cy="399087"/>
            </a:xfrm>
            <a:custGeom>
              <a:avLst/>
              <a:gdLst/>
              <a:ahLst/>
              <a:cxnLst/>
              <a:rect l="l" t="t" r="r" b="b"/>
              <a:pathLst>
                <a:path w="1676" h="1663" extrusionOk="0">
                  <a:moveTo>
                    <a:pt x="1253" y="0"/>
                  </a:moveTo>
                  <a:cubicBezTo>
                    <a:pt x="1253" y="0"/>
                    <a:pt x="1244" y="2"/>
                    <a:pt x="1226" y="6"/>
                  </a:cubicBezTo>
                  <a:lnTo>
                    <a:pt x="1227" y="8"/>
                  </a:lnTo>
                  <a:lnTo>
                    <a:pt x="1227" y="8"/>
                  </a:lnTo>
                  <a:cubicBezTo>
                    <a:pt x="1244" y="3"/>
                    <a:pt x="1254" y="0"/>
                    <a:pt x="1253" y="0"/>
                  </a:cubicBezTo>
                  <a:close/>
                  <a:moveTo>
                    <a:pt x="1227" y="8"/>
                  </a:moveTo>
                  <a:cubicBezTo>
                    <a:pt x="1087" y="53"/>
                    <a:pt x="434" y="294"/>
                    <a:pt x="136" y="998"/>
                  </a:cubicBezTo>
                  <a:cubicBezTo>
                    <a:pt x="56" y="1153"/>
                    <a:pt x="19" y="1312"/>
                    <a:pt x="0" y="1485"/>
                  </a:cubicBezTo>
                  <a:lnTo>
                    <a:pt x="1675" y="1663"/>
                  </a:lnTo>
                  <a:lnTo>
                    <a:pt x="1675" y="1644"/>
                  </a:lnTo>
                  <a:lnTo>
                    <a:pt x="1227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388275" y="1603275"/>
              <a:ext cx="269899" cy="405476"/>
            </a:xfrm>
            <a:custGeom>
              <a:avLst/>
              <a:gdLst/>
              <a:ahLst/>
              <a:cxnLst/>
              <a:rect l="l" t="t" r="r" b="b"/>
              <a:pathLst>
                <a:path w="1110" h="1680" extrusionOk="0">
                  <a:moveTo>
                    <a:pt x="449" y="0"/>
                  </a:moveTo>
                  <a:lnTo>
                    <a:pt x="0" y="1680"/>
                  </a:lnTo>
                  <a:lnTo>
                    <a:pt x="1109" y="332"/>
                  </a:lnTo>
                  <a:cubicBezTo>
                    <a:pt x="992" y="234"/>
                    <a:pt x="875" y="159"/>
                    <a:pt x="721" y="98"/>
                  </a:cubicBezTo>
                  <a:cubicBezTo>
                    <a:pt x="641" y="61"/>
                    <a:pt x="548" y="23"/>
                    <a:pt x="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7230333" y="3220130"/>
              <a:ext cx="89034" cy="725460"/>
            </a:xfrm>
            <a:custGeom>
              <a:avLst/>
              <a:gdLst/>
              <a:ahLst/>
              <a:cxnLst/>
              <a:rect l="l" t="t" r="r" b="b"/>
              <a:pathLst>
                <a:path w="371" h="3023" extrusionOk="0">
                  <a:moveTo>
                    <a:pt x="0" y="0"/>
                  </a:moveTo>
                  <a:lnTo>
                    <a:pt x="0" y="3023"/>
                  </a:lnTo>
                  <a:lnTo>
                    <a:pt x="370" y="302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7033794" y="3384032"/>
              <a:ext cx="89034" cy="561553"/>
            </a:xfrm>
            <a:custGeom>
              <a:avLst/>
              <a:gdLst/>
              <a:ahLst/>
              <a:cxnLst/>
              <a:rect l="l" t="t" r="r" b="b"/>
              <a:pathLst>
                <a:path w="371" h="2340" extrusionOk="0">
                  <a:moveTo>
                    <a:pt x="1" y="0"/>
                  </a:moveTo>
                  <a:lnTo>
                    <a:pt x="1" y="2340"/>
                  </a:lnTo>
                  <a:lnTo>
                    <a:pt x="370" y="234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832935" y="3514337"/>
              <a:ext cx="93353" cy="431244"/>
            </a:xfrm>
            <a:custGeom>
              <a:avLst/>
              <a:gdLst/>
              <a:ahLst/>
              <a:cxnLst/>
              <a:rect l="l" t="t" r="r" b="b"/>
              <a:pathLst>
                <a:path w="389" h="1797" extrusionOk="0">
                  <a:moveTo>
                    <a:pt x="0" y="0"/>
                  </a:moveTo>
                  <a:lnTo>
                    <a:pt x="0" y="1797"/>
                  </a:lnTo>
                  <a:lnTo>
                    <a:pt x="388" y="17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631837" y="3632164"/>
              <a:ext cx="89034" cy="313414"/>
            </a:xfrm>
            <a:custGeom>
              <a:avLst/>
              <a:gdLst/>
              <a:ahLst/>
              <a:cxnLst/>
              <a:rect l="l" t="t" r="r" b="b"/>
              <a:pathLst>
                <a:path w="371" h="1306" extrusionOk="0">
                  <a:moveTo>
                    <a:pt x="1" y="0"/>
                  </a:moveTo>
                  <a:lnTo>
                    <a:pt x="1" y="1306"/>
                  </a:lnTo>
                  <a:lnTo>
                    <a:pt x="370" y="1306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429778" y="3734392"/>
              <a:ext cx="94553" cy="211182"/>
            </a:xfrm>
            <a:custGeom>
              <a:avLst/>
              <a:gdLst/>
              <a:ahLst/>
              <a:cxnLst/>
              <a:rect l="l" t="t" r="r" b="b"/>
              <a:pathLst>
                <a:path w="394" h="880" extrusionOk="0">
                  <a:moveTo>
                    <a:pt x="0" y="0"/>
                  </a:moveTo>
                  <a:lnTo>
                    <a:pt x="0" y="880"/>
                  </a:lnTo>
                  <a:lnTo>
                    <a:pt x="393" y="88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89393" y="3987084"/>
              <a:ext cx="1269027" cy="19198"/>
            </a:xfrm>
            <a:custGeom>
              <a:avLst/>
              <a:gdLst/>
              <a:ahLst/>
              <a:cxnLst/>
              <a:rect l="l" t="t" r="r" b="b"/>
              <a:pathLst>
                <a:path w="5288" h="80" extrusionOk="0">
                  <a:moveTo>
                    <a:pt x="1" y="0"/>
                  </a:moveTo>
                  <a:lnTo>
                    <a:pt x="1" y="80"/>
                  </a:lnTo>
                  <a:lnTo>
                    <a:pt x="5288" y="80"/>
                  </a:lnTo>
                  <a:lnTo>
                    <a:pt x="5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289393" y="3112382"/>
              <a:ext cx="23758" cy="898485"/>
            </a:xfrm>
            <a:custGeom>
              <a:avLst/>
              <a:gdLst/>
              <a:ahLst/>
              <a:cxnLst/>
              <a:rect l="l" t="t" r="r" b="b"/>
              <a:pathLst>
                <a:path w="99" h="3744" extrusionOk="0">
                  <a:moveTo>
                    <a:pt x="1" y="0"/>
                  </a:moveTo>
                  <a:lnTo>
                    <a:pt x="1" y="3743"/>
                  </a:lnTo>
                  <a:lnTo>
                    <a:pt x="99" y="37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7052992" y="1633668"/>
              <a:ext cx="719948" cy="89992"/>
            </a:xfrm>
            <a:custGeom>
              <a:avLst/>
              <a:gdLst/>
              <a:ahLst/>
              <a:cxnLst/>
              <a:rect l="l" t="t" r="r" b="b"/>
              <a:pathLst>
                <a:path w="3000" h="375" extrusionOk="0">
                  <a:moveTo>
                    <a:pt x="0" y="0"/>
                  </a:moveTo>
                  <a:lnTo>
                    <a:pt x="0" y="374"/>
                  </a:lnTo>
                  <a:lnTo>
                    <a:pt x="2999" y="374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7052992" y="1764934"/>
              <a:ext cx="499884" cy="89033"/>
            </a:xfrm>
            <a:custGeom>
              <a:avLst/>
              <a:gdLst/>
              <a:ahLst/>
              <a:cxnLst/>
              <a:rect l="l" t="t" r="r" b="b"/>
              <a:pathLst>
                <a:path w="2083" h="371" extrusionOk="0">
                  <a:moveTo>
                    <a:pt x="0" y="0"/>
                  </a:moveTo>
                  <a:lnTo>
                    <a:pt x="0" y="370"/>
                  </a:lnTo>
                  <a:lnTo>
                    <a:pt x="2082" y="370"/>
                  </a:lnTo>
                  <a:lnTo>
                    <a:pt x="20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7052992" y="1900758"/>
              <a:ext cx="499884" cy="89033"/>
            </a:xfrm>
            <a:custGeom>
              <a:avLst/>
              <a:gdLst/>
              <a:ahLst/>
              <a:cxnLst/>
              <a:rect l="l" t="t" r="r" b="b"/>
              <a:pathLst>
                <a:path w="2083" h="371" extrusionOk="0">
                  <a:moveTo>
                    <a:pt x="0" y="1"/>
                  </a:moveTo>
                  <a:lnTo>
                    <a:pt x="0" y="370"/>
                  </a:lnTo>
                  <a:lnTo>
                    <a:pt x="2082" y="370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7052992" y="2032264"/>
              <a:ext cx="280780" cy="88793"/>
            </a:xfrm>
            <a:custGeom>
              <a:avLst/>
              <a:gdLst/>
              <a:ahLst/>
              <a:cxnLst/>
              <a:rect l="l" t="t" r="r" b="b"/>
              <a:pathLst>
                <a:path w="1170" h="370" extrusionOk="0">
                  <a:moveTo>
                    <a:pt x="0" y="0"/>
                  </a:moveTo>
                  <a:lnTo>
                    <a:pt x="0" y="370"/>
                  </a:lnTo>
                  <a:lnTo>
                    <a:pt x="1170" y="370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7052992" y="2166888"/>
              <a:ext cx="229183" cy="89992"/>
            </a:xfrm>
            <a:custGeom>
              <a:avLst/>
              <a:gdLst/>
              <a:ahLst/>
              <a:cxnLst/>
              <a:rect l="l" t="t" r="r" b="b"/>
              <a:pathLst>
                <a:path w="955" h="375" extrusionOk="0">
                  <a:moveTo>
                    <a:pt x="0" y="0"/>
                  </a:moveTo>
                  <a:lnTo>
                    <a:pt x="0" y="375"/>
                  </a:lnTo>
                  <a:lnTo>
                    <a:pt x="955" y="37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7052992" y="2298154"/>
              <a:ext cx="186466" cy="93592"/>
            </a:xfrm>
            <a:custGeom>
              <a:avLst/>
              <a:gdLst/>
              <a:ahLst/>
              <a:cxnLst/>
              <a:rect l="l" t="t" r="r" b="b"/>
              <a:pathLst>
                <a:path w="777" h="390" extrusionOk="0">
                  <a:moveTo>
                    <a:pt x="0" y="1"/>
                  </a:moveTo>
                  <a:lnTo>
                    <a:pt x="0" y="389"/>
                  </a:lnTo>
                  <a:lnTo>
                    <a:pt x="777" y="389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388263" y="1306825"/>
              <a:ext cx="935452" cy="41757"/>
            </a:xfrm>
            <a:custGeom>
              <a:avLst/>
              <a:gdLst/>
              <a:ahLst/>
              <a:cxnLst/>
              <a:rect l="l" t="t" r="r" b="b"/>
              <a:pathLst>
                <a:path w="3898" h="174" extrusionOk="0">
                  <a:moveTo>
                    <a:pt x="0" y="0"/>
                  </a:moveTo>
                  <a:lnTo>
                    <a:pt x="0" y="174"/>
                  </a:lnTo>
                  <a:lnTo>
                    <a:pt x="3898" y="174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388263" y="1367538"/>
              <a:ext cx="322536" cy="41757"/>
            </a:xfrm>
            <a:custGeom>
              <a:avLst/>
              <a:gdLst/>
              <a:ahLst/>
              <a:cxnLst/>
              <a:rect l="l" t="t" r="r" b="b"/>
              <a:pathLst>
                <a:path w="1344" h="174" extrusionOk="0">
                  <a:moveTo>
                    <a:pt x="0" y="0"/>
                  </a:moveTo>
                  <a:lnTo>
                    <a:pt x="0" y="173"/>
                  </a:lnTo>
                  <a:lnTo>
                    <a:pt x="1343" y="17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388263" y="2775460"/>
              <a:ext cx="935452" cy="42956"/>
            </a:xfrm>
            <a:custGeom>
              <a:avLst/>
              <a:gdLst/>
              <a:ahLst/>
              <a:cxnLst/>
              <a:rect l="l" t="t" r="r" b="b"/>
              <a:pathLst>
                <a:path w="3898" h="179" extrusionOk="0">
                  <a:moveTo>
                    <a:pt x="0" y="0"/>
                  </a:moveTo>
                  <a:lnTo>
                    <a:pt x="0" y="178"/>
                  </a:lnTo>
                  <a:lnTo>
                    <a:pt x="3898" y="178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388263" y="2836173"/>
              <a:ext cx="322536" cy="42716"/>
            </a:xfrm>
            <a:custGeom>
              <a:avLst/>
              <a:gdLst/>
              <a:ahLst/>
              <a:cxnLst/>
              <a:rect l="l" t="t" r="r" b="b"/>
              <a:pathLst>
                <a:path w="1344" h="178" extrusionOk="0">
                  <a:moveTo>
                    <a:pt x="0" y="0"/>
                  </a:moveTo>
                  <a:lnTo>
                    <a:pt x="0" y="178"/>
                  </a:lnTo>
                  <a:lnTo>
                    <a:pt x="1343" y="178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835841" y="506275"/>
              <a:ext cx="2148083" cy="650346"/>
            </a:xfrm>
            <a:custGeom>
              <a:avLst/>
              <a:gdLst/>
              <a:ahLst/>
              <a:cxnLst/>
              <a:rect l="l" t="t" r="r" b="b"/>
              <a:pathLst>
                <a:path w="8951" h="2710" extrusionOk="0">
                  <a:moveTo>
                    <a:pt x="4193" y="117"/>
                  </a:moveTo>
                  <a:lnTo>
                    <a:pt x="8600" y="2616"/>
                  </a:lnTo>
                  <a:lnTo>
                    <a:pt x="8600" y="2616"/>
                  </a:lnTo>
                  <a:lnTo>
                    <a:pt x="314" y="2574"/>
                  </a:lnTo>
                  <a:lnTo>
                    <a:pt x="4193" y="117"/>
                  </a:lnTo>
                  <a:close/>
                  <a:moveTo>
                    <a:pt x="4193" y="0"/>
                  </a:moveTo>
                  <a:lnTo>
                    <a:pt x="0" y="2653"/>
                  </a:lnTo>
                  <a:lnTo>
                    <a:pt x="8951" y="2709"/>
                  </a:lnTo>
                  <a:lnTo>
                    <a:pt x="8951" y="2709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714374" y="4216018"/>
              <a:ext cx="2386386" cy="79913"/>
            </a:xfrm>
            <a:custGeom>
              <a:avLst/>
              <a:gdLst/>
              <a:ahLst/>
              <a:cxnLst/>
              <a:rect l="l" t="t" r="r" b="b"/>
              <a:pathLst>
                <a:path w="9944" h="333" extrusionOk="0">
                  <a:moveTo>
                    <a:pt x="0" y="1"/>
                  </a:moveTo>
                  <a:lnTo>
                    <a:pt x="0" y="333"/>
                  </a:lnTo>
                  <a:lnTo>
                    <a:pt x="9943" y="333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695176" y="1105728"/>
              <a:ext cx="2386386" cy="78953"/>
            </a:xfrm>
            <a:custGeom>
              <a:avLst/>
              <a:gdLst/>
              <a:ahLst/>
              <a:cxnLst/>
              <a:rect l="l" t="t" r="r" b="b"/>
              <a:pathLst>
                <a:path w="9944" h="329" extrusionOk="0">
                  <a:moveTo>
                    <a:pt x="1" y="1"/>
                  </a:moveTo>
                  <a:lnTo>
                    <a:pt x="1" y="328"/>
                  </a:lnTo>
                  <a:lnTo>
                    <a:pt x="9944" y="328"/>
                  </a:lnTo>
                  <a:lnTo>
                    <a:pt x="99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2"/>
          <p:cNvGrpSpPr/>
          <p:nvPr/>
        </p:nvGrpSpPr>
        <p:grpSpPr>
          <a:xfrm>
            <a:off x="7902115" y="3052319"/>
            <a:ext cx="755934" cy="1636242"/>
            <a:chOff x="2089640" y="304828"/>
            <a:chExt cx="940685" cy="2036140"/>
          </a:xfrm>
        </p:grpSpPr>
        <p:sp>
          <p:nvSpPr>
            <p:cNvPr id="628" name="Google Shape;628;p32"/>
            <p:cNvSpPr/>
            <p:nvPr/>
          </p:nvSpPr>
          <p:spPr>
            <a:xfrm>
              <a:off x="2289358" y="2172202"/>
              <a:ext cx="604159" cy="168767"/>
            </a:xfrm>
            <a:custGeom>
              <a:avLst/>
              <a:gdLst/>
              <a:ahLst/>
              <a:cxnLst/>
              <a:rect l="l" t="t" r="r" b="b"/>
              <a:pathLst>
                <a:path w="2420" h="676" extrusionOk="0">
                  <a:moveTo>
                    <a:pt x="480" y="0"/>
                  </a:moveTo>
                  <a:cubicBezTo>
                    <a:pt x="437" y="0"/>
                    <a:pt x="394" y="3"/>
                    <a:pt x="352" y="9"/>
                  </a:cubicBezTo>
                  <a:cubicBezTo>
                    <a:pt x="137" y="47"/>
                    <a:pt x="1" y="206"/>
                    <a:pt x="99" y="440"/>
                  </a:cubicBezTo>
                  <a:cubicBezTo>
                    <a:pt x="206" y="652"/>
                    <a:pt x="599" y="675"/>
                    <a:pt x="889" y="675"/>
                  </a:cubicBezTo>
                  <a:cubicBezTo>
                    <a:pt x="968" y="675"/>
                    <a:pt x="1040" y="674"/>
                    <a:pt x="1096" y="674"/>
                  </a:cubicBezTo>
                  <a:cubicBezTo>
                    <a:pt x="1522" y="650"/>
                    <a:pt x="1933" y="557"/>
                    <a:pt x="2303" y="379"/>
                  </a:cubicBezTo>
                  <a:cubicBezTo>
                    <a:pt x="2340" y="360"/>
                    <a:pt x="2383" y="341"/>
                    <a:pt x="2383" y="299"/>
                  </a:cubicBezTo>
                  <a:cubicBezTo>
                    <a:pt x="2420" y="243"/>
                    <a:pt x="2340" y="164"/>
                    <a:pt x="2266" y="145"/>
                  </a:cubicBezTo>
                  <a:cubicBezTo>
                    <a:pt x="2061" y="71"/>
                    <a:pt x="1857" y="54"/>
                    <a:pt x="1651" y="54"/>
                  </a:cubicBezTo>
                  <a:cubicBezTo>
                    <a:pt x="1481" y="54"/>
                    <a:pt x="1309" y="65"/>
                    <a:pt x="1133" y="65"/>
                  </a:cubicBezTo>
                  <a:cubicBezTo>
                    <a:pt x="923" y="65"/>
                    <a:pt x="696" y="0"/>
                    <a:pt x="480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372490" y="715251"/>
              <a:ext cx="657834" cy="950437"/>
            </a:xfrm>
            <a:custGeom>
              <a:avLst/>
              <a:gdLst/>
              <a:ahLst/>
              <a:cxnLst/>
              <a:rect l="l" t="t" r="r" b="b"/>
              <a:pathLst>
                <a:path w="2635" h="3807" extrusionOk="0">
                  <a:moveTo>
                    <a:pt x="2365" y="1"/>
                  </a:moveTo>
                  <a:cubicBezTo>
                    <a:pt x="2242" y="1"/>
                    <a:pt x="2107" y="76"/>
                    <a:pt x="2026" y="170"/>
                  </a:cubicBezTo>
                  <a:cubicBezTo>
                    <a:pt x="1558" y="638"/>
                    <a:pt x="1404" y="1321"/>
                    <a:pt x="1090" y="1906"/>
                  </a:cubicBezTo>
                  <a:cubicBezTo>
                    <a:pt x="1034" y="2023"/>
                    <a:pt x="936" y="2158"/>
                    <a:pt x="819" y="2158"/>
                  </a:cubicBezTo>
                  <a:cubicBezTo>
                    <a:pt x="683" y="2139"/>
                    <a:pt x="604" y="2023"/>
                    <a:pt x="468" y="1985"/>
                  </a:cubicBezTo>
                  <a:cubicBezTo>
                    <a:pt x="460" y="1984"/>
                    <a:pt x="452" y="1984"/>
                    <a:pt x="445" y="1984"/>
                  </a:cubicBezTo>
                  <a:cubicBezTo>
                    <a:pt x="284" y="1984"/>
                    <a:pt x="175" y="2166"/>
                    <a:pt x="117" y="2336"/>
                  </a:cubicBezTo>
                  <a:cubicBezTo>
                    <a:pt x="19" y="2626"/>
                    <a:pt x="0" y="2958"/>
                    <a:pt x="98" y="3253"/>
                  </a:cubicBezTo>
                  <a:cubicBezTo>
                    <a:pt x="250" y="3657"/>
                    <a:pt x="543" y="3807"/>
                    <a:pt x="872" y="3807"/>
                  </a:cubicBezTo>
                  <a:cubicBezTo>
                    <a:pt x="1306" y="3807"/>
                    <a:pt x="1803" y="3548"/>
                    <a:pt x="2124" y="3272"/>
                  </a:cubicBezTo>
                  <a:cubicBezTo>
                    <a:pt x="2283" y="3136"/>
                    <a:pt x="2438" y="2958"/>
                    <a:pt x="2517" y="2743"/>
                  </a:cubicBezTo>
                  <a:cubicBezTo>
                    <a:pt x="2592" y="2533"/>
                    <a:pt x="2592" y="2299"/>
                    <a:pt x="2475" y="2102"/>
                  </a:cubicBezTo>
                  <a:cubicBezTo>
                    <a:pt x="2438" y="2023"/>
                    <a:pt x="2358" y="1966"/>
                    <a:pt x="2321" y="1887"/>
                  </a:cubicBezTo>
                  <a:cubicBezTo>
                    <a:pt x="2185" y="1615"/>
                    <a:pt x="2400" y="1302"/>
                    <a:pt x="2494" y="1031"/>
                  </a:cubicBezTo>
                  <a:cubicBezTo>
                    <a:pt x="2592" y="797"/>
                    <a:pt x="2634" y="544"/>
                    <a:pt x="2611" y="287"/>
                  </a:cubicBezTo>
                  <a:cubicBezTo>
                    <a:pt x="2592" y="212"/>
                    <a:pt x="2574" y="114"/>
                    <a:pt x="2517" y="53"/>
                  </a:cubicBezTo>
                  <a:cubicBezTo>
                    <a:pt x="2474" y="16"/>
                    <a:pt x="2421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2475096" y="1347362"/>
              <a:ext cx="243411" cy="467604"/>
            </a:xfrm>
            <a:custGeom>
              <a:avLst/>
              <a:gdLst/>
              <a:ahLst/>
              <a:cxnLst/>
              <a:rect l="l" t="t" r="r" b="b"/>
              <a:pathLst>
                <a:path w="975" h="1873" extrusionOk="0">
                  <a:moveTo>
                    <a:pt x="913" y="1"/>
                  </a:moveTo>
                  <a:lnTo>
                    <a:pt x="1" y="1830"/>
                  </a:lnTo>
                  <a:lnTo>
                    <a:pt x="76" y="1872"/>
                  </a:lnTo>
                  <a:lnTo>
                    <a:pt x="974" y="38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2089640" y="304828"/>
              <a:ext cx="808624" cy="1199842"/>
            </a:xfrm>
            <a:custGeom>
              <a:avLst/>
              <a:gdLst/>
              <a:ahLst/>
              <a:cxnLst/>
              <a:rect l="l" t="t" r="r" b="b"/>
              <a:pathLst>
                <a:path w="3239" h="4806" extrusionOk="0">
                  <a:moveTo>
                    <a:pt x="1925" y="1"/>
                  </a:moveTo>
                  <a:cubicBezTo>
                    <a:pt x="1119" y="1"/>
                    <a:pt x="1145" y="1365"/>
                    <a:pt x="1054" y="1912"/>
                  </a:cubicBezTo>
                  <a:cubicBezTo>
                    <a:pt x="1054" y="2010"/>
                    <a:pt x="1016" y="2127"/>
                    <a:pt x="918" y="2146"/>
                  </a:cubicBezTo>
                  <a:cubicBezTo>
                    <a:pt x="880" y="2146"/>
                    <a:pt x="843" y="2127"/>
                    <a:pt x="801" y="2108"/>
                  </a:cubicBezTo>
                  <a:cubicBezTo>
                    <a:pt x="703" y="2071"/>
                    <a:pt x="647" y="2010"/>
                    <a:pt x="567" y="1973"/>
                  </a:cubicBezTo>
                  <a:cubicBezTo>
                    <a:pt x="523" y="1962"/>
                    <a:pt x="471" y="1949"/>
                    <a:pt x="419" y="1949"/>
                  </a:cubicBezTo>
                  <a:cubicBezTo>
                    <a:pt x="383" y="1949"/>
                    <a:pt x="347" y="1955"/>
                    <a:pt x="314" y="1973"/>
                  </a:cubicBezTo>
                  <a:cubicBezTo>
                    <a:pt x="235" y="2029"/>
                    <a:pt x="235" y="2165"/>
                    <a:pt x="258" y="2244"/>
                  </a:cubicBezTo>
                  <a:cubicBezTo>
                    <a:pt x="296" y="2342"/>
                    <a:pt x="352" y="2422"/>
                    <a:pt x="394" y="2515"/>
                  </a:cubicBezTo>
                  <a:cubicBezTo>
                    <a:pt x="469" y="2693"/>
                    <a:pt x="450" y="2890"/>
                    <a:pt x="375" y="3044"/>
                  </a:cubicBezTo>
                  <a:cubicBezTo>
                    <a:pt x="333" y="3142"/>
                    <a:pt x="258" y="3217"/>
                    <a:pt x="197" y="3316"/>
                  </a:cubicBezTo>
                  <a:cubicBezTo>
                    <a:pt x="197" y="3334"/>
                    <a:pt x="197" y="3358"/>
                    <a:pt x="179" y="3358"/>
                  </a:cubicBezTo>
                  <a:cubicBezTo>
                    <a:pt x="1" y="3802"/>
                    <a:pt x="511" y="4448"/>
                    <a:pt x="880" y="4621"/>
                  </a:cubicBezTo>
                  <a:cubicBezTo>
                    <a:pt x="1129" y="4753"/>
                    <a:pt x="1409" y="4806"/>
                    <a:pt x="1691" y="4806"/>
                  </a:cubicBezTo>
                  <a:cubicBezTo>
                    <a:pt x="1960" y="4806"/>
                    <a:pt x="2231" y="4757"/>
                    <a:pt x="2481" y="4682"/>
                  </a:cubicBezTo>
                  <a:cubicBezTo>
                    <a:pt x="2616" y="4621"/>
                    <a:pt x="2771" y="4565"/>
                    <a:pt x="2869" y="4448"/>
                  </a:cubicBezTo>
                  <a:cubicBezTo>
                    <a:pt x="2986" y="4331"/>
                    <a:pt x="3023" y="4153"/>
                    <a:pt x="2967" y="4017"/>
                  </a:cubicBezTo>
                  <a:cubicBezTo>
                    <a:pt x="2869" y="3844"/>
                    <a:pt x="2616" y="3727"/>
                    <a:pt x="2654" y="3531"/>
                  </a:cubicBezTo>
                  <a:cubicBezTo>
                    <a:pt x="2654" y="3475"/>
                    <a:pt x="2691" y="3433"/>
                    <a:pt x="2733" y="3395"/>
                  </a:cubicBezTo>
                  <a:cubicBezTo>
                    <a:pt x="2832" y="3278"/>
                    <a:pt x="2967" y="3199"/>
                    <a:pt x="3066" y="3082"/>
                  </a:cubicBezTo>
                  <a:cubicBezTo>
                    <a:pt x="3159" y="2965"/>
                    <a:pt x="3239" y="2792"/>
                    <a:pt x="3159" y="2656"/>
                  </a:cubicBezTo>
                  <a:cubicBezTo>
                    <a:pt x="3106" y="2543"/>
                    <a:pt x="2981" y="2491"/>
                    <a:pt x="2858" y="2491"/>
                  </a:cubicBezTo>
                  <a:cubicBezTo>
                    <a:pt x="2808" y="2491"/>
                    <a:pt x="2759" y="2499"/>
                    <a:pt x="2715" y="2515"/>
                  </a:cubicBezTo>
                  <a:cubicBezTo>
                    <a:pt x="2643" y="2530"/>
                    <a:pt x="2571" y="2557"/>
                    <a:pt x="2508" y="2557"/>
                  </a:cubicBezTo>
                  <a:cubicBezTo>
                    <a:pt x="2468" y="2557"/>
                    <a:pt x="2432" y="2546"/>
                    <a:pt x="2401" y="2515"/>
                  </a:cubicBezTo>
                  <a:cubicBezTo>
                    <a:pt x="2322" y="2459"/>
                    <a:pt x="2340" y="2342"/>
                    <a:pt x="2364" y="2263"/>
                  </a:cubicBezTo>
                  <a:cubicBezTo>
                    <a:pt x="2439" y="1739"/>
                    <a:pt x="2733" y="1173"/>
                    <a:pt x="2635" y="644"/>
                  </a:cubicBezTo>
                  <a:cubicBezTo>
                    <a:pt x="2598" y="354"/>
                    <a:pt x="2382" y="82"/>
                    <a:pt x="2106" y="22"/>
                  </a:cubicBezTo>
                  <a:cubicBezTo>
                    <a:pt x="2042" y="8"/>
                    <a:pt x="1981" y="1"/>
                    <a:pt x="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2484582" y="781907"/>
              <a:ext cx="19972" cy="1105472"/>
            </a:xfrm>
            <a:custGeom>
              <a:avLst/>
              <a:gdLst/>
              <a:ahLst/>
              <a:cxnLst/>
              <a:rect l="l" t="t" r="r" b="b"/>
              <a:pathLst>
                <a:path w="80" h="4428" extrusionOk="0">
                  <a:moveTo>
                    <a:pt x="0" y="1"/>
                  </a:moveTo>
                  <a:lnTo>
                    <a:pt x="0" y="4427"/>
                  </a:lnTo>
                  <a:lnTo>
                    <a:pt x="80" y="442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2280121" y="1639451"/>
              <a:ext cx="579693" cy="632126"/>
            </a:xfrm>
            <a:custGeom>
              <a:avLst/>
              <a:gdLst/>
              <a:ahLst/>
              <a:cxnLst/>
              <a:rect l="l" t="t" r="r" b="b"/>
              <a:pathLst>
                <a:path w="2322" h="2532" extrusionOk="0">
                  <a:moveTo>
                    <a:pt x="1" y="0"/>
                  </a:moveTo>
                  <a:lnTo>
                    <a:pt x="1" y="1381"/>
                  </a:lnTo>
                  <a:cubicBezTo>
                    <a:pt x="1" y="2026"/>
                    <a:pt x="525" y="2532"/>
                    <a:pt x="1170" y="2532"/>
                  </a:cubicBezTo>
                  <a:cubicBezTo>
                    <a:pt x="1811" y="2532"/>
                    <a:pt x="2321" y="2026"/>
                    <a:pt x="2321" y="1381"/>
                  </a:cubicBezTo>
                  <a:lnTo>
                    <a:pt x="23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6E8605F7-3C2E-69F1-E093-428481C00F19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IN" sz="1400" dirty="0"/>
              <a:t>Some of the Features in the dataset 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BF6BE01-7611-A499-5046-E96C0B9ABCA4}"/>
              </a:ext>
            </a:extLst>
          </p:cNvPr>
          <p:cNvSpPr txBox="1">
            <a:spLocks/>
          </p:cNvSpPr>
          <p:nvPr/>
        </p:nvSpPr>
        <p:spPr>
          <a:xfrm>
            <a:off x="721508" y="1702414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1400" dirty="0"/>
              <a:t>Dataset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E355E-611C-D403-6829-05FB7E84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050" y="2302960"/>
            <a:ext cx="1573424" cy="941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70AB51-D73A-12BD-225D-980688FBB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654" y="2302960"/>
            <a:ext cx="1145968" cy="1902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2552C-FFD0-D2C4-7557-F8626B574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899" y="3240240"/>
            <a:ext cx="1145968" cy="1735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Preprocessing</a:t>
            </a:r>
            <a:endParaRPr dirty="0"/>
          </a:p>
        </p:txBody>
      </p:sp>
      <p:sp>
        <p:nvSpPr>
          <p:cNvPr id="639" name="Google Shape;639;p33"/>
          <p:cNvSpPr txBox="1">
            <a:spLocks noGrp="1"/>
          </p:cNvSpPr>
          <p:nvPr>
            <p:ph type="subTitle" idx="4"/>
          </p:nvPr>
        </p:nvSpPr>
        <p:spPr>
          <a:xfrm>
            <a:off x="615442" y="1650396"/>
            <a:ext cx="272193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Data Cleaning Steps</a:t>
            </a:r>
            <a:endParaRPr sz="1800"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subTitle" idx="5"/>
          </p:nvPr>
        </p:nvSpPr>
        <p:spPr>
          <a:xfrm>
            <a:off x="3616968" y="1621499"/>
            <a:ext cx="430816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Feature Engineering and</a:t>
            </a:r>
            <a:r>
              <a:rPr lang="en-US" sz="1800" b="1" baseline="0" dirty="0"/>
              <a:t> </a:t>
            </a:r>
            <a:r>
              <a:rPr lang="en-US" sz="1800" b="1" dirty="0"/>
              <a:t>Selection</a:t>
            </a:r>
            <a:endParaRPr sz="1800"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475646" y="2117057"/>
            <a:ext cx="3001526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No missing values or duplicates</a:t>
            </a:r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3616968" y="2117057"/>
            <a:ext cx="2267134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Encoded Attrition, </a:t>
            </a:r>
            <a:r>
              <a:rPr lang="en-US" sz="1400" dirty="0" err="1"/>
              <a:t>OverTime</a:t>
            </a:r>
            <a:r>
              <a:rPr lang="en-US" sz="1400" dirty="0"/>
              <a:t>, and Gender as binary columns</a:t>
            </a:r>
            <a:endParaRPr sz="1400" dirty="0"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6255527" y="2117057"/>
            <a:ext cx="217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dropped redundant columns for model efficiency</a:t>
            </a:r>
            <a:endParaRPr sz="1400" dirty="0"/>
          </a:p>
        </p:txBody>
      </p:sp>
      <p:grpSp>
        <p:nvGrpSpPr>
          <p:cNvPr id="645" name="Google Shape;645;p33"/>
          <p:cNvGrpSpPr/>
          <p:nvPr/>
        </p:nvGrpSpPr>
        <p:grpSpPr>
          <a:xfrm>
            <a:off x="6970539" y="3638458"/>
            <a:ext cx="1460288" cy="1109638"/>
            <a:chOff x="4101600" y="602113"/>
            <a:chExt cx="1312500" cy="997337"/>
          </a:xfrm>
        </p:grpSpPr>
        <p:grpSp>
          <p:nvGrpSpPr>
            <p:cNvPr id="646" name="Google Shape;646;p33"/>
            <p:cNvGrpSpPr/>
            <p:nvPr/>
          </p:nvGrpSpPr>
          <p:grpSpPr>
            <a:xfrm>
              <a:off x="4101600" y="882168"/>
              <a:ext cx="1312500" cy="717282"/>
              <a:chOff x="4101600" y="882168"/>
              <a:chExt cx="1312500" cy="717282"/>
            </a:xfrm>
          </p:grpSpPr>
          <p:grpSp>
            <p:nvGrpSpPr>
              <p:cNvPr id="647" name="Google Shape;647;p33"/>
              <p:cNvGrpSpPr/>
              <p:nvPr/>
            </p:nvGrpSpPr>
            <p:grpSpPr>
              <a:xfrm>
                <a:off x="4345668" y="882168"/>
                <a:ext cx="356154" cy="601800"/>
                <a:chOff x="4345668" y="880350"/>
                <a:chExt cx="356154" cy="601800"/>
              </a:xfrm>
            </p:grpSpPr>
            <p:sp>
              <p:nvSpPr>
                <p:cNvPr id="648" name="Google Shape;648;p33"/>
                <p:cNvSpPr/>
                <p:nvPr/>
              </p:nvSpPr>
              <p:spPr>
                <a:xfrm rot="-5400000">
                  <a:off x="4103418" y="1122600"/>
                  <a:ext cx="601800" cy="117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3"/>
                <p:cNvSpPr/>
                <p:nvPr/>
              </p:nvSpPr>
              <p:spPr>
                <a:xfrm rot="-5400000">
                  <a:off x="4241250" y="1181550"/>
                  <a:ext cx="520500" cy="80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3"/>
                <p:cNvSpPr/>
                <p:nvPr/>
              </p:nvSpPr>
              <p:spPr>
                <a:xfrm rot="-5400000">
                  <a:off x="4428450" y="1031725"/>
                  <a:ext cx="146100" cy="531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3"/>
                <p:cNvSpPr/>
                <p:nvPr/>
              </p:nvSpPr>
              <p:spPr>
                <a:xfrm rot="-5400000">
                  <a:off x="4174368" y="1119525"/>
                  <a:ext cx="4599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3"/>
                <p:cNvSpPr/>
                <p:nvPr/>
              </p:nvSpPr>
              <p:spPr>
                <a:xfrm rot="-5400000">
                  <a:off x="4377918" y="1402538"/>
                  <a:ext cx="528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3"/>
                <p:cNvSpPr/>
                <p:nvPr/>
              </p:nvSpPr>
              <p:spPr>
                <a:xfrm rot="-5400000">
                  <a:off x="4344782" y="1205100"/>
                  <a:ext cx="473400" cy="80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3"/>
                <p:cNvSpPr/>
                <p:nvPr/>
              </p:nvSpPr>
              <p:spPr>
                <a:xfrm rot="-5400000">
                  <a:off x="4383972" y="1164300"/>
                  <a:ext cx="555000" cy="80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3"/>
                <p:cNvSpPr/>
                <p:nvPr/>
              </p:nvSpPr>
              <p:spPr>
                <a:xfrm rot="-5400000">
                  <a:off x="4425650" y="1178050"/>
                  <a:ext cx="311700" cy="53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3"/>
                <p:cNvSpPr/>
                <p:nvPr/>
              </p:nvSpPr>
              <p:spPr>
                <a:xfrm rot="-5400000">
                  <a:off x="4505625" y="1090950"/>
                  <a:ext cx="3117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7" name="Google Shape;657;p33"/>
              <p:cNvSpPr/>
              <p:nvPr/>
            </p:nvSpPr>
            <p:spPr>
              <a:xfrm>
                <a:off x="4101600" y="1482150"/>
                <a:ext cx="1312500" cy="117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33"/>
            <p:cNvGrpSpPr/>
            <p:nvPr/>
          </p:nvGrpSpPr>
          <p:grpSpPr>
            <a:xfrm>
              <a:off x="4848511" y="602113"/>
              <a:ext cx="427071" cy="892904"/>
              <a:chOff x="2089640" y="304828"/>
              <a:chExt cx="940685" cy="1966749"/>
            </a:xfrm>
          </p:grpSpPr>
          <p:sp>
            <p:nvSpPr>
              <p:cNvPr id="659" name="Google Shape;659;p33"/>
              <p:cNvSpPr/>
              <p:nvPr/>
            </p:nvSpPr>
            <p:spPr>
              <a:xfrm>
                <a:off x="2372490" y="715251"/>
                <a:ext cx="657834" cy="95043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807" extrusionOk="0">
                    <a:moveTo>
                      <a:pt x="2365" y="1"/>
                    </a:moveTo>
                    <a:cubicBezTo>
                      <a:pt x="2242" y="1"/>
                      <a:pt x="2107" y="76"/>
                      <a:pt x="2026" y="170"/>
                    </a:cubicBezTo>
                    <a:cubicBezTo>
                      <a:pt x="1558" y="638"/>
                      <a:pt x="1404" y="1321"/>
                      <a:pt x="1090" y="1906"/>
                    </a:cubicBezTo>
                    <a:cubicBezTo>
                      <a:pt x="1034" y="2023"/>
                      <a:pt x="936" y="2158"/>
                      <a:pt x="819" y="2158"/>
                    </a:cubicBezTo>
                    <a:cubicBezTo>
                      <a:pt x="683" y="2139"/>
                      <a:pt x="604" y="2023"/>
                      <a:pt x="468" y="1985"/>
                    </a:cubicBezTo>
                    <a:cubicBezTo>
                      <a:pt x="460" y="1984"/>
                      <a:pt x="452" y="1984"/>
                      <a:pt x="445" y="1984"/>
                    </a:cubicBezTo>
                    <a:cubicBezTo>
                      <a:pt x="284" y="1984"/>
                      <a:pt x="175" y="2166"/>
                      <a:pt x="117" y="2336"/>
                    </a:cubicBezTo>
                    <a:cubicBezTo>
                      <a:pt x="19" y="2626"/>
                      <a:pt x="0" y="2958"/>
                      <a:pt x="98" y="3253"/>
                    </a:cubicBezTo>
                    <a:cubicBezTo>
                      <a:pt x="250" y="3657"/>
                      <a:pt x="543" y="3807"/>
                      <a:pt x="872" y="3807"/>
                    </a:cubicBezTo>
                    <a:cubicBezTo>
                      <a:pt x="1306" y="3807"/>
                      <a:pt x="1803" y="3548"/>
                      <a:pt x="2124" y="3272"/>
                    </a:cubicBezTo>
                    <a:cubicBezTo>
                      <a:pt x="2283" y="3136"/>
                      <a:pt x="2438" y="2958"/>
                      <a:pt x="2517" y="2743"/>
                    </a:cubicBezTo>
                    <a:cubicBezTo>
                      <a:pt x="2592" y="2533"/>
                      <a:pt x="2592" y="2299"/>
                      <a:pt x="2475" y="2102"/>
                    </a:cubicBezTo>
                    <a:cubicBezTo>
                      <a:pt x="2438" y="2023"/>
                      <a:pt x="2358" y="1966"/>
                      <a:pt x="2321" y="1887"/>
                    </a:cubicBezTo>
                    <a:cubicBezTo>
                      <a:pt x="2185" y="1615"/>
                      <a:pt x="2400" y="1302"/>
                      <a:pt x="2494" y="1031"/>
                    </a:cubicBezTo>
                    <a:cubicBezTo>
                      <a:pt x="2592" y="797"/>
                      <a:pt x="2634" y="544"/>
                      <a:pt x="2611" y="287"/>
                    </a:cubicBezTo>
                    <a:cubicBezTo>
                      <a:pt x="2592" y="212"/>
                      <a:pt x="2574" y="114"/>
                      <a:pt x="2517" y="53"/>
                    </a:cubicBezTo>
                    <a:cubicBezTo>
                      <a:pt x="2474" y="16"/>
                      <a:pt x="2421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475096" y="1347362"/>
                <a:ext cx="243411" cy="4676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873" extrusionOk="0">
                    <a:moveTo>
                      <a:pt x="913" y="1"/>
                    </a:moveTo>
                    <a:lnTo>
                      <a:pt x="1" y="1830"/>
                    </a:lnTo>
                    <a:lnTo>
                      <a:pt x="76" y="1872"/>
                    </a:lnTo>
                    <a:lnTo>
                      <a:pt x="974" y="38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089640" y="304828"/>
                <a:ext cx="808624" cy="1199842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806" extrusionOk="0">
                    <a:moveTo>
                      <a:pt x="1925" y="1"/>
                    </a:moveTo>
                    <a:cubicBezTo>
                      <a:pt x="1119" y="1"/>
                      <a:pt x="1145" y="1365"/>
                      <a:pt x="1054" y="1912"/>
                    </a:cubicBezTo>
                    <a:cubicBezTo>
                      <a:pt x="1054" y="2010"/>
                      <a:pt x="1016" y="2127"/>
                      <a:pt x="918" y="2146"/>
                    </a:cubicBezTo>
                    <a:cubicBezTo>
                      <a:pt x="880" y="2146"/>
                      <a:pt x="843" y="2127"/>
                      <a:pt x="801" y="2108"/>
                    </a:cubicBezTo>
                    <a:cubicBezTo>
                      <a:pt x="703" y="2071"/>
                      <a:pt x="647" y="2010"/>
                      <a:pt x="567" y="1973"/>
                    </a:cubicBezTo>
                    <a:cubicBezTo>
                      <a:pt x="523" y="1962"/>
                      <a:pt x="471" y="1949"/>
                      <a:pt x="419" y="1949"/>
                    </a:cubicBezTo>
                    <a:cubicBezTo>
                      <a:pt x="383" y="1949"/>
                      <a:pt x="347" y="1955"/>
                      <a:pt x="314" y="1973"/>
                    </a:cubicBezTo>
                    <a:cubicBezTo>
                      <a:pt x="235" y="2029"/>
                      <a:pt x="235" y="2165"/>
                      <a:pt x="258" y="2244"/>
                    </a:cubicBezTo>
                    <a:cubicBezTo>
                      <a:pt x="296" y="2342"/>
                      <a:pt x="352" y="2422"/>
                      <a:pt x="394" y="2515"/>
                    </a:cubicBezTo>
                    <a:cubicBezTo>
                      <a:pt x="469" y="2693"/>
                      <a:pt x="450" y="2890"/>
                      <a:pt x="375" y="3044"/>
                    </a:cubicBezTo>
                    <a:cubicBezTo>
                      <a:pt x="333" y="3142"/>
                      <a:pt x="258" y="3217"/>
                      <a:pt x="197" y="3316"/>
                    </a:cubicBezTo>
                    <a:cubicBezTo>
                      <a:pt x="197" y="3334"/>
                      <a:pt x="197" y="3358"/>
                      <a:pt x="179" y="3358"/>
                    </a:cubicBezTo>
                    <a:cubicBezTo>
                      <a:pt x="1" y="3802"/>
                      <a:pt x="511" y="4448"/>
                      <a:pt x="880" y="4621"/>
                    </a:cubicBezTo>
                    <a:cubicBezTo>
                      <a:pt x="1129" y="4753"/>
                      <a:pt x="1409" y="4806"/>
                      <a:pt x="1691" y="4806"/>
                    </a:cubicBezTo>
                    <a:cubicBezTo>
                      <a:pt x="1960" y="4806"/>
                      <a:pt x="2231" y="4757"/>
                      <a:pt x="2481" y="4682"/>
                    </a:cubicBezTo>
                    <a:cubicBezTo>
                      <a:pt x="2616" y="4621"/>
                      <a:pt x="2771" y="4565"/>
                      <a:pt x="2869" y="4448"/>
                    </a:cubicBezTo>
                    <a:cubicBezTo>
                      <a:pt x="2986" y="4331"/>
                      <a:pt x="3023" y="4153"/>
                      <a:pt x="2967" y="4017"/>
                    </a:cubicBezTo>
                    <a:cubicBezTo>
                      <a:pt x="2869" y="3844"/>
                      <a:pt x="2616" y="3727"/>
                      <a:pt x="2654" y="3531"/>
                    </a:cubicBezTo>
                    <a:cubicBezTo>
                      <a:pt x="2654" y="3475"/>
                      <a:pt x="2691" y="3433"/>
                      <a:pt x="2733" y="3395"/>
                    </a:cubicBezTo>
                    <a:cubicBezTo>
                      <a:pt x="2832" y="3278"/>
                      <a:pt x="2967" y="3199"/>
                      <a:pt x="3066" y="3082"/>
                    </a:cubicBezTo>
                    <a:cubicBezTo>
                      <a:pt x="3159" y="2965"/>
                      <a:pt x="3239" y="2792"/>
                      <a:pt x="3159" y="2656"/>
                    </a:cubicBezTo>
                    <a:cubicBezTo>
                      <a:pt x="3106" y="2543"/>
                      <a:pt x="2981" y="2491"/>
                      <a:pt x="2858" y="2491"/>
                    </a:cubicBezTo>
                    <a:cubicBezTo>
                      <a:pt x="2808" y="2491"/>
                      <a:pt x="2759" y="2499"/>
                      <a:pt x="2715" y="2515"/>
                    </a:cubicBezTo>
                    <a:cubicBezTo>
                      <a:pt x="2643" y="2530"/>
                      <a:pt x="2571" y="2557"/>
                      <a:pt x="2508" y="2557"/>
                    </a:cubicBezTo>
                    <a:cubicBezTo>
                      <a:pt x="2468" y="2557"/>
                      <a:pt x="2432" y="2546"/>
                      <a:pt x="2401" y="2515"/>
                    </a:cubicBezTo>
                    <a:cubicBezTo>
                      <a:pt x="2322" y="2459"/>
                      <a:pt x="2340" y="2342"/>
                      <a:pt x="2364" y="2263"/>
                    </a:cubicBezTo>
                    <a:cubicBezTo>
                      <a:pt x="2439" y="1739"/>
                      <a:pt x="2733" y="1173"/>
                      <a:pt x="2635" y="644"/>
                    </a:cubicBezTo>
                    <a:cubicBezTo>
                      <a:pt x="2598" y="354"/>
                      <a:pt x="2382" y="82"/>
                      <a:pt x="2106" y="22"/>
                    </a:cubicBezTo>
                    <a:cubicBezTo>
                      <a:pt x="2042" y="8"/>
                      <a:pt x="1981" y="1"/>
                      <a:pt x="1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484582" y="781907"/>
                <a:ext cx="19972" cy="11054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28" extrusionOk="0">
                    <a:moveTo>
                      <a:pt x="0" y="1"/>
                    </a:moveTo>
                    <a:lnTo>
                      <a:pt x="0" y="4427"/>
                    </a:lnTo>
                    <a:lnTo>
                      <a:pt x="80" y="442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2280121" y="1639451"/>
                <a:ext cx="579693" cy="63212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32" extrusionOk="0">
                    <a:moveTo>
                      <a:pt x="1" y="0"/>
                    </a:moveTo>
                    <a:lnTo>
                      <a:pt x="1" y="1381"/>
                    </a:lnTo>
                    <a:cubicBezTo>
                      <a:pt x="1" y="2026"/>
                      <a:pt x="525" y="2532"/>
                      <a:pt x="1170" y="2532"/>
                    </a:cubicBezTo>
                    <a:cubicBezTo>
                      <a:pt x="1811" y="2532"/>
                      <a:pt x="2321" y="2026"/>
                      <a:pt x="2321" y="1381"/>
                    </a:cubicBezTo>
                    <a:lnTo>
                      <a:pt x="23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Exploratory Data Analysis (EDA)</a:t>
            </a:r>
            <a:endParaRPr dirty="0"/>
          </a:p>
        </p:txBody>
      </p:sp>
      <p:sp>
        <p:nvSpPr>
          <p:cNvPr id="673" name="Google Shape;673;p34"/>
          <p:cNvSpPr txBox="1">
            <a:spLocks noGrp="1"/>
          </p:cNvSpPr>
          <p:nvPr>
            <p:ph type="subTitle" idx="4"/>
          </p:nvPr>
        </p:nvSpPr>
        <p:spPr>
          <a:xfrm>
            <a:off x="685018" y="1880753"/>
            <a:ext cx="3995962" cy="436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he male gender are more likely to leave</a:t>
            </a:r>
            <a:endParaRPr dirty="0"/>
          </a:p>
        </p:txBody>
      </p:sp>
      <p:sp>
        <p:nvSpPr>
          <p:cNvPr id="675" name="Google Shape;675;p34"/>
          <p:cNvSpPr txBox="1">
            <a:spLocks noGrp="1"/>
          </p:cNvSpPr>
          <p:nvPr>
            <p:ph type="subTitle" idx="7"/>
          </p:nvPr>
        </p:nvSpPr>
        <p:spPr>
          <a:xfrm>
            <a:off x="419102" y="1186829"/>
            <a:ext cx="1909428" cy="3864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Bar plots</a:t>
            </a:r>
            <a:endParaRPr dirty="0"/>
          </a:p>
        </p:txBody>
      </p:sp>
      <p:grpSp>
        <p:nvGrpSpPr>
          <p:cNvPr id="677" name="Google Shape;677;p34"/>
          <p:cNvGrpSpPr/>
          <p:nvPr/>
        </p:nvGrpSpPr>
        <p:grpSpPr>
          <a:xfrm>
            <a:off x="7912737" y="92219"/>
            <a:ext cx="1036084" cy="5051288"/>
            <a:chOff x="3568173" y="2582461"/>
            <a:chExt cx="331802" cy="1617603"/>
          </a:xfrm>
        </p:grpSpPr>
        <p:sp>
          <p:nvSpPr>
            <p:cNvPr id="678" name="Google Shape;678;p34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4"/>
          <p:cNvGrpSpPr/>
          <p:nvPr/>
        </p:nvGrpSpPr>
        <p:grpSpPr>
          <a:xfrm>
            <a:off x="232595" y="3070873"/>
            <a:ext cx="1183501" cy="1661605"/>
            <a:chOff x="283950" y="2986300"/>
            <a:chExt cx="1243827" cy="1746301"/>
          </a:xfrm>
        </p:grpSpPr>
        <p:grpSp>
          <p:nvGrpSpPr>
            <p:cNvPr id="682" name="Google Shape;682;p34"/>
            <p:cNvGrpSpPr/>
            <p:nvPr/>
          </p:nvGrpSpPr>
          <p:grpSpPr>
            <a:xfrm>
              <a:off x="283950" y="2986300"/>
              <a:ext cx="1243827" cy="1746301"/>
              <a:chOff x="511098" y="115850"/>
              <a:chExt cx="1643752" cy="2307784"/>
            </a:xfrm>
          </p:grpSpPr>
          <p:sp>
            <p:nvSpPr>
              <p:cNvPr id="683" name="Google Shape;683;p34"/>
              <p:cNvSpPr/>
              <p:nvPr/>
            </p:nvSpPr>
            <p:spPr>
              <a:xfrm>
                <a:off x="511098" y="2125034"/>
                <a:ext cx="1643752" cy="2986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865" extrusionOk="0">
                    <a:moveTo>
                      <a:pt x="1033" y="0"/>
                    </a:moveTo>
                    <a:cubicBezTo>
                      <a:pt x="941" y="0"/>
                      <a:pt x="873" y="3"/>
                      <a:pt x="843" y="6"/>
                    </a:cubicBezTo>
                    <a:cubicBezTo>
                      <a:pt x="628" y="44"/>
                      <a:pt x="43" y="142"/>
                      <a:pt x="1" y="413"/>
                    </a:cubicBezTo>
                    <a:cubicBezTo>
                      <a:pt x="1" y="512"/>
                      <a:pt x="62" y="610"/>
                      <a:pt x="141" y="685"/>
                    </a:cubicBezTo>
                    <a:cubicBezTo>
                      <a:pt x="216" y="746"/>
                      <a:pt x="314" y="764"/>
                      <a:pt x="413" y="802"/>
                    </a:cubicBezTo>
                    <a:cubicBezTo>
                      <a:pt x="593" y="845"/>
                      <a:pt x="780" y="864"/>
                      <a:pt x="967" y="864"/>
                    </a:cubicBezTo>
                    <a:cubicBezTo>
                      <a:pt x="1387" y="864"/>
                      <a:pt x="1814" y="770"/>
                      <a:pt x="2205" y="647"/>
                    </a:cubicBezTo>
                    <a:cubicBezTo>
                      <a:pt x="2303" y="610"/>
                      <a:pt x="2401" y="568"/>
                      <a:pt x="2457" y="512"/>
                    </a:cubicBezTo>
                    <a:cubicBezTo>
                      <a:pt x="2481" y="493"/>
                      <a:pt x="2499" y="474"/>
                      <a:pt x="2499" y="451"/>
                    </a:cubicBezTo>
                    <a:cubicBezTo>
                      <a:pt x="2780" y="75"/>
                      <a:pt x="1539" y="0"/>
                      <a:pt x="1033" y="0"/>
                    </a:cubicBezTo>
                    <a:close/>
                  </a:path>
                </a:pathLst>
              </a:custGeom>
              <a:solidFill>
                <a:srgbClr val="E0AC9B">
                  <a:alpha val="48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511101" y="115850"/>
                <a:ext cx="959165" cy="1508665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6043" extrusionOk="0">
                    <a:moveTo>
                      <a:pt x="1954" y="0"/>
                    </a:moveTo>
                    <a:cubicBezTo>
                      <a:pt x="1706" y="0"/>
                      <a:pt x="1452" y="128"/>
                      <a:pt x="1287" y="409"/>
                    </a:cubicBezTo>
                    <a:cubicBezTo>
                      <a:pt x="1095" y="741"/>
                      <a:pt x="1095" y="1153"/>
                      <a:pt x="1170" y="1504"/>
                    </a:cubicBezTo>
                    <a:cubicBezTo>
                      <a:pt x="1212" y="1677"/>
                      <a:pt x="1268" y="1874"/>
                      <a:pt x="1132" y="1991"/>
                    </a:cubicBezTo>
                    <a:cubicBezTo>
                      <a:pt x="1081" y="2042"/>
                      <a:pt x="1015" y="2060"/>
                      <a:pt x="943" y="2060"/>
                    </a:cubicBezTo>
                    <a:cubicBezTo>
                      <a:pt x="787" y="2060"/>
                      <a:pt x="599" y="1977"/>
                      <a:pt x="444" y="1977"/>
                    </a:cubicBezTo>
                    <a:cubicBezTo>
                      <a:pt x="372" y="1977"/>
                      <a:pt x="308" y="1995"/>
                      <a:pt x="257" y="2047"/>
                    </a:cubicBezTo>
                    <a:cubicBezTo>
                      <a:pt x="141" y="2182"/>
                      <a:pt x="234" y="2398"/>
                      <a:pt x="351" y="2533"/>
                    </a:cubicBezTo>
                    <a:cubicBezTo>
                      <a:pt x="491" y="2650"/>
                      <a:pt x="665" y="2749"/>
                      <a:pt x="725" y="2926"/>
                    </a:cubicBezTo>
                    <a:cubicBezTo>
                      <a:pt x="819" y="3160"/>
                      <a:pt x="646" y="3432"/>
                      <a:pt x="412" y="3549"/>
                    </a:cubicBezTo>
                    <a:cubicBezTo>
                      <a:pt x="332" y="3609"/>
                      <a:pt x="215" y="3647"/>
                      <a:pt x="159" y="3726"/>
                    </a:cubicBezTo>
                    <a:cubicBezTo>
                      <a:pt x="0" y="3937"/>
                      <a:pt x="234" y="4386"/>
                      <a:pt x="351" y="4583"/>
                    </a:cubicBezTo>
                    <a:cubicBezTo>
                      <a:pt x="548" y="4915"/>
                      <a:pt x="782" y="5266"/>
                      <a:pt x="1095" y="5537"/>
                    </a:cubicBezTo>
                    <a:cubicBezTo>
                      <a:pt x="1329" y="5752"/>
                      <a:pt x="1619" y="6042"/>
                      <a:pt x="1970" y="6042"/>
                    </a:cubicBezTo>
                    <a:cubicBezTo>
                      <a:pt x="2246" y="6042"/>
                      <a:pt x="2499" y="5907"/>
                      <a:pt x="2714" y="5715"/>
                    </a:cubicBezTo>
                    <a:cubicBezTo>
                      <a:pt x="2906" y="5537"/>
                      <a:pt x="3041" y="5284"/>
                      <a:pt x="3182" y="5051"/>
                    </a:cubicBezTo>
                    <a:cubicBezTo>
                      <a:pt x="3238" y="4934"/>
                      <a:pt x="3317" y="4779"/>
                      <a:pt x="3219" y="4662"/>
                    </a:cubicBezTo>
                    <a:cubicBezTo>
                      <a:pt x="3158" y="4564"/>
                      <a:pt x="3023" y="4545"/>
                      <a:pt x="2924" y="4484"/>
                    </a:cubicBezTo>
                    <a:cubicBezTo>
                      <a:pt x="2714" y="4386"/>
                      <a:pt x="2672" y="4096"/>
                      <a:pt x="2770" y="3881"/>
                    </a:cubicBezTo>
                    <a:cubicBezTo>
                      <a:pt x="2967" y="3375"/>
                      <a:pt x="3842" y="3198"/>
                      <a:pt x="3743" y="2557"/>
                    </a:cubicBezTo>
                    <a:cubicBezTo>
                      <a:pt x="3700" y="2290"/>
                      <a:pt x="3575" y="2211"/>
                      <a:pt x="3417" y="2211"/>
                    </a:cubicBezTo>
                    <a:cubicBezTo>
                      <a:pt x="3192" y="2211"/>
                      <a:pt x="2899" y="2372"/>
                      <a:pt x="2685" y="2372"/>
                    </a:cubicBezTo>
                    <a:cubicBezTo>
                      <a:pt x="2576" y="2372"/>
                      <a:pt x="2487" y="2331"/>
                      <a:pt x="2438" y="2206"/>
                    </a:cubicBezTo>
                    <a:cubicBezTo>
                      <a:pt x="2382" y="2065"/>
                      <a:pt x="2419" y="1911"/>
                      <a:pt x="2480" y="1775"/>
                    </a:cubicBezTo>
                    <a:cubicBezTo>
                      <a:pt x="2574" y="1443"/>
                      <a:pt x="2691" y="1111"/>
                      <a:pt x="2691" y="779"/>
                    </a:cubicBezTo>
                    <a:cubicBezTo>
                      <a:pt x="2679" y="288"/>
                      <a:pt x="2325" y="0"/>
                      <a:pt x="19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935002" y="491072"/>
                <a:ext cx="20222" cy="1308692"/>
              </a:xfrm>
              <a:custGeom>
                <a:avLst/>
                <a:gdLst/>
                <a:ahLst/>
                <a:cxnLst/>
                <a:rect l="l" t="t" r="r" b="b"/>
                <a:pathLst>
                  <a:path w="81" h="5242" extrusionOk="0">
                    <a:moveTo>
                      <a:pt x="1" y="1"/>
                    </a:moveTo>
                    <a:lnTo>
                      <a:pt x="1" y="5241"/>
                    </a:lnTo>
                    <a:lnTo>
                      <a:pt x="80" y="524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901050" y="493818"/>
                <a:ext cx="701274" cy="970659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3888" extrusionOk="0">
                    <a:moveTo>
                      <a:pt x="1502" y="0"/>
                    </a:moveTo>
                    <a:cubicBezTo>
                      <a:pt x="1475" y="0"/>
                      <a:pt x="1448" y="9"/>
                      <a:pt x="1423" y="9"/>
                    </a:cubicBezTo>
                    <a:cubicBezTo>
                      <a:pt x="1208" y="83"/>
                      <a:pt x="1110" y="317"/>
                      <a:pt x="1054" y="533"/>
                    </a:cubicBezTo>
                    <a:cubicBezTo>
                      <a:pt x="937" y="963"/>
                      <a:pt x="974" y="1394"/>
                      <a:pt x="937" y="1819"/>
                    </a:cubicBezTo>
                    <a:cubicBezTo>
                      <a:pt x="918" y="2072"/>
                      <a:pt x="820" y="2386"/>
                      <a:pt x="525" y="2404"/>
                    </a:cubicBezTo>
                    <a:lnTo>
                      <a:pt x="487" y="2404"/>
                    </a:lnTo>
                    <a:cubicBezTo>
                      <a:pt x="352" y="2423"/>
                      <a:pt x="193" y="2484"/>
                      <a:pt x="118" y="2601"/>
                    </a:cubicBezTo>
                    <a:cubicBezTo>
                      <a:pt x="20" y="2699"/>
                      <a:pt x="1" y="2872"/>
                      <a:pt x="57" y="2989"/>
                    </a:cubicBezTo>
                    <a:cubicBezTo>
                      <a:pt x="99" y="3069"/>
                      <a:pt x="174" y="3106"/>
                      <a:pt x="235" y="3167"/>
                    </a:cubicBezTo>
                    <a:cubicBezTo>
                      <a:pt x="450" y="3303"/>
                      <a:pt x="684" y="3401"/>
                      <a:pt x="857" y="3593"/>
                    </a:cubicBezTo>
                    <a:cubicBezTo>
                      <a:pt x="937" y="3710"/>
                      <a:pt x="1129" y="3752"/>
                      <a:pt x="1189" y="3887"/>
                    </a:cubicBezTo>
                    <a:cubicBezTo>
                      <a:pt x="1479" y="3827"/>
                      <a:pt x="1774" y="3733"/>
                      <a:pt x="2046" y="3654"/>
                    </a:cubicBezTo>
                    <a:cubicBezTo>
                      <a:pt x="2242" y="3593"/>
                      <a:pt x="2476" y="3476"/>
                      <a:pt x="2439" y="3284"/>
                    </a:cubicBezTo>
                    <a:cubicBezTo>
                      <a:pt x="2415" y="3087"/>
                      <a:pt x="2181" y="3031"/>
                      <a:pt x="2181" y="2835"/>
                    </a:cubicBezTo>
                    <a:cubicBezTo>
                      <a:pt x="2181" y="2638"/>
                      <a:pt x="2396" y="2423"/>
                      <a:pt x="2513" y="2287"/>
                    </a:cubicBezTo>
                    <a:cubicBezTo>
                      <a:pt x="2673" y="2072"/>
                      <a:pt x="2808" y="1819"/>
                      <a:pt x="2729" y="1585"/>
                    </a:cubicBezTo>
                    <a:cubicBezTo>
                      <a:pt x="2685" y="1419"/>
                      <a:pt x="2510" y="1300"/>
                      <a:pt x="2334" y="1300"/>
                    </a:cubicBezTo>
                    <a:cubicBezTo>
                      <a:pt x="2282" y="1300"/>
                      <a:pt x="2230" y="1310"/>
                      <a:pt x="2181" y="1333"/>
                    </a:cubicBezTo>
                    <a:cubicBezTo>
                      <a:pt x="2060" y="1381"/>
                      <a:pt x="1927" y="1498"/>
                      <a:pt x="1807" y="1498"/>
                    </a:cubicBezTo>
                    <a:cubicBezTo>
                      <a:pt x="1775" y="1498"/>
                      <a:pt x="1743" y="1489"/>
                      <a:pt x="1713" y="1468"/>
                    </a:cubicBezTo>
                    <a:cubicBezTo>
                      <a:pt x="1676" y="1431"/>
                      <a:pt x="1639" y="1394"/>
                      <a:pt x="1620" y="1333"/>
                    </a:cubicBezTo>
                    <a:cubicBezTo>
                      <a:pt x="1503" y="926"/>
                      <a:pt x="1793" y="458"/>
                      <a:pt x="1596" y="83"/>
                    </a:cubicBezTo>
                    <a:cubicBezTo>
                      <a:pt x="1578" y="65"/>
                      <a:pt x="1559" y="27"/>
                      <a:pt x="1540" y="9"/>
                    </a:cubicBezTo>
                    <a:cubicBezTo>
                      <a:pt x="1528" y="2"/>
                      <a:pt x="1515" y="0"/>
                      <a:pt x="1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1139464" y="1064765"/>
                <a:ext cx="107600" cy="740726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967" extrusionOk="0">
                    <a:moveTo>
                      <a:pt x="351" y="0"/>
                    </a:moveTo>
                    <a:lnTo>
                      <a:pt x="0" y="2967"/>
                    </a:lnTo>
                    <a:lnTo>
                      <a:pt x="80" y="2967"/>
                    </a:lnTo>
                    <a:lnTo>
                      <a:pt x="431" y="19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696839" y="1507392"/>
                <a:ext cx="685795" cy="754957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024" extrusionOk="0">
                    <a:moveTo>
                      <a:pt x="0" y="1"/>
                    </a:moveTo>
                    <a:lnTo>
                      <a:pt x="0" y="1736"/>
                    </a:lnTo>
                    <a:cubicBezTo>
                      <a:pt x="0" y="2438"/>
                      <a:pt x="566" y="3023"/>
                      <a:pt x="1287" y="3023"/>
                    </a:cubicBezTo>
                    <a:lnTo>
                      <a:pt x="1460" y="3023"/>
                    </a:lnTo>
                    <a:cubicBezTo>
                      <a:pt x="2162" y="3023"/>
                      <a:pt x="2747" y="2438"/>
                      <a:pt x="2747" y="1736"/>
                    </a:cubicBezTo>
                    <a:lnTo>
                      <a:pt x="27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34"/>
            <p:cNvGrpSpPr/>
            <p:nvPr/>
          </p:nvGrpSpPr>
          <p:grpSpPr>
            <a:xfrm>
              <a:off x="829211" y="3485679"/>
              <a:ext cx="551806" cy="1153695"/>
              <a:chOff x="2089640" y="304828"/>
              <a:chExt cx="940685" cy="1966749"/>
            </a:xfrm>
          </p:grpSpPr>
          <p:sp>
            <p:nvSpPr>
              <p:cNvPr id="690" name="Google Shape;690;p34"/>
              <p:cNvSpPr/>
              <p:nvPr/>
            </p:nvSpPr>
            <p:spPr>
              <a:xfrm>
                <a:off x="2372490" y="715251"/>
                <a:ext cx="657834" cy="95043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807" extrusionOk="0">
                    <a:moveTo>
                      <a:pt x="2365" y="1"/>
                    </a:moveTo>
                    <a:cubicBezTo>
                      <a:pt x="2242" y="1"/>
                      <a:pt x="2107" y="76"/>
                      <a:pt x="2026" y="170"/>
                    </a:cubicBezTo>
                    <a:cubicBezTo>
                      <a:pt x="1558" y="638"/>
                      <a:pt x="1404" y="1321"/>
                      <a:pt x="1090" y="1906"/>
                    </a:cubicBezTo>
                    <a:cubicBezTo>
                      <a:pt x="1034" y="2023"/>
                      <a:pt x="936" y="2158"/>
                      <a:pt x="819" y="2158"/>
                    </a:cubicBezTo>
                    <a:cubicBezTo>
                      <a:pt x="683" y="2139"/>
                      <a:pt x="604" y="2023"/>
                      <a:pt x="468" y="1985"/>
                    </a:cubicBezTo>
                    <a:cubicBezTo>
                      <a:pt x="460" y="1984"/>
                      <a:pt x="452" y="1984"/>
                      <a:pt x="445" y="1984"/>
                    </a:cubicBezTo>
                    <a:cubicBezTo>
                      <a:pt x="284" y="1984"/>
                      <a:pt x="175" y="2166"/>
                      <a:pt x="117" y="2336"/>
                    </a:cubicBezTo>
                    <a:cubicBezTo>
                      <a:pt x="19" y="2626"/>
                      <a:pt x="0" y="2958"/>
                      <a:pt x="98" y="3253"/>
                    </a:cubicBezTo>
                    <a:cubicBezTo>
                      <a:pt x="250" y="3657"/>
                      <a:pt x="543" y="3807"/>
                      <a:pt x="872" y="3807"/>
                    </a:cubicBezTo>
                    <a:cubicBezTo>
                      <a:pt x="1306" y="3807"/>
                      <a:pt x="1803" y="3548"/>
                      <a:pt x="2124" y="3272"/>
                    </a:cubicBezTo>
                    <a:cubicBezTo>
                      <a:pt x="2283" y="3136"/>
                      <a:pt x="2438" y="2958"/>
                      <a:pt x="2517" y="2743"/>
                    </a:cubicBezTo>
                    <a:cubicBezTo>
                      <a:pt x="2592" y="2533"/>
                      <a:pt x="2592" y="2299"/>
                      <a:pt x="2475" y="2102"/>
                    </a:cubicBezTo>
                    <a:cubicBezTo>
                      <a:pt x="2438" y="2023"/>
                      <a:pt x="2358" y="1966"/>
                      <a:pt x="2321" y="1887"/>
                    </a:cubicBezTo>
                    <a:cubicBezTo>
                      <a:pt x="2185" y="1615"/>
                      <a:pt x="2400" y="1302"/>
                      <a:pt x="2494" y="1031"/>
                    </a:cubicBezTo>
                    <a:cubicBezTo>
                      <a:pt x="2592" y="797"/>
                      <a:pt x="2634" y="544"/>
                      <a:pt x="2611" y="287"/>
                    </a:cubicBezTo>
                    <a:cubicBezTo>
                      <a:pt x="2592" y="212"/>
                      <a:pt x="2574" y="114"/>
                      <a:pt x="2517" y="53"/>
                    </a:cubicBezTo>
                    <a:cubicBezTo>
                      <a:pt x="2474" y="16"/>
                      <a:pt x="2421" y="1"/>
                      <a:pt x="2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2475096" y="1347362"/>
                <a:ext cx="243411" cy="4676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873" extrusionOk="0">
                    <a:moveTo>
                      <a:pt x="913" y="1"/>
                    </a:moveTo>
                    <a:lnTo>
                      <a:pt x="1" y="1830"/>
                    </a:lnTo>
                    <a:lnTo>
                      <a:pt x="76" y="1872"/>
                    </a:lnTo>
                    <a:lnTo>
                      <a:pt x="974" y="38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2089640" y="304828"/>
                <a:ext cx="808624" cy="1199842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806" extrusionOk="0">
                    <a:moveTo>
                      <a:pt x="1925" y="1"/>
                    </a:moveTo>
                    <a:cubicBezTo>
                      <a:pt x="1119" y="1"/>
                      <a:pt x="1145" y="1365"/>
                      <a:pt x="1054" y="1912"/>
                    </a:cubicBezTo>
                    <a:cubicBezTo>
                      <a:pt x="1054" y="2010"/>
                      <a:pt x="1016" y="2127"/>
                      <a:pt x="918" y="2146"/>
                    </a:cubicBezTo>
                    <a:cubicBezTo>
                      <a:pt x="880" y="2146"/>
                      <a:pt x="843" y="2127"/>
                      <a:pt x="801" y="2108"/>
                    </a:cubicBezTo>
                    <a:cubicBezTo>
                      <a:pt x="703" y="2071"/>
                      <a:pt x="647" y="2010"/>
                      <a:pt x="567" y="1973"/>
                    </a:cubicBezTo>
                    <a:cubicBezTo>
                      <a:pt x="523" y="1962"/>
                      <a:pt x="471" y="1949"/>
                      <a:pt x="419" y="1949"/>
                    </a:cubicBezTo>
                    <a:cubicBezTo>
                      <a:pt x="383" y="1949"/>
                      <a:pt x="347" y="1955"/>
                      <a:pt x="314" y="1973"/>
                    </a:cubicBezTo>
                    <a:cubicBezTo>
                      <a:pt x="235" y="2029"/>
                      <a:pt x="235" y="2165"/>
                      <a:pt x="258" y="2244"/>
                    </a:cubicBezTo>
                    <a:cubicBezTo>
                      <a:pt x="296" y="2342"/>
                      <a:pt x="352" y="2422"/>
                      <a:pt x="394" y="2515"/>
                    </a:cubicBezTo>
                    <a:cubicBezTo>
                      <a:pt x="469" y="2693"/>
                      <a:pt x="450" y="2890"/>
                      <a:pt x="375" y="3044"/>
                    </a:cubicBezTo>
                    <a:cubicBezTo>
                      <a:pt x="333" y="3142"/>
                      <a:pt x="258" y="3217"/>
                      <a:pt x="197" y="3316"/>
                    </a:cubicBezTo>
                    <a:cubicBezTo>
                      <a:pt x="197" y="3334"/>
                      <a:pt x="197" y="3358"/>
                      <a:pt x="179" y="3358"/>
                    </a:cubicBezTo>
                    <a:cubicBezTo>
                      <a:pt x="1" y="3802"/>
                      <a:pt x="511" y="4448"/>
                      <a:pt x="880" y="4621"/>
                    </a:cubicBezTo>
                    <a:cubicBezTo>
                      <a:pt x="1129" y="4753"/>
                      <a:pt x="1409" y="4806"/>
                      <a:pt x="1691" y="4806"/>
                    </a:cubicBezTo>
                    <a:cubicBezTo>
                      <a:pt x="1960" y="4806"/>
                      <a:pt x="2231" y="4757"/>
                      <a:pt x="2481" y="4682"/>
                    </a:cubicBezTo>
                    <a:cubicBezTo>
                      <a:pt x="2616" y="4621"/>
                      <a:pt x="2771" y="4565"/>
                      <a:pt x="2869" y="4448"/>
                    </a:cubicBezTo>
                    <a:cubicBezTo>
                      <a:pt x="2986" y="4331"/>
                      <a:pt x="3023" y="4153"/>
                      <a:pt x="2967" y="4017"/>
                    </a:cubicBezTo>
                    <a:cubicBezTo>
                      <a:pt x="2869" y="3844"/>
                      <a:pt x="2616" y="3727"/>
                      <a:pt x="2654" y="3531"/>
                    </a:cubicBezTo>
                    <a:cubicBezTo>
                      <a:pt x="2654" y="3475"/>
                      <a:pt x="2691" y="3433"/>
                      <a:pt x="2733" y="3395"/>
                    </a:cubicBezTo>
                    <a:cubicBezTo>
                      <a:pt x="2832" y="3278"/>
                      <a:pt x="2967" y="3199"/>
                      <a:pt x="3066" y="3082"/>
                    </a:cubicBezTo>
                    <a:cubicBezTo>
                      <a:pt x="3159" y="2965"/>
                      <a:pt x="3239" y="2792"/>
                      <a:pt x="3159" y="2656"/>
                    </a:cubicBezTo>
                    <a:cubicBezTo>
                      <a:pt x="3106" y="2543"/>
                      <a:pt x="2981" y="2491"/>
                      <a:pt x="2858" y="2491"/>
                    </a:cubicBezTo>
                    <a:cubicBezTo>
                      <a:pt x="2808" y="2491"/>
                      <a:pt x="2759" y="2499"/>
                      <a:pt x="2715" y="2515"/>
                    </a:cubicBezTo>
                    <a:cubicBezTo>
                      <a:pt x="2643" y="2530"/>
                      <a:pt x="2571" y="2557"/>
                      <a:pt x="2508" y="2557"/>
                    </a:cubicBezTo>
                    <a:cubicBezTo>
                      <a:pt x="2468" y="2557"/>
                      <a:pt x="2432" y="2546"/>
                      <a:pt x="2401" y="2515"/>
                    </a:cubicBezTo>
                    <a:cubicBezTo>
                      <a:pt x="2322" y="2459"/>
                      <a:pt x="2340" y="2342"/>
                      <a:pt x="2364" y="2263"/>
                    </a:cubicBezTo>
                    <a:cubicBezTo>
                      <a:pt x="2439" y="1739"/>
                      <a:pt x="2733" y="1173"/>
                      <a:pt x="2635" y="644"/>
                    </a:cubicBezTo>
                    <a:cubicBezTo>
                      <a:pt x="2598" y="354"/>
                      <a:pt x="2382" y="82"/>
                      <a:pt x="2106" y="22"/>
                    </a:cubicBezTo>
                    <a:cubicBezTo>
                      <a:pt x="2042" y="8"/>
                      <a:pt x="1981" y="1"/>
                      <a:pt x="19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2484582" y="781907"/>
                <a:ext cx="19972" cy="11054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28" extrusionOk="0">
                    <a:moveTo>
                      <a:pt x="0" y="1"/>
                    </a:moveTo>
                    <a:lnTo>
                      <a:pt x="0" y="4427"/>
                    </a:lnTo>
                    <a:lnTo>
                      <a:pt x="80" y="442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2280121" y="1639451"/>
                <a:ext cx="579693" cy="63212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32" extrusionOk="0">
                    <a:moveTo>
                      <a:pt x="1" y="0"/>
                    </a:moveTo>
                    <a:lnTo>
                      <a:pt x="1" y="1381"/>
                    </a:lnTo>
                    <a:cubicBezTo>
                      <a:pt x="1" y="2026"/>
                      <a:pt x="525" y="2532"/>
                      <a:pt x="1170" y="2532"/>
                    </a:cubicBezTo>
                    <a:cubicBezTo>
                      <a:pt x="1811" y="2532"/>
                      <a:pt x="2321" y="2026"/>
                      <a:pt x="2321" y="1381"/>
                    </a:cubicBezTo>
                    <a:lnTo>
                      <a:pt x="23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54C17EBD-E81D-F90B-7AD1-12D4B008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4" y="2344950"/>
            <a:ext cx="3473332" cy="26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2FA28EDE-721D-6B49-12DE-032AD4D07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97" y="1037622"/>
            <a:ext cx="3651097" cy="392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82788" y="678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lnSpc>
                <a:spcPts val="2023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2.Line Plots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  </a:t>
            </a:r>
          </a:p>
        </p:txBody>
      </p:sp>
      <p:sp>
        <p:nvSpPr>
          <p:cNvPr id="700" name="Google Shape;700;p35"/>
          <p:cNvSpPr txBox="1">
            <a:spLocks noGrp="1"/>
          </p:cNvSpPr>
          <p:nvPr>
            <p:ph type="subTitle" idx="1"/>
          </p:nvPr>
        </p:nvSpPr>
        <p:spPr>
          <a:xfrm>
            <a:off x="713213" y="1666148"/>
            <a:ext cx="1946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It's full of iron oxide dust, which gives the planet its reddish cast</a:t>
            </a:r>
            <a:endParaRPr/>
          </a:p>
        </p:txBody>
      </p:sp>
      <p:sp>
        <p:nvSpPr>
          <p:cNvPr id="701" name="Google Shape;701;p35"/>
          <p:cNvSpPr txBox="1">
            <a:spLocks noGrp="1"/>
          </p:cNvSpPr>
          <p:nvPr>
            <p:ph type="subTitle" idx="2"/>
          </p:nvPr>
        </p:nvSpPr>
        <p:spPr>
          <a:xfrm>
            <a:off x="-111652" y="258440"/>
            <a:ext cx="5538329" cy="93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lnSpc>
                <a:spcPts val="2023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made 3 plots to visualize how work/life balance, job satisfaction and environment satisfaction were related to attrition: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02" name="Google Shape;702;p35"/>
          <p:cNvSpPr txBox="1">
            <a:spLocks noGrp="1"/>
          </p:cNvSpPr>
          <p:nvPr>
            <p:ph type="subTitle" idx="3"/>
          </p:nvPr>
        </p:nvSpPr>
        <p:spPr>
          <a:xfrm>
            <a:off x="153120" y="3396429"/>
            <a:ext cx="2843795" cy="1339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which we found that better environment satisfaction, job satisfaction and work/life balance corresponds to lesser attrition. </a:t>
            </a:r>
            <a:endParaRPr lang="en-IN" dirty="0"/>
          </a:p>
        </p:txBody>
      </p:sp>
      <p:sp>
        <p:nvSpPr>
          <p:cNvPr id="704" name="Google Shape;704;p35"/>
          <p:cNvSpPr txBox="1">
            <a:spLocks noGrp="1"/>
          </p:cNvSpPr>
          <p:nvPr>
            <p:ph type="subTitle" idx="7"/>
          </p:nvPr>
        </p:nvSpPr>
        <p:spPr>
          <a:xfrm>
            <a:off x="713213" y="1336275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Mars</a:t>
            </a:r>
            <a:endParaRPr dirty="0"/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9"/>
          </p:nvPr>
        </p:nvSpPr>
        <p:spPr>
          <a:xfrm>
            <a:off x="5532600" y="1336275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5"/>
          </p:nvPr>
        </p:nvSpPr>
        <p:spPr>
          <a:xfrm>
            <a:off x="5530837" y="1666148"/>
            <a:ext cx="1946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Sun. It's also the fourth-largest planet by diameter in the Solar System </a:t>
            </a:r>
            <a:endParaRPr/>
          </a:p>
        </p:txBody>
      </p:sp>
      <p:sp>
        <p:nvSpPr>
          <p:cNvPr id="709" name="Google Shape;709;p35"/>
          <p:cNvSpPr txBox="1">
            <a:spLocks noGrp="1"/>
          </p:cNvSpPr>
          <p:nvPr>
            <p:ph type="subTitle" idx="13"/>
          </p:nvPr>
        </p:nvSpPr>
        <p:spPr>
          <a:xfrm>
            <a:off x="713213" y="3063356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711" name="Google Shape;711;p35"/>
          <p:cNvSpPr txBox="1">
            <a:spLocks noGrp="1"/>
          </p:cNvSpPr>
          <p:nvPr>
            <p:ph type="subTitle" idx="15"/>
          </p:nvPr>
        </p:nvSpPr>
        <p:spPr>
          <a:xfrm>
            <a:off x="5532600" y="3063356"/>
            <a:ext cx="194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712" name="Google Shape;712;p35"/>
          <p:cNvGrpSpPr/>
          <p:nvPr/>
        </p:nvGrpSpPr>
        <p:grpSpPr>
          <a:xfrm>
            <a:off x="7941382" y="2571658"/>
            <a:ext cx="859053" cy="2164112"/>
            <a:chOff x="5416494" y="1908043"/>
            <a:chExt cx="947764" cy="2387854"/>
          </a:xfrm>
        </p:grpSpPr>
        <p:sp>
          <p:nvSpPr>
            <p:cNvPr id="713" name="Google Shape;713;p35"/>
            <p:cNvSpPr/>
            <p:nvPr/>
          </p:nvSpPr>
          <p:spPr>
            <a:xfrm>
              <a:off x="5416494" y="4012096"/>
              <a:ext cx="912613" cy="283800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651010" y="1908043"/>
              <a:ext cx="713248" cy="1809568"/>
            </a:xfrm>
            <a:custGeom>
              <a:avLst/>
              <a:gdLst/>
              <a:ahLst/>
              <a:cxnLst/>
              <a:rect l="l" t="t" r="r" b="b"/>
              <a:pathLst>
                <a:path w="2887" h="7325" extrusionOk="0">
                  <a:moveTo>
                    <a:pt x="1549" y="1"/>
                  </a:moveTo>
                  <a:cubicBezTo>
                    <a:pt x="1363" y="1"/>
                    <a:pt x="1171" y="116"/>
                    <a:pt x="1076" y="280"/>
                  </a:cubicBezTo>
                  <a:cubicBezTo>
                    <a:pt x="917" y="514"/>
                    <a:pt x="898" y="809"/>
                    <a:pt x="898" y="1080"/>
                  </a:cubicBezTo>
                  <a:cubicBezTo>
                    <a:pt x="861" y="1745"/>
                    <a:pt x="861" y="2409"/>
                    <a:pt x="763" y="3069"/>
                  </a:cubicBezTo>
                  <a:cubicBezTo>
                    <a:pt x="725" y="3382"/>
                    <a:pt x="763" y="3869"/>
                    <a:pt x="627" y="4140"/>
                  </a:cubicBezTo>
                  <a:cubicBezTo>
                    <a:pt x="683" y="4005"/>
                    <a:pt x="566" y="3850"/>
                    <a:pt x="412" y="3832"/>
                  </a:cubicBezTo>
                  <a:cubicBezTo>
                    <a:pt x="276" y="3832"/>
                    <a:pt x="140" y="3949"/>
                    <a:pt x="80" y="4084"/>
                  </a:cubicBezTo>
                  <a:cubicBezTo>
                    <a:pt x="23" y="4220"/>
                    <a:pt x="0" y="4356"/>
                    <a:pt x="0" y="4515"/>
                  </a:cubicBezTo>
                  <a:cubicBezTo>
                    <a:pt x="0" y="5235"/>
                    <a:pt x="23" y="5956"/>
                    <a:pt x="197" y="6639"/>
                  </a:cubicBezTo>
                  <a:cubicBezTo>
                    <a:pt x="234" y="6812"/>
                    <a:pt x="314" y="7009"/>
                    <a:pt x="449" y="7126"/>
                  </a:cubicBezTo>
                  <a:cubicBezTo>
                    <a:pt x="603" y="7264"/>
                    <a:pt x="755" y="7324"/>
                    <a:pt x="903" y="7324"/>
                  </a:cubicBezTo>
                  <a:cubicBezTo>
                    <a:pt x="1736" y="7324"/>
                    <a:pt x="2449" y="5431"/>
                    <a:pt x="2616" y="4903"/>
                  </a:cubicBezTo>
                  <a:cubicBezTo>
                    <a:pt x="2714" y="4533"/>
                    <a:pt x="2887" y="3906"/>
                    <a:pt x="2499" y="3635"/>
                  </a:cubicBezTo>
                  <a:cubicBezTo>
                    <a:pt x="2400" y="3579"/>
                    <a:pt x="2302" y="3556"/>
                    <a:pt x="2223" y="3481"/>
                  </a:cubicBezTo>
                  <a:cubicBezTo>
                    <a:pt x="2049" y="3345"/>
                    <a:pt x="2185" y="3111"/>
                    <a:pt x="2265" y="2952"/>
                  </a:cubicBezTo>
                  <a:cubicBezTo>
                    <a:pt x="2302" y="2854"/>
                    <a:pt x="2363" y="2760"/>
                    <a:pt x="2363" y="2699"/>
                  </a:cubicBezTo>
                  <a:cubicBezTo>
                    <a:pt x="2400" y="2484"/>
                    <a:pt x="2363" y="2231"/>
                    <a:pt x="2185" y="2096"/>
                  </a:cubicBezTo>
                  <a:cubicBezTo>
                    <a:pt x="2106" y="2035"/>
                    <a:pt x="2012" y="1997"/>
                    <a:pt x="1951" y="1918"/>
                  </a:cubicBezTo>
                  <a:cubicBezTo>
                    <a:pt x="1872" y="1782"/>
                    <a:pt x="1932" y="1609"/>
                    <a:pt x="1970" y="1473"/>
                  </a:cubicBezTo>
                  <a:cubicBezTo>
                    <a:pt x="2106" y="1080"/>
                    <a:pt x="2166" y="655"/>
                    <a:pt x="1951" y="280"/>
                  </a:cubicBezTo>
                  <a:cubicBezTo>
                    <a:pt x="1914" y="187"/>
                    <a:pt x="1853" y="107"/>
                    <a:pt x="1778" y="70"/>
                  </a:cubicBezTo>
                  <a:cubicBezTo>
                    <a:pt x="1708" y="22"/>
                    <a:pt x="162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448678" y="2096282"/>
              <a:ext cx="728318" cy="1558328"/>
            </a:xfrm>
            <a:custGeom>
              <a:avLst/>
              <a:gdLst/>
              <a:ahLst/>
              <a:cxnLst/>
              <a:rect l="l" t="t" r="r" b="b"/>
              <a:pathLst>
                <a:path w="2948" h="6308" extrusionOk="0">
                  <a:moveTo>
                    <a:pt x="1371" y="1"/>
                  </a:moveTo>
                  <a:cubicBezTo>
                    <a:pt x="1343" y="1"/>
                    <a:pt x="1315" y="4"/>
                    <a:pt x="1287" y="10"/>
                  </a:cubicBezTo>
                  <a:cubicBezTo>
                    <a:pt x="1114" y="47"/>
                    <a:pt x="978" y="201"/>
                    <a:pt x="880" y="337"/>
                  </a:cubicBezTo>
                  <a:cubicBezTo>
                    <a:pt x="585" y="730"/>
                    <a:pt x="431" y="1217"/>
                    <a:pt x="393" y="1703"/>
                  </a:cubicBezTo>
                  <a:cubicBezTo>
                    <a:pt x="351" y="2368"/>
                    <a:pt x="585" y="3051"/>
                    <a:pt x="510" y="3711"/>
                  </a:cubicBezTo>
                  <a:cubicBezTo>
                    <a:pt x="492" y="3809"/>
                    <a:pt x="492" y="3888"/>
                    <a:pt x="431" y="3963"/>
                  </a:cubicBezTo>
                  <a:cubicBezTo>
                    <a:pt x="375" y="4043"/>
                    <a:pt x="295" y="4080"/>
                    <a:pt x="215" y="4141"/>
                  </a:cubicBezTo>
                  <a:cubicBezTo>
                    <a:pt x="0" y="4338"/>
                    <a:pt x="42" y="4707"/>
                    <a:pt x="141" y="4979"/>
                  </a:cubicBezTo>
                  <a:cubicBezTo>
                    <a:pt x="326" y="5521"/>
                    <a:pt x="880" y="6307"/>
                    <a:pt x="1489" y="6307"/>
                  </a:cubicBezTo>
                  <a:cubicBezTo>
                    <a:pt x="1648" y="6307"/>
                    <a:pt x="1810" y="6254"/>
                    <a:pt x="1970" y="6130"/>
                  </a:cubicBezTo>
                  <a:cubicBezTo>
                    <a:pt x="2167" y="5975"/>
                    <a:pt x="2302" y="5760"/>
                    <a:pt x="2419" y="5545"/>
                  </a:cubicBezTo>
                  <a:cubicBezTo>
                    <a:pt x="2653" y="5096"/>
                    <a:pt x="2850" y="4628"/>
                    <a:pt x="2906" y="4141"/>
                  </a:cubicBezTo>
                  <a:cubicBezTo>
                    <a:pt x="2948" y="3888"/>
                    <a:pt x="2948" y="3654"/>
                    <a:pt x="2868" y="3421"/>
                  </a:cubicBezTo>
                  <a:cubicBezTo>
                    <a:pt x="2789" y="3205"/>
                    <a:pt x="2634" y="2990"/>
                    <a:pt x="2419" y="2892"/>
                  </a:cubicBezTo>
                  <a:cubicBezTo>
                    <a:pt x="2321" y="2836"/>
                    <a:pt x="2204" y="2817"/>
                    <a:pt x="2106" y="2737"/>
                  </a:cubicBezTo>
                  <a:cubicBezTo>
                    <a:pt x="2031" y="2639"/>
                    <a:pt x="2012" y="2503"/>
                    <a:pt x="1989" y="2386"/>
                  </a:cubicBezTo>
                  <a:cubicBezTo>
                    <a:pt x="1951" y="1741"/>
                    <a:pt x="2185" y="1100"/>
                    <a:pt x="1970" y="515"/>
                  </a:cubicBezTo>
                  <a:cubicBezTo>
                    <a:pt x="1864" y="248"/>
                    <a:pt x="1632" y="1"/>
                    <a:pt x="1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766382" y="3080956"/>
              <a:ext cx="63987" cy="798927"/>
            </a:xfrm>
            <a:custGeom>
              <a:avLst/>
              <a:gdLst/>
              <a:ahLst/>
              <a:cxnLst/>
              <a:rect l="l" t="t" r="r" b="b"/>
              <a:pathLst>
                <a:path w="259" h="3234" extrusionOk="0">
                  <a:moveTo>
                    <a:pt x="1" y="1"/>
                  </a:moveTo>
                  <a:lnTo>
                    <a:pt x="216" y="3234"/>
                  </a:lnTo>
                  <a:lnTo>
                    <a:pt x="258" y="3234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472889" y="3595278"/>
              <a:ext cx="718189" cy="593390"/>
            </a:xfrm>
            <a:custGeom>
              <a:avLst/>
              <a:gdLst/>
              <a:ahLst/>
              <a:cxnLst/>
              <a:rect l="l" t="t" r="r" b="b"/>
              <a:pathLst>
                <a:path w="2907" h="2402" extrusionOk="0">
                  <a:moveTo>
                    <a:pt x="0" y="1"/>
                  </a:moveTo>
                  <a:lnTo>
                    <a:pt x="0" y="960"/>
                  </a:lnTo>
                  <a:cubicBezTo>
                    <a:pt x="0" y="1755"/>
                    <a:pt x="646" y="2401"/>
                    <a:pt x="1465" y="2401"/>
                  </a:cubicBezTo>
                  <a:cubicBezTo>
                    <a:pt x="2265" y="2401"/>
                    <a:pt x="2906" y="1755"/>
                    <a:pt x="2906" y="960"/>
                  </a:cubicBezTo>
                  <a:lnTo>
                    <a:pt x="2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1924ABAF-A9B2-021F-2797-1D67BF906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0" y="1175991"/>
            <a:ext cx="3118258" cy="21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6C19214-A593-FA76-A3D0-6ADC3600D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86" y="59895"/>
            <a:ext cx="3512926" cy="24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235EA185-1F80-E73A-3E0D-F703A5318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671" y="2409110"/>
            <a:ext cx="3793237" cy="26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6"/>
          <p:cNvSpPr txBox="1">
            <a:spLocks noGrp="1"/>
          </p:cNvSpPr>
          <p:nvPr>
            <p:ph type="title"/>
          </p:nvPr>
        </p:nvSpPr>
        <p:spPr>
          <a:xfrm>
            <a:off x="4908475" y="3250401"/>
            <a:ext cx="3522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</p:txBody>
      </p:sp>
      <p:sp>
        <p:nvSpPr>
          <p:cNvPr id="723" name="Google Shape;723;p36"/>
          <p:cNvSpPr txBox="1">
            <a:spLocks noGrp="1"/>
          </p:cNvSpPr>
          <p:nvPr>
            <p:ph type="subTitle" idx="1"/>
          </p:nvPr>
        </p:nvSpPr>
        <p:spPr>
          <a:xfrm>
            <a:off x="4908475" y="1331850"/>
            <a:ext cx="35223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grpSp>
        <p:nvGrpSpPr>
          <p:cNvPr id="724" name="Google Shape;724;p36"/>
          <p:cNvGrpSpPr/>
          <p:nvPr/>
        </p:nvGrpSpPr>
        <p:grpSpPr>
          <a:xfrm>
            <a:off x="0" y="1300863"/>
            <a:ext cx="3560183" cy="3723662"/>
            <a:chOff x="818248" y="1266724"/>
            <a:chExt cx="3253983" cy="3403402"/>
          </a:xfrm>
        </p:grpSpPr>
        <p:sp>
          <p:nvSpPr>
            <p:cNvPr id="725" name="Google Shape;725;p36"/>
            <p:cNvSpPr/>
            <p:nvPr/>
          </p:nvSpPr>
          <p:spPr>
            <a:xfrm>
              <a:off x="818248" y="4394000"/>
              <a:ext cx="3253983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36"/>
            <p:cNvGrpSpPr/>
            <p:nvPr/>
          </p:nvGrpSpPr>
          <p:grpSpPr>
            <a:xfrm>
              <a:off x="1607913" y="1266724"/>
              <a:ext cx="2217589" cy="3278600"/>
              <a:chOff x="2365041" y="1294962"/>
              <a:chExt cx="2238180" cy="3309043"/>
            </a:xfrm>
          </p:grpSpPr>
          <p:sp>
            <p:nvSpPr>
              <p:cNvPr id="727" name="Google Shape;727;p36"/>
              <p:cNvSpPr/>
              <p:nvPr/>
            </p:nvSpPr>
            <p:spPr>
              <a:xfrm>
                <a:off x="3474625" y="2201825"/>
                <a:ext cx="573847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13069" extrusionOk="0">
                    <a:moveTo>
                      <a:pt x="130" y="0"/>
                    </a:moveTo>
                    <a:cubicBezTo>
                      <a:pt x="119" y="0"/>
                      <a:pt x="109" y="2"/>
                      <a:pt x="99" y="5"/>
                    </a:cubicBezTo>
                    <a:cubicBezTo>
                      <a:pt x="38" y="5"/>
                      <a:pt x="1" y="85"/>
                      <a:pt x="1" y="141"/>
                    </a:cubicBezTo>
                    <a:lnTo>
                      <a:pt x="2888" y="13069"/>
                    </a:lnTo>
                    <a:lnTo>
                      <a:pt x="3121" y="13069"/>
                    </a:lnTo>
                    <a:lnTo>
                      <a:pt x="235" y="85"/>
                    </a:lnTo>
                    <a:cubicBezTo>
                      <a:pt x="235" y="35"/>
                      <a:pt x="181" y="0"/>
                      <a:pt x="1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4030294" y="2201825"/>
                <a:ext cx="572928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3069" extrusionOk="0">
                    <a:moveTo>
                      <a:pt x="147" y="0"/>
                    </a:moveTo>
                    <a:cubicBezTo>
                      <a:pt x="137" y="0"/>
                      <a:pt x="127" y="2"/>
                      <a:pt x="117" y="5"/>
                    </a:cubicBezTo>
                    <a:cubicBezTo>
                      <a:pt x="38" y="5"/>
                      <a:pt x="0" y="85"/>
                      <a:pt x="19" y="141"/>
                    </a:cubicBezTo>
                    <a:lnTo>
                      <a:pt x="2864" y="12989"/>
                    </a:lnTo>
                    <a:cubicBezTo>
                      <a:pt x="2882" y="13027"/>
                      <a:pt x="2925" y="13069"/>
                      <a:pt x="2981" y="13069"/>
                    </a:cubicBezTo>
                    <a:cubicBezTo>
                      <a:pt x="3060" y="13069"/>
                      <a:pt x="3116" y="13008"/>
                      <a:pt x="3098" y="12933"/>
                    </a:cubicBezTo>
                    <a:lnTo>
                      <a:pt x="253" y="85"/>
                    </a:lnTo>
                    <a:cubicBezTo>
                      <a:pt x="237" y="35"/>
                      <a:pt x="193" y="0"/>
                      <a:pt x="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3929564" y="4148959"/>
                <a:ext cx="559326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35" extrusionOk="0">
                    <a:moveTo>
                      <a:pt x="1" y="1"/>
                    </a:moveTo>
                    <a:lnTo>
                      <a:pt x="1" y="235"/>
                    </a:lnTo>
                    <a:lnTo>
                      <a:pt x="3042" y="235"/>
                    </a:lnTo>
                    <a:lnTo>
                      <a:pt x="30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3836738" y="3725821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23" y="235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3742993" y="3302683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23" y="235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3650167" y="2880464"/>
                <a:ext cx="555650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53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23" y="253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3553849" y="2460818"/>
                <a:ext cx="559142" cy="43011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34" extrusionOk="0">
                    <a:moveTo>
                      <a:pt x="0" y="0"/>
                    </a:moveTo>
                    <a:lnTo>
                      <a:pt x="0" y="234"/>
                    </a:lnTo>
                    <a:lnTo>
                      <a:pt x="3041" y="234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3087697" y="2201825"/>
                <a:ext cx="426617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3069" extrusionOk="0">
                    <a:moveTo>
                      <a:pt x="2173" y="1"/>
                    </a:moveTo>
                    <a:cubicBezTo>
                      <a:pt x="2125" y="1"/>
                      <a:pt x="2084" y="38"/>
                      <a:pt x="2068" y="104"/>
                    </a:cubicBezTo>
                    <a:lnTo>
                      <a:pt x="0" y="12933"/>
                    </a:lnTo>
                    <a:cubicBezTo>
                      <a:pt x="0" y="13008"/>
                      <a:pt x="56" y="13069"/>
                      <a:pt x="117" y="13069"/>
                    </a:cubicBezTo>
                    <a:cubicBezTo>
                      <a:pt x="173" y="13069"/>
                      <a:pt x="234" y="13027"/>
                      <a:pt x="234" y="12971"/>
                    </a:cubicBezTo>
                    <a:lnTo>
                      <a:pt x="2302" y="141"/>
                    </a:lnTo>
                    <a:cubicBezTo>
                      <a:pt x="2321" y="66"/>
                      <a:pt x="2260" y="5"/>
                      <a:pt x="2204" y="5"/>
                    </a:cubicBezTo>
                    <a:cubicBezTo>
                      <a:pt x="2194" y="2"/>
                      <a:pt x="2183" y="1"/>
                      <a:pt x="2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3643182" y="2187304"/>
                <a:ext cx="426801" cy="241670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3148" extrusionOk="0">
                    <a:moveTo>
                      <a:pt x="2187" y="0"/>
                    </a:moveTo>
                    <a:cubicBezTo>
                      <a:pt x="2127" y="0"/>
                      <a:pt x="2088" y="40"/>
                      <a:pt x="2088" y="103"/>
                    </a:cubicBezTo>
                    <a:lnTo>
                      <a:pt x="1" y="13148"/>
                    </a:lnTo>
                    <a:lnTo>
                      <a:pt x="235" y="13148"/>
                    </a:lnTo>
                    <a:lnTo>
                      <a:pt x="2321" y="145"/>
                    </a:lnTo>
                    <a:cubicBezTo>
                      <a:pt x="2321" y="66"/>
                      <a:pt x="2279" y="5"/>
                      <a:pt x="2223" y="5"/>
                    </a:cubicBezTo>
                    <a:cubicBezTo>
                      <a:pt x="2210" y="2"/>
                      <a:pt x="2198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3180523" y="4130945"/>
                <a:ext cx="555834" cy="46687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54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23" y="253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3245042" y="3711300"/>
                <a:ext cx="55914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53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42" y="253"/>
                    </a:lnTo>
                    <a:lnTo>
                      <a:pt x="30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3313053" y="3295882"/>
                <a:ext cx="559142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35" extrusionOk="0">
                    <a:moveTo>
                      <a:pt x="0" y="0"/>
                    </a:moveTo>
                    <a:lnTo>
                      <a:pt x="0" y="234"/>
                    </a:lnTo>
                    <a:lnTo>
                      <a:pt x="3041" y="234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3381799" y="2876052"/>
                <a:ext cx="554915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18" y="235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3449626" y="2457326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3024" y="234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3302575" y="2920351"/>
                <a:ext cx="283247" cy="196306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68" extrusionOk="0">
                    <a:moveTo>
                      <a:pt x="1144" y="0"/>
                    </a:moveTo>
                    <a:cubicBezTo>
                      <a:pt x="1100" y="0"/>
                      <a:pt x="1050" y="25"/>
                      <a:pt x="993" y="36"/>
                    </a:cubicBezTo>
                    <a:cubicBezTo>
                      <a:pt x="876" y="55"/>
                      <a:pt x="759" y="73"/>
                      <a:pt x="642" y="73"/>
                    </a:cubicBezTo>
                    <a:cubicBezTo>
                      <a:pt x="665" y="111"/>
                      <a:pt x="703" y="134"/>
                      <a:pt x="721" y="172"/>
                    </a:cubicBezTo>
                    <a:cubicBezTo>
                      <a:pt x="740" y="228"/>
                      <a:pt x="782" y="307"/>
                      <a:pt x="801" y="387"/>
                    </a:cubicBezTo>
                    <a:cubicBezTo>
                      <a:pt x="838" y="424"/>
                      <a:pt x="857" y="485"/>
                      <a:pt x="838" y="523"/>
                    </a:cubicBezTo>
                    <a:cubicBezTo>
                      <a:pt x="820" y="560"/>
                      <a:pt x="782" y="579"/>
                      <a:pt x="740" y="602"/>
                    </a:cubicBezTo>
                    <a:cubicBezTo>
                      <a:pt x="604" y="658"/>
                      <a:pt x="431" y="640"/>
                      <a:pt x="291" y="658"/>
                    </a:cubicBezTo>
                    <a:cubicBezTo>
                      <a:pt x="118" y="677"/>
                      <a:pt x="1" y="855"/>
                      <a:pt x="174" y="972"/>
                    </a:cubicBezTo>
                    <a:cubicBezTo>
                      <a:pt x="281" y="1038"/>
                      <a:pt x="421" y="1068"/>
                      <a:pt x="554" y="1068"/>
                    </a:cubicBezTo>
                    <a:cubicBezTo>
                      <a:pt x="619" y="1068"/>
                      <a:pt x="683" y="1061"/>
                      <a:pt x="740" y="1047"/>
                    </a:cubicBezTo>
                    <a:cubicBezTo>
                      <a:pt x="857" y="1014"/>
                      <a:pt x="960" y="968"/>
                      <a:pt x="1077" y="968"/>
                    </a:cubicBezTo>
                    <a:cubicBezTo>
                      <a:pt x="1095" y="968"/>
                      <a:pt x="1114" y="969"/>
                      <a:pt x="1133" y="972"/>
                    </a:cubicBezTo>
                    <a:cubicBezTo>
                      <a:pt x="1152" y="972"/>
                      <a:pt x="1171" y="990"/>
                      <a:pt x="1189" y="990"/>
                    </a:cubicBezTo>
                    <a:lnTo>
                      <a:pt x="1288" y="990"/>
                    </a:lnTo>
                    <a:cubicBezTo>
                      <a:pt x="1325" y="990"/>
                      <a:pt x="1386" y="972"/>
                      <a:pt x="1423" y="972"/>
                    </a:cubicBezTo>
                    <a:cubicBezTo>
                      <a:pt x="1442" y="972"/>
                      <a:pt x="1461" y="972"/>
                      <a:pt x="1484" y="953"/>
                    </a:cubicBezTo>
                    <a:cubicBezTo>
                      <a:pt x="1540" y="911"/>
                      <a:pt x="1522" y="836"/>
                      <a:pt x="1503" y="775"/>
                    </a:cubicBezTo>
                    <a:cubicBezTo>
                      <a:pt x="1405" y="541"/>
                      <a:pt x="1344" y="270"/>
                      <a:pt x="1227" y="55"/>
                    </a:cubicBezTo>
                    <a:cubicBezTo>
                      <a:pt x="1203" y="13"/>
                      <a:pt x="1175" y="0"/>
                      <a:pt x="1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3119497" y="1693581"/>
                <a:ext cx="681191" cy="294276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601" extrusionOk="0">
                    <a:moveTo>
                      <a:pt x="468" y="0"/>
                    </a:moveTo>
                    <a:cubicBezTo>
                      <a:pt x="314" y="24"/>
                      <a:pt x="159" y="43"/>
                      <a:pt x="0" y="43"/>
                    </a:cubicBezTo>
                    <a:cubicBezTo>
                      <a:pt x="61" y="160"/>
                      <a:pt x="141" y="276"/>
                      <a:pt x="197" y="393"/>
                    </a:cubicBezTo>
                    <a:cubicBezTo>
                      <a:pt x="332" y="609"/>
                      <a:pt x="468" y="801"/>
                      <a:pt x="627" y="978"/>
                    </a:cubicBezTo>
                    <a:cubicBezTo>
                      <a:pt x="1016" y="1367"/>
                      <a:pt x="1582" y="1601"/>
                      <a:pt x="2148" y="1601"/>
                    </a:cubicBezTo>
                    <a:cubicBezTo>
                      <a:pt x="2457" y="1601"/>
                      <a:pt x="2770" y="1544"/>
                      <a:pt x="3065" y="1427"/>
                    </a:cubicBezTo>
                    <a:cubicBezTo>
                      <a:pt x="3201" y="1367"/>
                      <a:pt x="3336" y="1287"/>
                      <a:pt x="3453" y="1194"/>
                    </a:cubicBezTo>
                    <a:cubicBezTo>
                      <a:pt x="3552" y="1114"/>
                      <a:pt x="3669" y="1016"/>
                      <a:pt x="3706" y="880"/>
                    </a:cubicBezTo>
                    <a:lnTo>
                      <a:pt x="3706" y="763"/>
                    </a:lnTo>
                    <a:cubicBezTo>
                      <a:pt x="3687" y="646"/>
                      <a:pt x="3650" y="548"/>
                      <a:pt x="3552" y="468"/>
                    </a:cubicBezTo>
                    <a:cubicBezTo>
                      <a:pt x="3494" y="428"/>
                      <a:pt x="3417" y="397"/>
                      <a:pt x="3342" y="397"/>
                    </a:cubicBezTo>
                    <a:cubicBezTo>
                      <a:pt x="3313" y="397"/>
                      <a:pt x="3284" y="402"/>
                      <a:pt x="3257" y="412"/>
                    </a:cubicBezTo>
                    <a:cubicBezTo>
                      <a:pt x="3182" y="450"/>
                      <a:pt x="3121" y="529"/>
                      <a:pt x="3065" y="585"/>
                    </a:cubicBezTo>
                    <a:cubicBezTo>
                      <a:pt x="2825" y="839"/>
                      <a:pt x="2514" y="941"/>
                      <a:pt x="2190" y="941"/>
                    </a:cubicBezTo>
                    <a:cubicBezTo>
                      <a:pt x="2066" y="941"/>
                      <a:pt x="1940" y="926"/>
                      <a:pt x="1816" y="899"/>
                    </a:cubicBezTo>
                    <a:cubicBezTo>
                      <a:pt x="1582" y="843"/>
                      <a:pt x="1348" y="763"/>
                      <a:pt x="1151" y="627"/>
                    </a:cubicBezTo>
                    <a:cubicBezTo>
                      <a:pt x="880" y="450"/>
                      <a:pt x="665" y="234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3646674" y="1693030"/>
                <a:ext cx="412096" cy="647002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3520" extrusionOk="0">
                    <a:moveTo>
                      <a:pt x="1281" y="0"/>
                    </a:moveTo>
                    <a:cubicBezTo>
                      <a:pt x="996" y="0"/>
                      <a:pt x="691" y="149"/>
                      <a:pt x="487" y="298"/>
                    </a:cubicBezTo>
                    <a:cubicBezTo>
                      <a:pt x="370" y="378"/>
                      <a:pt x="253" y="471"/>
                      <a:pt x="174" y="588"/>
                    </a:cubicBezTo>
                    <a:cubicBezTo>
                      <a:pt x="80" y="729"/>
                      <a:pt x="57" y="864"/>
                      <a:pt x="38" y="1019"/>
                    </a:cubicBezTo>
                    <a:cubicBezTo>
                      <a:pt x="0" y="1388"/>
                      <a:pt x="19" y="1739"/>
                      <a:pt x="38" y="2109"/>
                    </a:cubicBezTo>
                    <a:cubicBezTo>
                      <a:pt x="57" y="2404"/>
                      <a:pt x="155" y="2773"/>
                      <a:pt x="155" y="3068"/>
                    </a:cubicBezTo>
                    <a:cubicBezTo>
                      <a:pt x="155" y="3071"/>
                      <a:pt x="153" y="3072"/>
                      <a:pt x="151" y="3072"/>
                    </a:cubicBezTo>
                    <a:cubicBezTo>
                      <a:pt x="138" y="3072"/>
                      <a:pt x="97" y="3041"/>
                      <a:pt x="84" y="3041"/>
                    </a:cubicBezTo>
                    <a:cubicBezTo>
                      <a:pt x="81" y="3041"/>
                      <a:pt x="80" y="3042"/>
                      <a:pt x="80" y="3045"/>
                    </a:cubicBezTo>
                    <a:lnTo>
                      <a:pt x="234" y="3124"/>
                    </a:lnTo>
                    <a:cubicBezTo>
                      <a:pt x="623" y="3339"/>
                      <a:pt x="955" y="3475"/>
                      <a:pt x="1385" y="3513"/>
                    </a:cubicBezTo>
                    <a:cubicBezTo>
                      <a:pt x="1456" y="3518"/>
                      <a:pt x="1523" y="3520"/>
                      <a:pt x="1588" y="3520"/>
                    </a:cubicBezTo>
                    <a:cubicBezTo>
                      <a:pt x="1751" y="3520"/>
                      <a:pt x="1899" y="3508"/>
                      <a:pt x="2059" y="3508"/>
                    </a:cubicBezTo>
                    <a:cubicBezTo>
                      <a:pt x="2112" y="3508"/>
                      <a:pt x="2166" y="3509"/>
                      <a:pt x="2223" y="3513"/>
                    </a:cubicBezTo>
                    <a:cubicBezTo>
                      <a:pt x="2223" y="3419"/>
                      <a:pt x="2242" y="3204"/>
                      <a:pt x="2223" y="3143"/>
                    </a:cubicBezTo>
                    <a:cubicBezTo>
                      <a:pt x="2125" y="2577"/>
                      <a:pt x="2045" y="2015"/>
                      <a:pt x="1989" y="1430"/>
                    </a:cubicBezTo>
                    <a:cubicBezTo>
                      <a:pt x="1970" y="1197"/>
                      <a:pt x="1928" y="705"/>
                      <a:pt x="1891" y="453"/>
                    </a:cubicBezTo>
                    <a:cubicBezTo>
                      <a:pt x="1853" y="261"/>
                      <a:pt x="1811" y="219"/>
                      <a:pt x="1638" y="102"/>
                    </a:cubicBezTo>
                    <a:cubicBezTo>
                      <a:pt x="1530" y="30"/>
                      <a:pt x="1407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3220043" y="2248330"/>
                <a:ext cx="774197" cy="743134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043" extrusionOk="0">
                    <a:moveTo>
                      <a:pt x="2640" y="1"/>
                    </a:moveTo>
                    <a:cubicBezTo>
                      <a:pt x="2429" y="1"/>
                      <a:pt x="2217" y="9"/>
                      <a:pt x="2008" y="24"/>
                    </a:cubicBezTo>
                    <a:cubicBezTo>
                      <a:pt x="1601" y="66"/>
                      <a:pt x="1189" y="141"/>
                      <a:pt x="801" y="300"/>
                    </a:cubicBezTo>
                    <a:cubicBezTo>
                      <a:pt x="646" y="356"/>
                      <a:pt x="412" y="435"/>
                      <a:pt x="235" y="571"/>
                    </a:cubicBezTo>
                    <a:cubicBezTo>
                      <a:pt x="216" y="590"/>
                      <a:pt x="178" y="609"/>
                      <a:pt x="155" y="651"/>
                    </a:cubicBezTo>
                    <a:cubicBezTo>
                      <a:pt x="19" y="805"/>
                      <a:pt x="1" y="1100"/>
                      <a:pt x="19" y="1292"/>
                    </a:cubicBezTo>
                    <a:cubicBezTo>
                      <a:pt x="19" y="1760"/>
                      <a:pt x="197" y="2227"/>
                      <a:pt x="370" y="2658"/>
                    </a:cubicBezTo>
                    <a:cubicBezTo>
                      <a:pt x="567" y="3145"/>
                      <a:pt x="838" y="3556"/>
                      <a:pt x="1072" y="4001"/>
                    </a:cubicBezTo>
                    <a:cubicBezTo>
                      <a:pt x="1091" y="4024"/>
                      <a:pt x="1091" y="4024"/>
                      <a:pt x="1114" y="4043"/>
                    </a:cubicBezTo>
                    <a:cubicBezTo>
                      <a:pt x="1152" y="4024"/>
                      <a:pt x="1189" y="4024"/>
                      <a:pt x="1250" y="4001"/>
                    </a:cubicBezTo>
                    <a:cubicBezTo>
                      <a:pt x="1442" y="3963"/>
                      <a:pt x="1657" y="3926"/>
                      <a:pt x="1854" y="3846"/>
                    </a:cubicBezTo>
                    <a:cubicBezTo>
                      <a:pt x="1699" y="3065"/>
                      <a:pt x="1503" y="2307"/>
                      <a:pt x="1348" y="1526"/>
                    </a:cubicBezTo>
                    <a:cubicBezTo>
                      <a:pt x="1614" y="1510"/>
                      <a:pt x="1911" y="1466"/>
                      <a:pt x="2188" y="1466"/>
                    </a:cubicBezTo>
                    <a:cubicBezTo>
                      <a:pt x="2233" y="1466"/>
                      <a:pt x="2278" y="1467"/>
                      <a:pt x="2321" y="1470"/>
                    </a:cubicBezTo>
                    <a:cubicBezTo>
                      <a:pt x="2513" y="1483"/>
                      <a:pt x="2708" y="1496"/>
                      <a:pt x="2901" y="1496"/>
                    </a:cubicBezTo>
                    <a:cubicBezTo>
                      <a:pt x="2981" y="1496"/>
                      <a:pt x="3061" y="1494"/>
                      <a:pt x="3140" y="1488"/>
                    </a:cubicBezTo>
                    <a:cubicBezTo>
                      <a:pt x="3374" y="1488"/>
                      <a:pt x="3608" y="1451"/>
                      <a:pt x="3823" y="1371"/>
                    </a:cubicBezTo>
                    <a:cubicBezTo>
                      <a:pt x="3922" y="1334"/>
                      <a:pt x="4039" y="1273"/>
                      <a:pt x="4113" y="1193"/>
                    </a:cubicBezTo>
                    <a:cubicBezTo>
                      <a:pt x="4212" y="1076"/>
                      <a:pt x="4193" y="941"/>
                      <a:pt x="4193" y="805"/>
                    </a:cubicBezTo>
                    <a:cubicBezTo>
                      <a:pt x="4193" y="632"/>
                      <a:pt x="4212" y="473"/>
                      <a:pt x="4113" y="337"/>
                    </a:cubicBezTo>
                    <a:cubicBezTo>
                      <a:pt x="3996" y="164"/>
                      <a:pt x="3861" y="103"/>
                      <a:pt x="3646" y="85"/>
                    </a:cubicBezTo>
                    <a:cubicBezTo>
                      <a:pt x="3322" y="24"/>
                      <a:pt x="2981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618367" y="1461425"/>
                <a:ext cx="243545" cy="31284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02" extrusionOk="0">
                    <a:moveTo>
                      <a:pt x="543" y="0"/>
                    </a:moveTo>
                    <a:cubicBezTo>
                      <a:pt x="445" y="0"/>
                      <a:pt x="370" y="19"/>
                      <a:pt x="271" y="56"/>
                    </a:cubicBezTo>
                    <a:cubicBezTo>
                      <a:pt x="0" y="155"/>
                      <a:pt x="75" y="604"/>
                      <a:pt x="154" y="796"/>
                    </a:cubicBezTo>
                    <a:cubicBezTo>
                      <a:pt x="192" y="912"/>
                      <a:pt x="253" y="1029"/>
                      <a:pt x="370" y="1072"/>
                    </a:cubicBezTo>
                    <a:cubicBezTo>
                      <a:pt x="388" y="1072"/>
                      <a:pt x="426" y="1090"/>
                      <a:pt x="468" y="1090"/>
                    </a:cubicBezTo>
                    <a:cubicBezTo>
                      <a:pt x="561" y="1146"/>
                      <a:pt x="604" y="1263"/>
                      <a:pt x="641" y="1362"/>
                    </a:cubicBezTo>
                    <a:cubicBezTo>
                      <a:pt x="660" y="1423"/>
                      <a:pt x="660" y="1497"/>
                      <a:pt x="678" y="1558"/>
                    </a:cubicBezTo>
                    <a:cubicBezTo>
                      <a:pt x="678" y="1596"/>
                      <a:pt x="660" y="1675"/>
                      <a:pt x="678" y="1694"/>
                    </a:cubicBezTo>
                    <a:cubicBezTo>
                      <a:pt x="691" y="1699"/>
                      <a:pt x="708" y="1702"/>
                      <a:pt x="727" y="1702"/>
                    </a:cubicBezTo>
                    <a:cubicBezTo>
                      <a:pt x="773" y="1702"/>
                      <a:pt x="830" y="1688"/>
                      <a:pt x="856" y="1675"/>
                    </a:cubicBezTo>
                    <a:cubicBezTo>
                      <a:pt x="973" y="1656"/>
                      <a:pt x="1071" y="1596"/>
                      <a:pt x="1170" y="1539"/>
                    </a:cubicBezTo>
                    <a:cubicBezTo>
                      <a:pt x="1207" y="1521"/>
                      <a:pt x="1245" y="1479"/>
                      <a:pt x="1263" y="1441"/>
                    </a:cubicBezTo>
                    <a:cubicBezTo>
                      <a:pt x="1324" y="1362"/>
                      <a:pt x="1287" y="1324"/>
                      <a:pt x="1263" y="1245"/>
                    </a:cubicBezTo>
                    <a:cubicBezTo>
                      <a:pt x="1226" y="1170"/>
                      <a:pt x="1207" y="1072"/>
                      <a:pt x="1188" y="973"/>
                    </a:cubicBezTo>
                    <a:cubicBezTo>
                      <a:pt x="1170" y="894"/>
                      <a:pt x="1146" y="819"/>
                      <a:pt x="1146" y="721"/>
                    </a:cubicBezTo>
                    <a:cubicBezTo>
                      <a:pt x="1109" y="604"/>
                      <a:pt x="1090" y="487"/>
                      <a:pt x="1029" y="370"/>
                    </a:cubicBezTo>
                    <a:cubicBezTo>
                      <a:pt x="992" y="253"/>
                      <a:pt x="912" y="155"/>
                      <a:pt x="819" y="75"/>
                    </a:cubicBezTo>
                    <a:cubicBezTo>
                      <a:pt x="777" y="38"/>
                      <a:pt x="721" y="19"/>
                      <a:pt x="678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3682702" y="1736594"/>
                <a:ext cx="64700" cy="35033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906" extrusionOk="0">
                    <a:moveTo>
                      <a:pt x="291" y="0"/>
                    </a:moveTo>
                    <a:cubicBezTo>
                      <a:pt x="211" y="24"/>
                      <a:pt x="155" y="99"/>
                      <a:pt x="137" y="159"/>
                    </a:cubicBezTo>
                    <a:cubicBezTo>
                      <a:pt x="57" y="431"/>
                      <a:pt x="20" y="744"/>
                      <a:pt x="20" y="1016"/>
                    </a:cubicBezTo>
                    <a:cubicBezTo>
                      <a:pt x="1" y="1287"/>
                      <a:pt x="20" y="1563"/>
                      <a:pt x="57" y="1834"/>
                    </a:cubicBezTo>
                    <a:cubicBezTo>
                      <a:pt x="57" y="1884"/>
                      <a:pt x="92" y="1906"/>
                      <a:pt x="131" y="1906"/>
                    </a:cubicBezTo>
                    <a:cubicBezTo>
                      <a:pt x="185" y="1906"/>
                      <a:pt x="246" y="1865"/>
                      <a:pt x="235" y="1797"/>
                    </a:cubicBezTo>
                    <a:lnTo>
                      <a:pt x="235" y="1661"/>
                    </a:lnTo>
                    <a:cubicBezTo>
                      <a:pt x="193" y="1268"/>
                      <a:pt x="174" y="843"/>
                      <a:pt x="211" y="450"/>
                    </a:cubicBezTo>
                    <a:cubicBezTo>
                      <a:pt x="235" y="333"/>
                      <a:pt x="254" y="216"/>
                      <a:pt x="291" y="117"/>
                    </a:cubicBezTo>
                    <a:cubicBezTo>
                      <a:pt x="291" y="80"/>
                      <a:pt x="352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2365041" y="1294962"/>
                <a:ext cx="883639" cy="743147"/>
              </a:xfrm>
              <a:custGeom>
                <a:avLst/>
                <a:gdLst/>
                <a:ahLst/>
                <a:cxnLst/>
                <a:rect l="l" t="t" r="r" b="b"/>
                <a:pathLst>
                  <a:path w="7329" h="6164" extrusionOk="0">
                    <a:moveTo>
                      <a:pt x="2673" y="1"/>
                    </a:moveTo>
                    <a:lnTo>
                      <a:pt x="2144" y="1971"/>
                    </a:lnTo>
                    <a:cubicBezTo>
                      <a:pt x="2064" y="1971"/>
                      <a:pt x="1989" y="1910"/>
                      <a:pt x="1947" y="1835"/>
                    </a:cubicBezTo>
                    <a:cubicBezTo>
                      <a:pt x="1830" y="1559"/>
                      <a:pt x="1596" y="1325"/>
                      <a:pt x="1288" y="1250"/>
                    </a:cubicBezTo>
                    <a:cubicBezTo>
                      <a:pt x="1206" y="1228"/>
                      <a:pt x="1124" y="1218"/>
                      <a:pt x="1043" y="1218"/>
                    </a:cubicBezTo>
                    <a:cubicBezTo>
                      <a:pt x="606" y="1218"/>
                      <a:pt x="217" y="1527"/>
                      <a:pt x="118" y="1989"/>
                    </a:cubicBezTo>
                    <a:cubicBezTo>
                      <a:pt x="1" y="2476"/>
                      <a:pt x="291" y="2981"/>
                      <a:pt x="778" y="3122"/>
                    </a:cubicBezTo>
                    <a:cubicBezTo>
                      <a:pt x="868" y="3143"/>
                      <a:pt x="957" y="3154"/>
                      <a:pt x="1043" y="3154"/>
                    </a:cubicBezTo>
                    <a:cubicBezTo>
                      <a:pt x="1256" y="3154"/>
                      <a:pt x="1453" y="3089"/>
                      <a:pt x="1620" y="2963"/>
                    </a:cubicBezTo>
                    <a:cubicBezTo>
                      <a:pt x="1676" y="2921"/>
                      <a:pt x="1756" y="2899"/>
                      <a:pt x="1834" y="2899"/>
                    </a:cubicBezTo>
                    <a:cubicBezTo>
                      <a:pt x="1860" y="2899"/>
                      <a:pt x="1885" y="2902"/>
                      <a:pt x="1910" y="2907"/>
                    </a:cubicBezTo>
                    <a:lnTo>
                      <a:pt x="1386" y="4895"/>
                    </a:lnTo>
                    <a:lnTo>
                      <a:pt x="3374" y="5400"/>
                    </a:lnTo>
                    <a:cubicBezTo>
                      <a:pt x="3393" y="5321"/>
                      <a:pt x="3374" y="5185"/>
                      <a:pt x="3314" y="5129"/>
                    </a:cubicBezTo>
                    <a:cubicBezTo>
                      <a:pt x="3159" y="4895"/>
                      <a:pt x="3080" y="4582"/>
                      <a:pt x="3159" y="4291"/>
                    </a:cubicBezTo>
                    <a:cubicBezTo>
                      <a:pt x="3275" y="3871"/>
                      <a:pt x="3663" y="3584"/>
                      <a:pt x="4092" y="3584"/>
                    </a:cubicBezTo>
                    <a:cubicBezTo>
                      <a:pt x="4164" y="3584"/>
                      <a:pt x="4237" y="3592"/>
                      <a:pt x="4310" y="3608"/>
                    </a:cubicBezTo>
                    <a:cubicBezTo>
                      <a:pt x="4834" y="3725"/>
                      <a:pt x="5166" y="4268"/>
                      <a:pt x="5031" y="4797"/>
                    </a:cubicBezTo>
                    <a:cubicBezTo>
                      <a:pt x="4951" y="5110"/>
                      <a:pt x="4717" y="5344"/>
                      <a:pt x="4446" y="5438"/>
                    </a:cubicBezTo>
                    <a:cubicBezTo>
                      <a:pt x="4366" y="5480"/>
                      <a:pt x="4310" y="5555"/>
                      <a:pt x="4310" y="5653"/>
                    </a:cubicBezTo>
                    <a:lnTo>
                      <a:pt x="6275" y="6163"/>
                    </a:lnTo>
                    <a:lnTo>
                      <a:pt x="7038" y="3314"/>
                    </a:lnTo>
                    <a:cubicBezTo>
                      <a:pt x="7328" y="2186"/>
                      <a:pt x="6650" y="1035"/>
                      <a:pt x="5517" y="740"/>
                    </a:cubicBez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3779020" y="1688986"/>
                <a:ext cx="118923" cy="415773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62" extrusionOk="0">
                    <a:moveTo>
                      <a:pt x="502" y="0"/>
                    </a:moveTo>
                    <a:cubicBezTo>
                      <a:pt x="463" y="0"/>
                      <a:pt x="426" y="12"/>
                      <a:pt x="389" y="49"/>
                    </a:cubicBezTo>
                    <a:cubicBezTo>
                      <a:pt x="99" y="339"/>
                      <a:pt x="1" y="886"/>
                      <a:pt x="1" y="1336"/>
                    </a:cubicBezTo>
                    <a:cubicBezTo>
                      <a:pt x="1" y="1626"/>
                      <a:pt x="38" y="1920"/>
                      <a:pt x="99" y="2192"/>
                    </a:cubicBezTo>
                    <a:cubicBezTo>
                      <a:pt x="114" y="2239"/>
                      <a:pt x="146" y="2261"/>
                      <a:pt x="177" y="2261"/>
                    </a:cubicBezTo>
                    <a:cubicBezTo>
                      <a:pt x="221" y="2261"/>
                      <a:pt x="265" y="2214"/>
                      <a:pt x="254" y="2131"/>
                    </a:cubicBezTo>
                    <a:cubicBezTo>
                      <a:pt x="235" y="2056"/>
                      <a:pt x="216" y="1977"/>
                      <a:pt x="216" y="1897"/>
                    </a:cubicBezTo>
                    <a:cubicBezTo>
                      <a:pt x="137" y="1546"/>
                      <a:pt x="118" y="1139"/>
                      <a:pt x="197" y="788"/>
                    </a:cubicBezTo>
                    <a:cubicBezTo>
                      <a:pt x="235" y="634"/>
                      <a:pt x="296" y="475"/>
                      <a:pt x="371" y="358"/>
                    </a:cubicBezTo>
                    <a:cubicBezTo>
                      <a:pt x="389" y="320"/>
                      <a:pt x="413" y="301"/>
                      <a:pt x="431" y="259"/>
                    </a:cubicBezTo>
                    <a:cubicBezTo>
                      <a:pt x="450" y="222"/>
                      <a:pt x="469" y="203"/>
                      <a:pt x="488" y="166"/>
                    </a:cubicBezTo>
                    <a:cubicBezTo>
                      <a:pt x="506" y="142"/>
                      <a:pt x="605" y="25"/>
                      <a:pt x="647" y="25"/>
                    </a:cubicBezTo>
                    <a:cubicBezTo>
                      <a:pt x="594" y="15"/>
                      <a:pt x="547" y="0"/>
                      <a:pt x="5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3656968" y="1962684"/>
                <a:ext cx="401803" cy="484149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634" extrusionOk="0">
                    <a:moveTo>
                      <a:pt x="684" y="1"/>
                    </a:moveTo>
                    <a:cubicBezTo>
                      <a:pt x="534" y="63"/>
                      <a:pt x="358" y="111"/>
                      <a:pt x="185" y="111"/>
                    </a:cubicBezTo>
                    <a:cubicBezTo>
                      <a:pt x="137" y="111"/>
                      <a:pt x="90" y="107"/>
                      <a:pt x="43" y="99"/>
                    </a:cubicBezTo>
                    <a:cubicBezTo>
                      <a:pt x="24" y="197"/>
                      <a:pt x="43" y="371"/>
                      <a:pt x="43" y="431"/>
                    </a:cubicBezTo>
                    <a:cubicBezTo>
                      <a:pt x="80" y="820"/>
                      <a:pt x="24" y="1208"/>
                      <a:pt x="1" y="1578"/>
                    </a:cubicBezTo>
                    <a:cubicBezTo>
                      <a:pt x="99" y="1620"/>
                      <a:pt x="197" y="1620"/>
                      <a:pt x="314" y="1657"/>
                    </a:cubicBezTo>
                    <a:cubicBezTo>
                      <a:pt x="431" y="1718"/>
                      <a:pt x="548" y="1793"/>
                      <a:pt x="646" y="1891"/>
                    </a:cubicBezTo>
                    <a:cubicBezTo>
                      <a:pt x="782" y="2046"/>
                      <a:pt x="861" y="2223"/>
                      <a:pt x="997" y="2378"/>
                    </a:cubicBezTo>
                    <a:cubicBezTo>
                      <a:pt x="1121" y="2523"/>
                      <a:pt x="1280" y="2633"/>
                      <a:pt x="1453" y="2633"/>
                    </a:cubicBezTo>
                    <a:cubicBezTo>
                      <a:pt x="1470" y="2633"/>
                      <a:pt x="1486" y="2632"/>
                      <a:pt x="1503" y="2630"/>
                    </a:cubicBezTo>
                    <a:cubicBezTo>
                      <a:pt x="1601" y="2630"/>
                      <a:pt x="1699" y="2593"/>
                      <a:pt x="1779" y="2556"/>
                    </a:cubicBezTo>
                    <a:cubicBezTo>
                      <a:pt x="1952" y="2476"/>
                      <a:pt x="2106" y="2378"/>
                      <a:pt x="2167" y="2205"/>
                    </a:cubicBezTo>
                    <a:cubicBezTo>
                      <a:pt x="2186" y="2205"/>
                      <a:pt x="2186" y="2186"/>
                      <a:pt x="2186" y="2186"/>
                    </a:cubicBezTo>
                    <a:cubicBezTo>
                      <a:pt x="2186" y="1971"/>
                      <a:pt x="2186" y="1774"/>
                      <a:pt x="2167" y="1559"/>
                    </a:cubicBezTo>
                    <a:cubicBezTo>
                      <a:pt x="2129" y="1503"/>
                      <a:pt x="2031" y="1484"/>
                      <a:pt x="1952" y="1461"/>
                    </a:cubicBezTo>
                    <a:cubicBezTo>
                      <a:pt x="1872" y="1423"/>
                      <a:pt x="1816" y="1386"/>
                      <a:pt x="1736" y="1344"/>
                    </a:cubicBezTo>
                    <a:cubicBezTo>
                      <a:pt x="1601" y="1269"/>
                      <a:pt x="1484" y="1152"/>
                      <a:pt x="1367" y="1035"/>
                    </a:cubicBezTo>
                    <a:cubicBezTo>
                      <a:pt x="1212" y="899"/>
                      <a:pt x="1077" y="740"/>
                      <a:pt x="978" y="567"/>
                    </a:cubicBezTo>
                    <a:cubicBezTo>
                      <a:pt x="918" y="469"/>
                      <a:pt x="880" y="389"/>
                      <a:pt x="843" y="291"/>
                    </a:cubicBezTo>
                    <a:cubicBezTo>
                      <a:pt x="819" y="272"/>
                      <a:pt x="763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3557157" y="3328049"/>
                <a:ext cx="200534" cy="397943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165" extrusionOk="0">
                    <a:moveTo>
                      <a:pt x="843" y="0"/>
                    </a:moveTo>
                    <a:cubicBezTo>
                      <a:pt x="666" y="0"/>
                      <a:pt x="312" y="201"/>
                      <a:pt x="193" y="232"/>
                    </a:cubicBezTo>
                    <a:cubicBezTo>
                      <a:pt x="216" y="232"/>
                      <a:pt x="352" y="897"/>
                      <a:pt x="352" y="958"/>
                    </a:cubicBezTo>
                    <a:cubicBezTo>
                      <a:pt x="352" y="1093"/>
                      <a:pt x="333" y="1248"/>
                      <a:pt x="272" y="1383"/>
                    </a:cubicBezTo>
                    <a:cubicBezTo>
                      <a:pt x="253" y="1463"/>
                      <a:pt x="216" y="1519"/>
                      <a:pt x="174" y="1580"/>
                    </a:cubicBezTo>
                    <a:cubicBezTo>
                      <a:pt x="137" y="1678"/>
                      <a:pt x="57" y="1753"/>
                      <a:pt x="38" y="1851"/>
                    </a:cubicBezTo>
                    <a:cubicBezTo>
                      <a:pt x="1" y="1949"/>
                      <a:pt x="20" y="2066"/>
                      <a:pt x="118" y="2127"/>
                    </a:cubicBezTo>
                    <a:cubicBezTo>
                      <a:pt x="146" y="2155"/>
                      <a:pt x="184" y="2165"/>
                      <a:pt x="226" y="2165"/>
                    </a:cubicBezTo>
                    <a:cubicBezTo>
                      <a:pt x="268" y="2165"/>
                      <a:pt x="312" y="2155"/>
                      <a:pt x="352" y="2146"/>
                    </a:cubicBezTo>
                    <a:cubicBezTo>
                      <a:pt x="450" y="2146"/>
                      <a:pt x="544" y="2127"/>
                      <a:pt x="604" y="2066"/>
                    </a:cubicBezTo>
                    <a:cubicBezTo>
                      <a:pt x="661" y="2010"/>
                      <a:pt x="703" y="1931"/>
                      <a:pt x="721" y="1870"/>
                    </a:cubicBezTo>
                    <a:cubicBezTo>
                      <a:pt x="759" y="1753"/>
                      <a:pt x="778" y="1636"/>
                      <a:pt x="801" y="1519"/>
                    </a:cubicBezTo>
                    <a:cubicBezTo>
                      <a:pt x="801" y="1463"/>
                      <a:pt x="820" y="1402"/>
                      <a:pt x="838" y="1365"/>
                    </a:cubicBezTo>
                    <a:cubicBezTo>
                      <a:pt x="894" y="1266"/>
                      <a:pt x="1011" y="1210"/>
                      <a:pt x="1054" y="1112"/>
                    </a:cubicBezTo>
                    <a:cubicBezTo>
                      <a:pt x="1091" y="1032"/>
                      <a:pt x="1072" y="958"/>
                      <a:pt x="1054" y="897"/>
                    </a:cubicBezTo>
                    <a:cubicBezTo>
                      <a:pt x="1011" y="742"/>
                      <a:pt x="974" y="583"/>
                      <a:pt x="955" y="410"/>
                    </a:cubicBezTo>
                    <a:cubicBezTo>
                      <a:pt x="955" y="349"/>
                      <a:pt x="974" y="59"/>
                      <a:pt x="918" y="22"/>
                    </a:cubicBezTo>
                    <a:cubicBezTo>
                      <a:pt x="900" y="7"/>
                      <a:pt x="874" y="0"/>
                      <a:pt x="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3592449" y="1431096"/>
                <a:ext cx="301260" cy="208254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133" extrusionOk="0">
                    <a:moveTo>
                      <a:pt x="370" y="1"/>
                    </a:moveTo>
                    <a:cubicBezTo>
                      <a:pt x="298" y="1"/>
                      <a:pt x="227" y="7"/>
                      <a:pt x="160" y="25"/>
                    </a:cubicBezTo>
                    <a:cubicBezTo>
                      <a:pt x="80" y="48"/>
                      <a:pt x="1" y="123"/>
                      <a:pt x="1" y="203"/>
                    </a:cubicBezTo>
                    <a:cubicBezTo>
                      <a:pt x="1" y="301"/>
                      <a:pt x="99" y="376"/>
                      <a:pt x="178" y="399"/>
                    </a:cubicBezTo>
                    <a:cubicBezTo>
                      <a:pt x="215" y="407"/>
                      <a:pt x="255" y="409"/>
                      <a:pt x="295" y="409"/>
                    </a:cubicBezTo>
                    <a:cubicBezTo>
                      <a:pt x="329" y="409"/>
                      <a:pt x="363" y="408"/>
                      <a:pt x="397" y="408"/>
                    </a:cubicBezTo>
                    <a:cubicBezTo>
                      <a:pt x="511" y="408"/>
                      <a:pt x="617" y="422"/>
                      <a:pt x="665" y="553"/>
                    </a:cubicBezTo>
                    <a:cubicBezTo>
                      <a:pt x="684" y="633"/>
                      <a:pt x="665" y="689"/>
                      <a:pt x="702" y="750"/>
                    </a:cubicBezTo>
                    <a:cubicBezTo>
                      <a:pt x="745" y="844"/>
                      <a:pt x="843" y="886"/>
                      <a:pt x="918" y="942"/>
                    </a:cubicBezTo>
                    <a:cubicBezTo>
                      <a:pt x="1040" y="1031"/>
                      <a:pt x="1123" y="1132"/>
                      <a:pt x="1261" y="1132"/>
                    </a:cubicBezTo>
                    <a:cubicBezTo>
                      <a:pt x="1303" y="1132"/>
                      <a:pt x="1350" y="1123"/>
                      <a:pt x="1404" y="1101"/>
                    </a:cubicBezTo>
                    <a:cubicBezTo>
                      <a:pt x="1465" y="1077"/>
                      <a:pt x="1521" y="1021"/>
                      <a:pt x="1563" y="942"/>
                    </a:cubicBezTo>
                    <a:cubicBezTo>
                      <a:pt x="1620" y="867"/>
                      <a:pt x="1638" y="769"/>
                      <a:pt x="1638" y="670"/>
                    </a:cubicBezTo>
                    <a:cubicBezTo>
                      <a:pt x="1638" y="652"/>
                      <a:pt x="1620" y="610"/>
                      <a:pt x="1620" y="591"/>
                    </a:cubicBezTo>
                    <a:cubicBezTo>
                      <a:pt x="1582" y="516"/>
                      <a:pt x="1521" y="455"/>
                      <a:pt x="1465" y="399"/>
                    </a:cubicBezTo>
                    <a:cubicBezTo>
                      <a:pt x="1404" y="338"/>
                      <a:pt x="1329" y="357"/>
                      <a:pt x="1287" y="320"/>
                    </a:cubicBezTo>
                    <a:cubicBezTo>
                      <a:pt x="1287" y="301"/>
                      <a:pt x="1269" y="301"/>
                      <a:pt x="1269" y="282"/>
                    </a:cubicBezTo>
                    <a:cubicBezTo>
                      <a:pt x="1250" y="240"/>
                      <a:pt x="1231" y="221"/>
                      <a:pt x="1212" y="184"/>
                    </a:cubicBezTo>
                    <a:cubicBezTo>
                      <a:pt x="1114" y="67"/>
                      <a:pt x="997" y="48"/>
                      <a:pt x="819" y="48"/>
                    </a:cubicBezTo>
                    <a:cubicBezTo>
                      <a:pt x="688" y="32"/>
                      <a:pt x="527" y="1"/>
                      <a:pt x="370" y="1"/>
                    </a:cubicBezTo>
                    <a:close/>
                  </a:path>
                </a:pathLst>
              </a:custGeom>
              <a:solidFill>
                <a:srgbClr val="2932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3524622" y="2276637"/>
                <a:ext cx="555650" cy="1187948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6463" extrusionOk="0">
                    <a:moveTo>
                      <a:pt x="2312" y="1"/>
                    </a:moveTo>
                    <a:cubicBezTo>
                      <a:pt x="2276" y="1"/>
                      <a:pt x="2239" y="4"/>
                      <a:pt x="2204" y="10"/>
                    </a:cubicBezTo>
                    <a:cubicBezTo>
                      <a:pt x="1951" y="29"/>
                      <a:pt x="1600" y="202"/>
                      <a:pt x="1404" y="338"/>
                    </a:cubicBezTo>
                    <a:cubicBezTo>
                      <a:pt x="1114" y="553"/>
                      <a:pt x="955" y="749"/>
                      <a:pt x="744" y="1063"/>
                    </a:cubicBezTo>
                    <a:cubicBezTo>
                      <a:pt x="547" y="1353"/>
                      <a:pt x="449" y="1685"/>
                      <a:pt x="314" y="2017"/>
                    </a:cubicBezTo>
                    <a:cubicBezTo>
                      <a:pt x="136" y="2387"/>
                      <a:pt x="42" y="2757"/>
                      <a:pt x="19" y="3168"/>
                    </a:cubicBezTo>
                    <a:lnTo>
                      <a:pt x="19" y="3243"/>
                    </a:lnTo>
                    <a:cubicBezTo>
                      <a:pt x="0" y="3674"/>
                      <a:pt x="61" y="4104"/>
                      <a:pt x="117" y="4530"/>
                    </a:cubicBezTo>
                    <a:cubicBezTo>
                      <a:pt x="197" y="5176"/>
                      <a:pt x="276" y="5817"/>
                      <a:pt x="351" y="6462"/>
                    </a:cubicBezTo>
                    <a:cubicBezTo>
                      <a:pt x="646" y="6444"/>
                      <a:pt x="936" y="6364"/>
                      <a:pt x="1231" y="6303"/>
                    </a:cubicBezTo>
                    <a:lnTo>
                      <a:pt x="1231" y="6285"/>
                    </a:lnTo>
                    <a:cubicBezTo>
                      <a:pt x="1329" y="5176"/>
                      <a:pt x="1305" y="4043"/>
                      <a:pt x="1581" y="2953"/>
                    </a:cubicBezTo>
                    <a:cubicBezTo>
                      <a:pt x="1736" y="2350"/>
                      <a:pt x="2241" y="1938"/>
                      <a:pt x="2536" y="1390"/>
                    </a:cubicBezTo>
                    <a:cubicBezTo>
                      <a:pt x="2733" y="1082"/>
                      <a:pt x="3023" y="651"/>
                      <a:pt x="2826" y="281"/>
                    </a:cubicBezTo>
                    <a:cubicBezTo>
                      <a:pt x="2727" y="99"/>
                      <a:pt x="2517" y="1"/>
                      <a:pt x="2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3844642" y="2332333"/>
                <a:ext cx="148700" cy="60289"/>
              </a:xfrm>
              <a:custGeom>
                <a:avLst/>
                <a:gdLst/>
                <a:ahLst/>
                <a:cxnLst/>
                <a:rect l="l" t="t" r="r" b="b"/>
                <a:pathLst>
                  <a:path w="809" h="328" extrusionOk="0">
                    <a:moveTo>
                      <a:pt x="51" y="1"/>
                    </a:moveTo>
                    <a:cubicBezTo>
                      <a:pt x="27" y="1"/>
                      <a:pt x="0" y="28"/>
                      <a:pt x="14" y="58"/>
                    </a:cubicBezTo>
                    <a:cubicBezTo>
                      <a:pt x="32" y="58"/>
                      <a:pt x="32" y="77"/>
                      <a:pt x="56" y="95"/>
                    </a:cubicBezTo>
                    <a:cubicBezTo>
                      <a:pt x="171" y="251"/>
                      <a:pt x="339" y="328"/>
                      <a:pt x="513" y="328"/>
                    </a:cubicBezTo>
                    <a:cubicBezTo>
                      <a:pt x="602" y="328"/>
                      <a:pt x="691" y="308"/>
                      <a:pt x="776" y="269"/>
                    </a:cubicBezTo>
                    <a:cubicBezTo>
                      <a:pt x="808" y="252"/>
                      <a:pt x="785" y="209"/>
                      <a:pt x="751" y="209"/>
                    </a:cubicBezTo>
                    <a:cubicBezTo>
                      <a:pt x="746" y="209"/>
                      <a:pt x="740" y="210"/>
                      <a:pt x="734" y="212"/>
                    </a:cubicBezTo>
                    <a:cubicBezTo>
                      <a:pt x="662" y="248"/>
                      <a:pt x="587" y="266"/>
                      <a:pt x="512" y="266"/>
                    </a:cubicBezTo>
                    <a:cubicBezTo>
                      <a:pt x="344" y="266"/>
                      <a:pt x="181" y="178"/>
                      <a:pt x="74" y="16"/>
                    </a:cubicBezTo>
                    <a:cubicBezTo>
                      <a:pt x="69" y="5"/>
                      <a:pt x="60" y="1"/>
                      <a:pt x="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3714685" y="1643768"/>
                <a:ext cx="82713" cy="11102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04" extrusionOk="0">
                    <a:moveTo>
                      <a:pt x="449" y="0"/>
                    </a:moveTo>
                    <a:cubicBezTo>
                      <a:pt x="370" y="61"/>
                      <a:pt x="295" y="80"/>
                      <a:pt x="215" y="98"/>
                    </a:cubicBezTo>
                    <a:cubicBezTo>
                      <a:pt x="185" y="108"/>
                      <a:pt x="156" y="108"/>
                      <a:pt x="129" y="108"/>
                    </a:cubicBezTo>
                    <a:cubicBezTo>
                      <a:pt x="103" y="108"/>
                      <a:pt x="80" y="108"/>
                      <a:pt x="61" y="117"/>
                    </a:cubicBezTo>
                    <a:cubicBezTo>
                      <a:pt x="0" y="117"/>
                      <a:pt x="61" y="178"/>
                      <a:pt x="80" y="197"/>
                    </a:cubicBezTo>
                    <a:cubicBezTo>
                      <a:pt x="98" y="253"/>
                      <a:pt x="117" y="295"/>
                      <a:pt x="136" y="332"/>
                    </a:cubicBezTo>
                    <a:cubicBezTo>
                      <a:pt x="136" y="351"/>
                      <a:pt x="197" y="604"/>
                      <a:pt x="178" y="604"/>
                    </a:cubicBezTo>
                    <a:cubicBezTo>
                      <a:pt x="234" y="604"/>
                      <a:pt x="271" y="547"/>
                      <a:pt x="295" y="505"/>
                    </a:cubicBezTo>
                    <a:cubicBezTo>
                      <a:pt x="370" y="351"/>
                      <a:pt x="431" y="178"/>
                      <a:pt x="449" y="0"/>
                    </a:cubicBezTo>
                    <a:close/>
                  </a:path>
                </a:pathLst>
              </a:custGeom>
              <a:solidFill>
                <a:srgbClr val="4E2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17994" y="1551126"/>
                <a:ext cx="67090" cy="5367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92" extrusionOk="0">
                    <a:moveTo>
                      <a:pt x="142" y="0"/>
                    </a:moveTo>
                    <a:cubicBezTo>
                      <a:pt x="112" y="0"/>
                      <a:pt x="84" y="6"/>
                      <a:pt x="62" y="17"/>
                    </a:cubicBezTo>
                    <a:cubicBezTo>
                      <a:pt x="19" y="36"/>
                      <a:pt x="1" y="74"/>
                      <a:pt x="1" y="116"/>
                    </a:cubicBezTo>
                    <a:lnTo>
                      <a:pt x="1" y="153"/>
                    </a:lnTo>
                    <a:lnTo>
                      <a:pt x="1" y="172"/>
                    </a:lnTo>
                    <a:lnTo>
                      <a:pt x="1" y="191"/>
                    </a:lnTo>
                    <a:cubicBezTo>
                      <a:pt x="1" y="251"/>
                      <a:pt x="62" y="289"/>
                      <a:pt x="99" y="289"/>
                    </a:cubicBezTo>
                    <a:cubicBezTo>
                      <a:pt x="111" y="291"/>
                      <a:pt x="124" y="292"/>
                      <a:pt x="136" y="292"/>
                    </a:cubicBezTo>
                    <a:cubicBezTo>
                      <a:pt x="246" y="292"/>
                      <a:pt x="365" y="221"/>
                      <a:pt x="314" y="116"/>
                    </a:cubicBezTo>
                    <a:cubicBezTo>
                      <a:pt x="288" y="34"/>
                      <a:pt x="211" y="0"/>
                      <a:pt x="142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2965461" y="1948163"/>
                <a:ext cx="265969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665" extrusionOk="0">
                    <a:moveTo>
                      <a:pt x="979" y="253"/>
                    </a:moveTo>
                    <a:lnTo>
                      <a:pt x="979" y="253"/>
                    </a:lnTo>
                    <a:cubicBezTo>
                      <a:pt x="992" y="277"/>
                      <a:pt x="1010" y="294"/>
                      <a:pt x="1030" y="307"/>
                    </a:cubicBezTo>
                    <a:lnTo>
                      <a:pt x="1030" y="307"/>
                    </a:lnTo>
                    <a:lnTo>
                      <a:pt x="979" y="253"/>
                    </a:lnTo>
                    <a:close/>
                    <a:moveTo>
                      <a:pt x="487" y="0"/>
                    </a:moveTo>
                    <a:cubicBezTo>
                      <a:pt x="469" y="0"/>
                      <a:pt x="431" y="19"/>
                      <a:pt x="431" y="42"/>
                    </a:cubicBezTo>
                    <a:cubicBezTo>
                      <a:pt x="431" y="61"/>
                      <a:pt x="450" y="61"/>
                      <a:pt x="450" y="61"/>
                    </a:cubicBezTo>
                    <a:cubicBezTo>
                      <a:pt x="487" y="117"/>
                      <a:pt x="567" y="136"/>
                      <a:pt x="567" y="197"/>
                    </a:cubicBezTo>
                    <a:cubicBezTo>
                      <a:pt x="552" y="200"/>
                      <a:pt x="537" y="202"/>
                      <a:pt x="522" y="202"/>
                    </a:cubicBezTo>
                    <a:cubicBezTo>
                      <a:pt x="458" y="202"/>
                      <a:pt x="394" y="175"/>
                      <a:pt x="314" y="159"/>
                    </a:cubicBezTo>
                    <a:cubicBezTo>
                      <a:pt x="284" y="151"/>
                      <a:pt x="251" y="145"/>
                      <a:pt x="218" y="145"/>
                    </a:cubicBezTo>
                    <a:cubicBezTo>
                      <a:pt x="166" y="145"/>
                      <a:pt x="115" y="159"/>
                      <a:pt x="80" y="197"/>
                    </a:cubicBezTo>
                    <a:cubicBezTo>
                      <a:pt x="1" y="276"/>
                      <a:pt x="43" y="412"/>
                      <a:pt x="118" y="487"/>
                    </a:cubicBezTo>
                    <a:cubicBezTo>
                      <a:pt x="216" y="548"/>
                      <a:pt x="333" y="567"/>
                      <a:pt x="431" y="585"/>
                    </a:cubicBezTo>
                    <a:cubicBezTo>
                      <a:pt x="665" y="604"/>
                      <a:pt x="899" y="627"/>
                      <a:pt x="1114" y="665"/>
                    </a:cubicBezTo>
                    <a:lnTo>
                      <a:pt x="1306" y="665"/>
                    </a:lnTo>
                    <a:cubicBezTo>
                      <a:pt x="1348" y="665"/>
                      <a:pt x="1386" y="646"/>
                      <a:pt x="1423" y="627"/>
                    </a:cubicBezTo>
                    <a:cubicBezTo>
                      <a:pt x="1447" y="585"/>
                      <a:pt x="1423" y="529"/>
                      <a:pt x="1404" y="487"/>
                    </a:cubicBezTo>
                    <a:cubicBezTo>
                      <a:pt x="1386" y="431"/>
                      <a:pt x="1330" y="393"/>
                      <a:pt x="1250" y="370"/>
                    </a:cubicBezTo>
                    <a:cubicBezTo>
                      <a:pt x="1176" y="342"/>
                      <a:pt x="1091" y="345"/>
                      <a:pt x="1030" y="307"/>
                    </a:cubicBezTo>
                    <a:lnTo>
                      <a:pt x="1030" y="307"/>
                    </a:lnTo>
                    <a:lnTo>
                      <a:pt x="1072" y="351"/>
                    </a:lnTo>
                    <a:cubicBezTo>
                      <a:pt x="979" y="276"/>
                      <a:pt x="862" y="197"/>
                      <a:pt x="745" y="117"/>
                    </a:cubicBezTo>
                    <a:cubicBezTo>
                      <a:pt x="665" y="80"/>
                      <a:pt x="586" y="19"/>
                      <a:pt x="487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3162509" y="1706448"/>
                <a:ext cx="831729" cy="442241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406" extrusionOk="0">
                    <a:moveTo>
                      <a:pt x="4124" y="1"/>
                    </a:moveTo>
                    <a:cubicBezTo>
                      <a:pt x="3957" y="1"/>
                      <a:pt x="3791" y="101"/>
                      <a:pt x="3706" y="244"/>
                    </a:cubicBezTo>
                    <a:cubicBezTo>
                      <a:pt x="3551" y="497"/>
                      <a:pt x="3416" y="749"/>
                      <a:pt x="3201" y="964"/>
                    </a:cubicBezTo>
                    <a:cubicBezTo>
                      <a:pt x="3023" y="1142"/>
                      <a:pt x="2868" y="1278"/>
                      <a:pt x="2653" y="1395"/>
                    </a:cubicBezTo>
                    <a:cubicBezTo>
                      <a:pt x="2219" y="1623"/>
                      <a:pt x="1799" y="1705"/>
                      <a:pt x="1371" y="1705"/>
                    </a:cubicBezTo>
                    <a:cubicBezTo>
                      <a:pt x="955" y="1705"/>
                      <a:pt x="532" y="1627"/>
                      <a:pt x="80" y="1531"/>
                    </a:cubicBezTo>
                    <a:cubicBezTo>
                      <a:pt x="61" y="1685"/>
                      <a:pt x="24" y="1863"/>
                      <a:pt x="0" y="2036"/>
                    </a:cubicBezTo>
                    <a:cubicBezTo>
                      <a:pt x="568" y="2252"/>
                      <a:pt x="1096" y="2405"/>
                      <a:pt x="1674" y="2405"/>
                    </a:cubicBezTo>
                    <a:cubicBezTo>
                      <a:pt x="1833" y="2405"/>
                      <a:pt x="1997" y="2393"/>
                      <a:pt x="2167" y="2368"/>
                    </a:cubicBezTo>
                    <a:cubicBezTo>
                      <a:pt x="2831" y="2251"/>
                      <a:pt x="3374" y="1961"/>
                      <a:pt x="3884" y="1549"/>
                    </a:cubicBezTo>
                    <a:cubicBezTo>
                      <a:pt x="3959" y="1493"/>
                      <a:pt x="4019" y="1414"/>
                      <a:pt x="4076" y="1357"/>
                    </a:cubicBezTo>
                    <a:cubicBezTo>
                      <a:pt x="4136" y="1297"/>
                      <a:pt x="4174" y="1241"/>
                      <a:pt x="4235" y="1180"/>
                    </a:cubicBezTo>
                    <a:cubicBezTo>
                      <a:pt x="4408" y="927"/>
                      <a:pt x="4525" y="674"/>
                      <a:pt x="4506" y="380"/>
                    </a:cubicBezTo>
                    <a:cubicBezTo>
                      <a:pt x="4506" y="225"/>
                      <a:pt x="4426" y="108"/>
                      <a:pt x="4309" y="47"/>
                    </a:cubicBezTo>
                    <a:cubicBezTo>
                      <a:pt x="4250" y="15"/>
                      <a:pt x="4187" y="1"/>
                      <a:pt x="41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3661196" y="1600756"/>
                <a:ext cx="32166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35" extrusionOk="0">
                    <a:moveTo>
                      <a:pt x="137" y="0"/>
                    </a:moveTo>
                    <a:cubicBezTo>
                      <a:pt x="137" y="117"/>
                      <a:pt x="57" y="154"/>
                      <a:pt x="1" y="197"/>
                    </a:cubicBezTo>
                    <a:lnTo>
                      <a:pt x="20" y="234"/>
                    </a:lnTo>
                    <a:cubicBezTo>
                      <a:pt x="76" y="197"/>
                      <a:pt x="174" y="136"/>
                      <a:pt x="174" y="19"/>
                    </a:cubicBez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4E2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9" name="Google Shape;759;p36"/>
              <p:cNvGrpSpPr/>
              <p:nvPr/>
            </p:nvGrpSpPr>
            <p:grpSpPr>
              <a:xfrm>
                <a:off x="3581177" y="1360700"/>
                <a:ext cx="280803" cy="151800"/>
                <a:chOff x="3581177" y="1360700"/>
                <a:chExt cx="280803" cy="151800"/>
              </a:xfrm>
            </p:grpSpPr>
            <p:sp>
              <p:nvSpPr>
                <p:cNvPr id="760" name="Google Shape;760;p36"/>
                <p:cNvSpPr/>
                <p:nvPr/>
              </p:nvSpPr>
              <p:spPr>
                <a:xfrm rot="1229168">
                  <a:off x="3651610" y="1393166"/>
                  <a:ext cx="201440" cy="8686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6"/>
                <p:cNvSpPr/>
                <p:nvPr/>
              </p:nvSpPr>
              <p:spPr>
                <a:xfrm rot="1229059">
                  <a:off x="3577071" y="1442162"/>
                  <a:ext cx="196313" cy="11868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6"/>
                <p:cNvSpPr/>
                <p:nvPr/>
              </p:nvSpPr>
              <p:spPr>
                <a:xfrm>
                  <a:off x="3761975" y="1383425"/>
                  <a:ext cx="14400" cy="14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3" name="Google Shape;763;p36"/>
            <p:cNvGrpSpPr/>
            <p:nvPr/>
          </p:nvGrpSpPr>
          <p:grpSpPr>
            <a:xfrm rot="-171264" flipH="1">
              <a:off x="955027" y="1733824"/>
              <a:ext cx="1363855" cy="2837889"/>
              <a:chOff x="7604075" y="1766225"/>
              <a:chExt cx="1363799" cy="2837773"/>
            </a:xfrm>
          </p:grpSpPr>
          <p:sp>
            <p:nvSpPr>
              <p:cNvPr id="764" name="Google Shape;764;p36"/>
              <p:cNvSpPr/>
              <p:nvPr/>
            </p:nvSpPr>
            <p:spPr>
              <a:xfrm flipH="1">
                <a:off x="8126426" y="2322023"/>
                <a:ext cx="274295" cy="75688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102" extrusionOk="0">
                    <a:moveTo>
                      <a:pt x="1272" y="0"/>
                    </a:moveTo>
                    <a:cubicBezTo>
                      <a:pt x="1085" y="0"/>
                      <a:pt x="350" y="1603"/>
                      <a:pt x="309" y="1717"/>
                    </a:cubicBezTo>
                    <a:cubicBezTo>
                      <a:pt x="19" y="2671"/>
                      <a:pt x="0" y="3687"/>
                      <a:pt x="253" y="4641"/>
                    </a:cubicBezTo>
                    <a:cubicBezTo>
                      <a:pt x="290" y="4758"/>
                      <a:pt x="328" y="4894"/>
                      <a:pt x="426" y="4973"/>
                    </a:cubicBezTo>
                    <a:cubicBezTo>
                      <a:pt x="504" y="5051"/>
                      <a:pt x="616" y="5102"/>
                      <a:pt x="728" y="5102"/>
                    </a:cubicBezTo>
                    <a:cubicBezTo>
                      <a:pt x="759" y="5102"/>
                      <a:pt x="789" y="5098"/>
                      <a:pt x="819" y="5090"/>
                    </a:cubicBezTo>
                    <a:cubicBezTo>
                      <a:pt x="1189" y="4992"/>
                      <a:pt x="1324" y="4370"/>
                      <a:pt x="1306" y="4037"/>
                    </a:cubicBezTo>
                    <a:cubicBezTo>
                      <a:pt x="1287" y="3766"/>
                      <a:pt x="1207" y="3490"/>
                      <a:pt x="1170" y="3200"/>
                    </a:cubicBezTo>
                    <a:cubicBezTo>
                      <a:pt x="1011" y="2203"/>
                      <a:pt x="1264" y="1151"/>
                      <a:pt x="1849" y="332"/>
                    </a:cubicBezTo>
                    <a:cubicBezTo>
                      <a:pt x="1657" y="215"/>
                      <a:pt x="1460" y="121"/>
                      <a:pt x="1287" y="4"/>
                    </a:cubicBezTo>
                    <a:cubicBezTo>
                      <a:pt x="1283" y="1"/>
                      <a:pt x="1278" y="0"/>
                      <a:pt x="1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 flipH="1">
                <a:off x="7604075" y="1766225"/>
                <a:ext cx="676925" cy="810526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7541" extrusionOk="0">
                    <a:moveTo>
                      <a:pt x="4387" y="1"/>
                    </a:moveTo>
                    <a:cubicBezTo>
                      <a:pt x="4020" y="1"/>
                      <a:pt x="3671" y="217"/>
                      <a:pt x="3509" y="583"/>
                    </a:cubicBezTo>
                    <a:cubicBezTo>
                      <a:pt x="3374" y="873"/>
                      <a:pt x="3411" y="1205"/>
                      <a:pt x="3547" y="1458"/>
                    </a:cubicBezTo>
                    <a:cubicBezTo>
                      <a:pt x="3608" y="1537"/>
                      <a:pt x="3584" y="1636"/>
                      <a:pt x="3528" y="1711"/>
                    </a:cubicBezTo>
                    <a:lnTo>
                      <a:pt x="1657" y="873"/>
                    </a:lnTo>
                    <a:lnTo>
                      <a:pt x="468" y="3563"/>
                    </a:lnTo>
                    <a:cubicBezTo>
                      <a:pt x="0" y="4635"/>
                      <a:pt x="487" y="5884"/>
                      <a:pt x="1540" y="6352"/>
                    </a:cubicBezTo>
                    <a:lnTo>
                      <a:pt x="4249" y="7540"/>
                    </a:lnTo>
                    <a:lnTo>
                      <a:pt x="5067" y="5669"/>
                    </a:lnTo>
                    <a:cubicBezTo>
                      <a:pt x="5024" y="5638"/>
                      <a:pt x="4976" y="5624"/>
                      <a:pt x="4928" y="5624"/>
                    </a:cubicBezTo>
                    <a:cubicBezTo>
                      <a:pt x="4889" y="5624"/>
                      <a:pt x="4851" y="5633"/>
                      <a:pt x="4815" y="5650"/>
                    </a:cubicBezTo>
                    <a:cubicBezTo>
                      <a:pt x="4666" y="5741"/>
                      <a:pt x="4497" y="5793"/>
                      <a:pt x="4324" y="5793"/>
                    </a:cubicBezTo>
                    <a:cubicBezTo>
                      <a:pt x="4202" y="5793"/>
                      <a:pt x="4078" y="5767"/>
                      <a:pt x="3959" y="5711"/>
                    </a:cubicBezTo>
                    <a:cubicBezTo>
                      <a:pt x="3430" y="5477"/>
                      <a:pt x="3215" y="4850"/>
                      <a:pt x="3509" y="4345"/>
                    </a:cubicBezTo>
                    <a:cubicBezTo>
                      <a:pt x="3681" y="4036"/>
                      <a:pt x="4012" y="3860"/>
                      <a:pt x="4354" y="3860"/>
                    </a:cubicBezTo>
                    <a:cubicBezTo>
                      <a:pt x="4442" y="3860"/>
                      <a:pt x="4531" y="3872"/>
                      <a:pt x="4618" y="3896"/>
                    </a:cubicBezTo>
                    <a:cubicBezTo>
                      <a:pt x="4950" y="4013"/>
                      <a:pt x="5184" y="4265"/>
                      <a:pt x="5264" y="4579"/>
                    </a:cubicBezTo>
                    <a:cubicBezTo>
                      <a:pt x="5301" y="4658"/>
                      <a:pt x="5381" y="4752"/>
                      <a:pt x="5456" y="4794"/>
                    </a:cubicBezTo>
                    <a:lnTo>
                      <a:pt x="6298" y="2922"/>
                    </a:lnTo>
                    <a:lnTo>
                      <a:pt x="4426" y="2104"/>
                    </a:lnTo>
                    <a:cubicBezTo>
                      <a:pt x="4445" y="2005"/>
                      <a:pt x="4543" y="1926"/>
                      <a:pt x="4637" y="1907"/>
                    </a:cubicBezTo>
                    <a:cubicBezTo>
                      <a:pt x="4932" y="1828"/>
                      <a:pt x="5203" y="1594"/>
                      <a:pt x="5301" y="1266"/>
                    </a:cubicBezTo>
                    <a:cubicBezTo>
                      <a:pt x="5437" y="836"/>
                      <a:pt x="5264" y="368"/>
                      <a:pt x="4871" y="134"/>
                    </a:cubicBezTo>
                    <a:cubicBezTo>
                      <a:pt x="4716" y="43"/>
                      <a:pt x="4549" y="1"/>
                      <a:pt x="4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 flipH="1">
                <a:off x="8749952" y="4190547"/>
                <a:ext cx="217922" cy="41345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787" extrusionOk="0">
                    <a:moveTo>
                      <a:pt x="1208" y="0"/>
                    </a:moveTo>
                    <a:cubicBezTo>
                      <a:pt x="993" y="42"/>
                      <a:pt x="819" y="253"/>
                      <a:pt x="702" y="431"/>
                    </a:cubicBezTo>
                    <a:cubicBezTo>
                      <a:pt x="567" y="665"/>
                      <a:pt x="408" y="880"/>
                      <a:pt x="235" y="1072"/>
                    </a:cubicBezTo>
                    <a:cubicBezTo>
                      <a:pt x="174" y="1133"/>
                      <a:pt x="118" y="1189"/>
                      <a:pt x="80" y="1268"/>
                    </a:cubicBezTo>
                    <a:lnTo>
                      <a:pt x="80" y="1287"/>
                    </a:lnTo>
                    <a:cubicBezTo>
                      <a:pt x="1" y="1483"/>
                      <a:pt x="216" y="1680"/>
                      <a:pt x="314" y="1816"/>
                    </a:cubicBezTo>
                    <a:cubicBezTo>
                      <a:pt x="469" y="2050"/>
                      <a:pt x="623" y="2265"/>
                      <a:pt x="782" y="2499"/>
                    </a:cubicBezTo>
                    <a:cubicBezTo>
                      <a:pt x="838" y="2574"/>
                      <a:pt x="899" y="2653"/>
                      <a:pt x="974" y="2709"/>
                    </a:cubicBezTo>
                    <a:cubicBezTo>
                      <a:pt x="1038" y="2760"/>
                      <a:pt x="1122" y="2787"/>
                      <a:pt x="1202" y="2787"/>
                    </a:cubicBezTo>
                    <a:cubicBezTo>
                      <a:pt x="1343" y="2787"/>
                      <a:pt x="1469" y="2703"/>
                      <a:pt x="1442" y="2517"/>
                    </a:cubicBezTo>
                    <a:cubicBezTo>
                      <a:pt x="1404" y="2400"/>
                      <a:pt x="1325" y="2302"/>
                      <a:pt x="1269" y="2204"/>
                    </a:cubicBezTo>
                    <a:cubicBezTo>
                      <a:pt x="1110" y="2007"/>
                      <a:pt x="993" y="1774"/>
                      <a:pt x="974" y="1521"/>
                    </a:cubicBezTo>
                    <a:cubicBezTo>
                      <a:pt x="936" y="1268"/>
                      <a:pt x="1072" y="1072"/>
                      <a:pt x="1208" y="861"/>
                    </a:cubicBezTo>
                    <a:cubicBezTo>
                      <a:pt x="1306" y="683"/>
                      <a:pt x="1386" y="510"/>
                      <a:pt x="1423" y="314"/>
                    </a:cubicBezTo>
                    <a:lnTo>
                      <a:pt x="1423" y="136"/>
                    </a:lnTo>
                    <a:cubicBezTo>
                      <a:pt x="1404" y="80"/>
                      <a:pt x="1367" y="19"/>
                      <a:pt x="1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 flipH="1">
                <a:off x="8018871" y="4295730"/>
                <a:ext cx="277707" cy="295662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993" extrusionOk="0">
                    <a:moveTo>
                      <a:pt x="462" y="1"/>
                    </a:moveTo>
                    <a:cubicBezTo>
                      <a:pt x="437" y="1"/>
                      <a:pt x="412" y="4"/>
                      <a:pt x="389" y="12"/>
                    </a:cubicBezTo>
                    <a:cubicBezTo>
                      <a:pt x="309" y="35"/>
                      <a:pt x="234" y="110"/>
                      <a:pt x="192" y="208"/>
                    </a:cubicBezTo>
                    <a:cubicBezTo>
                      <a:pt x="173" y="288"/>
                      <a:pt x="155" y="386"/>
                      <a:pt x="136" y="480"/>
                    </a:cubicBezTo>
                    <a:cubicBezTo>
                      <a:pt x="94" y="873"/>
                      <a:pt x="19" y="1261"/>
                      <a:pt x="19" y="1649"/>
                    </a:cubicBezTo>
                    <a:cubicBezTo>
                      <a:pt x="0" y="1729"/>
                      <a:pt x="0" y="1827"/>
                      <a:pt x="56" y="1883"/>
                    </a:cubicBezTo>
                    <a:cubicBezTo>
                      <a:pt x="94" y="1925"/>
                      <a:pt x="173" y="1925"/>
                      <a:pt x="234" y="1925"/>
                    </a:cubicBezTo>
                    <a:cubicBezTo>
                      <a:pt x="562" y="1944"/>
                      <a:pt x="894" y="1963"/>
                      <a:pt x="1245" y="1982"/>
                    </a:cubicBezTo>
                    <a:cubicBezTo>
                      <a:pt x="1303" y="1988"/>
                      <a:pt x="1356" y="1993"/>
                      <a:pt x="1406" y="1993"/>
                    </a:cubicBezTo>
                    <a:cubicBezTo>
                      <a:pt x="1494" y="1993"/>
                      <a:pt x="1577" y="1980"/>
                      <a:pt x="1675" y="1944"/>
                    </a:cubicBezTo>
                    <a:cubicBezTo>
                      <a:pt x="1755" y="1907"/>
                      <a:pt x="1830" y="1865"/>
                      <a:pt x="1848" y="1790"/>
                    </a:cubicBezTo>
                    <a:cubicBezTo>
                      <a:pt x="1872" y="1691"/>
                      <a:pt x="1811" y="1612"/>
                      <a:pt x="1731" y="1575"/>
                    </a:cubicBezTo>
                    <a:cubicBezTo>
                      <a:pt x="1657" y="1532"/>
                      <a:pt x="1558" y="1514"/>
                      <a:pt x="1479" y="1514"/>
                    </a:cubicBezTo>
                    <a:cubicBezTo>
                      <a:pt x="1306" y="1476"/>
                      <a:pt x="1030" y="1476"/>
                      <a:pt x="913" y="1322"/>
                    </a:cubicBezTo>
                    <a:cubicBezTo>
                      <a:pt x="819" y="1181"/>
                      <a:pt x="819" y="971"/>
                      <a:pt x="819" y="812"/>
                    </a:cubicBezTo>
                    <a:cubicBezTo>
                      <a:pt x="819" y="695"/>
                      <a:pt x="838" y="578"/>
                      <a:pt x="838" y="461"/>
                    </a:cubicBezTo>
                    <a:cubicBezTo>
                      <a:pt x="819" y="344"/>
                      <a:pt x="796" y="208"/>
                      <a:pt x="721" y="129"/>
                    </a:cubicBezTo>
                    <a:cubicBezTo>
                      <a:pt x="657" y="54"/>
                      <a:pt x="559" y="1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 flipH="1">
                <a:off x="7686407" y="2143553"/>
                <a:ext cx="156210" cy="30204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036" extrusionOk="0">
                    <a:moveTo>
                      <a:pt x="910" y="0"/>
                    </a:moveTo>
                    <a:cubicBezTo>
                      <a:pt x="868" y="0"/>
                      <a:pt x="823" y="21"/>
                      <a:pt x="777" y="56"/>
                    </a:cubicBezTo>
                    <a:cubicBezTo>
                      <a:pt x="739" y="94"/>
                      <a:pt x="702" y="154"/>
                      <a:pt x="660" y="192"/>
                    </a:cubicBezTo>
                    <a:cubicBezTo>
                      <a:pt x="641" y="211"/>
                      <a:pt x="641" y="211"/>
                      <a:pt x="622" y="229"/>
                    </a:cubicBezTo>
                    <a:cubicBezTo>
                      <a:pt x="552" y="299"/>
                      <a:pt x="423" y="360"/>
                      <a:pt x="305" y="360"/>
                    </a:cubicBezTo>
                    <a:cubicBezTo>
                      <a:pt x="257" y="360"/>
                      <a:pt x="212" y="350"/>
                      <a:pt x="173" y="328"/>
                    </a:cubicBezTo>
                    <a:cubicBezTo>
                      <a:pt x="155" y="328"/>
                      <a:pt x="136" y="309"/>
                      <a:pt x="98" y="290"/>
                    </a:cubicBezTo>
                    <a:cubicBezTo>
                      <a:pt x="87" y="281"/>
                      <a:pt x="76" y="276"/>
                      <a:pt x="64" y="276"/>
                    </a:cubicBezTo>
                    <a:cubicBezTo>
                      <a:pt x="52" y="276"/>
                      <a:pt x="38" y="281"/>
                      <a:pt x="19" y="290"/>
                    </a:cubicBezTo>
                    <a:cubicBezTo>
                      <a:pt x="0" y="309"/>
                      <a:pt x="0" y="346"/>
                      <a:pt x="0" y="365"/>
                    </a:cubicBezTo>
                    <a:cubicBezTo>
                      <a:pt x="19" y="388"/>
                      <a:pt x="19" y="426"/>
                      <a:pt x="38" y="445"/>
                    </a:cubicBezTo>
                    <a:cubicBezTo>
                      <a:pt x="56" y="482"/>
                      <a:pt x="56" y="505"/>
                      <a:pt x="56" y="543"/>
                    </a:cubicBezTo>
                    <a:cubicBezTo>
                      <a:pt x="98" y="679"/>
                      <a:pt x="98" y="777"/>
                      <a:pt x="56" y="912"/>
                    </a:cubicBezTo>
                    <a:cubicBezTo>
                      <a:pt x="19" y="1029"/>
                      <a:pt x="38" y="1165"/>
                      <a:pt x="19" y="1282"/>
                    </a:cubicBezTo>
                    <a:lnTo>
                      <a:pt x="19" y="1535"/>
                    </a:lnTo>
                    <a:cubicBezTo>
                      <a:pt x="19" y="1694"/>
                      <a:pt x="38" y="1867"/>
                      <a:pt x="136" y="1965"/>
                    </a:cubicBezTo>
                    <a:cubicBezTo>
                      <a:pt x="179" y="2015"/>
                      <a:pt x="225" y="2036"/>
                      <a:pt x="268" y="2036"/>
                    </a:cubicBezTo>
                    <a:cubicBezTo>
                      <a:pt x="378" y="2036"/>
                      <a:pt x="473" y="1903"/>
                      <a:pt x="487" y="1792"/>
                    </a:cubicBezTo>
                    <a:cubicBezTo>
                      <a:pt x="487" y="1694"/>
                      <a:pt x="468" y="1614"/>
                      <a:pt x="468" y="1516"/>
                    </a:cubicBezTo>
                    <a:cubicBezTo>
                      <a:pt x="449" y="1343"/>
                      <a:pt x="449" y="1146"/>
                      <a:pt x="468" y="950"/>
                    </a:cubicBezTo>
                    <a:cubicBezTo>
                      <a:pt x="487" y="622"/>
                      <a:pt x="777" y="543"/>
                      <a:pt x="955" y="309"/>
                    </a:cubicBezTo>
                    <a:cubicBezTo>
                      <a:pt x="992" y="271"/>
                      <a:pt x="1011" y="229"/>
                      <a:pt x="1034" y="192"/>
                    </a:cubicBezTo>
                    <a:cubicBezTo>
                      <a:pt x="1053" y="131"/>
                      <a:pt x="1034" y="75"/>
                      <a:pt x="992" y="38"/>
                    </a:cubicBezTo>
                    <a:cubicBezTo>
                      <a:pt x="968" y="12"/>
                      <a:pt x="940" y="0"/>
                      <a:pt x="910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 flipH="1">
                <a:off x="8030588" y="2530461"/>
                <a:ext cx="200121" cy="333639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2249" extrusionOk="0">
                    <a:moveTo>
                      <a:pt x="656" y="1"/>
                    </a:moveTo>
                    <a:cubicBezTo>
                      <a:pt x="436" y="1"/>
                      <a:pt x="209" y="153"/>
                      <a:pt x="118" y="354"/>
                    </a:cubicBezTo>
                    <a:cubicBezTo>
                      <a:pt x="1" y="607"/>
                      <a:pt x="99" y="915"/>
                      <a:pt x="141" y="1191"/>
                    </a:cubicBezTo>
                    <a:cubicBezTo>
                      <a:pt x="178" y="1364"/>
                      <a:pt x="197" y="1561"/>
                      <a:pt x="141" y="1715"/>
                    </a:cubicBezTo>
                    <a:cubicBezTo>
                      <a:pt x="118" y="1814"/>
                      <a:pt x="1" y="1912"/>
                      <a:pt x="43" y="2010"/>
                    </a:cubicBezTo>
                    <a:cubicBezTo>
                      <a:pt x="99" y="2127"/>
                      <a:pt x="333" y="2225"/>
                      <a:pt x="450" y="2244"/>
                    </a:cubicBezTo>
                    <a:cubicBezTo>
                      <a:pt x="472" y="2247"/>
                      <a:pt x="495" y="2249"/>
                      <a:pt x="518" y="2249"/>
                    </a:cubicBezTo>
                    <a:cubicBezTo>
                      <a:pt x="640" y="2249"/>
                      <a:pt x="776" y="2207"/>
                      <a:pt x="843" y="2108"/>
                    </a:cubicBezTo>
                    <a:cubicBezTo>
                      <a:pt x="918" y="2029"/>
                      <a:pt x="936" y="1912"/>
                      <a:pt x="960" y="1795"/>
                    </a:cubicBezTo>
                    <a:cubicBezTo>
                      <a:pt x="960" y="1641"/>
                      <a:pt x="960" y="1500"/>
                      <a:pt x="997" y="1364"/>
                    </a:cubicBezTo>
                    <a:cubicBezTo>
                      <a:pt x="1035" y="1149"/>
                      <a:pt x="1194" y="1074"/>
                      <a:pt x="1269" y="915"/>
                    </a:cubicBezTo>
                    <a:cubicBezTo>
                      <a:pt x="1348" y="742"/>
                      <a:pt x="1348" y="527"/>
                      <a:pt x="1269" y="373"/>
                    </a:cubicBezTo>
                    <a:cubicBezTo>
                      <a:pt x="1170" y="157"/>
                      <a:pt x="936" y="3"/>
                      <a:pt x="703" y="3"/>
                    </a:cubicBezTo>
                    <a:cubicBezTo>
                      <a:pt x="687" y="1"/>
                      <a:pt x="672" y="1"/>
                      <a:pt x="656" y="1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 flipH="1">
                <a:off x="7735681" y="2358815"/>
                <a:ext cx="720524" cy="103652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6987" extrusionOk="0">
                    <a:moveTo>
                      <a:pt x="4500" y="1"/>
                    </a:moveTo>
                    <a:cubicBezTo>
                      <a:pt x="4337" y="1"/>
                      <a:pt x="4169" y="9"/>
                      <a:pt x="4000" y="9"/>
                    </a:cubicBezTo>
                    <a:cubicBezTo>
                      <a:pt x="4038" y="201"/>
                      <a:pt x="4038" y="397"/>
                      <a:pt x="4057" y="594"/>
                    </a:cubicBezTo>
                    <a:cubicBezTo>
                      <a:pt x="4057" y="828"/>
                      <a:pt x="4057" y="1062"/>
                      <a:pt x="4075" y="1296"/>
                    </a:cubicBezTo>
                    <a:cubicBezTo>
                      <a:pt x="4075" y="1647"/>
                      <a:pt x="4075" y="1937"/>
                      <a:pt x="3884" y="2250"/>
                    </a:cubicBezTo>
                    <a:cubicBezTo>
                      <a:pt x="3668" y="2601"/>
                      <a:pt x="3275" y="3069"/>
                      <a:pt x="2831" y="3106"/>
                    </a:cubicBezTo>
                    <a:cubicBezTo>
                      <a:pt x="2791" y="3117"/>
                      <a:pt x="2752" y="3121"/>
                      <a:pt x="2713" y="3121"/>
                    </a:cubicBezTo>
                    <a:cubicBezTo>
                      <a:pt x="2594" y="3121"/>
                      <a:pt x="2473" y="3083"/>
                      <a:pt x="2339" y="3069"/>
                    </a:cubicBezTo>
                    <a:cubicBezTo>
                      <a:pt x="2159" y="3030"/>
                      <a:pt x="1896" y="2987"/>
                      <a:pt x="1637" y="2987"/>
                    </a:cubicBezTo>
                    <a:cubicBezTo>
                      <a:pt x="1364" y="2987"/>
                      <a:pt x="1097" y="3035"/>
                      <a:pt x="936" y="3186"/>
                    </a:cubicBezTo>
                    <a:cubicBezTo>
                      <a:pt x="800" y="3303"/>
                      <a:pt x="763" y="3518"/>
                      <a:pt x="725" y="3710"/>
                    </a:cubicBezTo>
                    <a:cubicBezTo>
                      <a:pt x="627" y="4220"/>
                      <a:pt x="468" y="4707"/>
                      <a:pt x="257" y="5174"/>
                    </a:cubicBezTo>
                    <a:cubicBezTo>
                      <a:pt x="159" y="5390"/>
                      <a:pt x="42" y="5581"/>
                      <a:pt x="23" y="5797"/>
                    </a:cubicBezTo>
                    <a:cubicBezTo>
                      <a:pt x="0" y="6091"/>
                      <a:pt x="117" y="6344"/>
                      <a:pt x="314" y="6541"/>
                    </a:cubicBezTo>
                    <a:cubicBezTo>
                      <a:pt x="547" y="6751"/>
                      <a:pt x="800" y="6676"/>
                      <a:pt x="1076" y="6751"/>
                    </a:cubicBezTo>
                    <a:cubicBezTo>
                      <a:pt x="1385" y="6812"/>
                      <a:pt x="1755" y="6966"/>
                      <a:pt x="2068" y="6985"/>
                    </a:cubicBezTo>
                    <a:cubicBezTo>
                      <a:pt x="2077" y="6986"/>
                      <a:pt x="2086" y="6986"/>
                      <a:pt x="2095" y="6986"/>
                    </a:cubicBezTo>
                    <a:cubicBezTo>
                      <a:pt x="2399" y="6986"/>
                      <a:pt x="2383" y="6590"/>
                      <a:pt x="2419" y="6344"/>
                    </a:cubicBezTo>
                    <a:cubicBezTo>
                      <a:pt x="2480" y="5914"/>
                      <a:pt x="2555" y="5488"/>
                      <a:pt x="2690" y="5095"/>
                    </a:cubicBezTo>
                    <a:cubicBezTo>
                      <a:pt x="2849" y="4688"/>
                      <a:pt x="3083" y="4295"/>
                      <a:pt x="3416" y="4042"/>
                    </a:cubicBezTo>
                    <a:cubicBezTo>
                      <a:pt x="3706" y="3808"/>
                      <a:pt x="4075" y="3672"/>
                      <a:pt x="4370" y="3401"/>
                    </a:cubicBezTo>
                    <a:cubicBezTo>
                      <a:pt x="4445" y="3322"/>
                      <a:pt x="4506" y="3242"/>
                      <a:pt x="4562" y="3148"/>
                    </a:cubicBezTo>
                    <a:cubicBezTo>
                      <a:pt x="4721" y="2915"/>
                      <a:pt x="4819" y="2638"/>
                      <a:pt x="4838" y="2367"/>
                    </a:cubicBezTo>
                    <a:cubicBezTo>
                      <a:pt x="4857" y="2250"/>
                      <a:pt x="4857" y="2133"/>
                      <a:pt x="4838" y="2016"/>
                    </a:cubicBezTo>
                    <a:cubicBezTo>
                      <a:pt x="4819" y="1352"/>
                      <a:pt x="4702" y="669"/>
                      <a:pt x="4740" y="9"/>
                    </a:cubicBezTo>
                    <a:cubicBezTo>
                      <a:pt x="4662" y="3"/>
                      <a:pt x="4582" y="1"/>
                      <a:pt x="45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 flipH="1">
                <a:off x="8241711" y="3144203"/>
                <a:ext cx="676910" cy="1246288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8401" extrusionOk="0">
                    <a:moveTo>
                      <a:pt x="3300" y="1"/>
                    </a:moveTo>
                    <a:cubicBezTo>
                      <a:pt x="3274" y="1"/>
                      <a:pt x="3251" y="27"/>
                      <a:pt x="3234" y="54"/>
                    </a:cubicBezTo>
                    <a:cubicBezTo>
                      <a:pt x="2883" y="601"/>
                      <a:pt x="2766" y="1364"/>
                      <a:pt x="2593" y="1986"/>
                    </a:cubicBezTo>
                    <a:cubicBezTo>
                      <a:pt x="2532" y="2257"/>
                      <a:pt x="2495" y="2510"/>
                      <a:pt x="2396" y="2767"/>
                    </a:cubicBezTo>
                    <a:cubicBezTo>
                      <a:pt x="2298" y="3039"/>
                      <a:pt x="2181" y="3310"/>
                      <a:pt x="2106" y="3563"/>
                    </a:cubicBezTo>
                    <a:cubicBezTo>
                      <a:pt x="1989" y="3858"/>
                      <a:pt x="1891" y="4148"/>
                      <a:pt x="1793" y="4442"/>
                    </a:cubicBezTo>
                    <a:cubicBezTo>
                      <a:pt x="1737" y="4639"/>
                      <a:pt x="1657" y="4831"/>
                      <a:pt x="1578" y="5027"/>
                    </a:cubicBezTo>
                    <a:cubicBezTo>
                      <a:pt x="1171" y="5982"/>
                      <a:pt x="544" y="6819"/>
                      <a:pt x="1" y="7718"/>
                    </a:cubicBezTo>
                    <a:cubicBezTo>
                      <a:pt x="57" y="7755"/>
                      <a:pt x="937" y="8340"/>
                      <a:pt x="895" y="8401"/>
                    </a:cubicBezTo>
                    <a:cubicBezTo>
                      <a:pt x="2125" y="7114"/>
                      <a:pt x="3159" y="5125"/>
                      <a:pt x="3842" y="3118"/>
                    </a:cubicBezTo>
                    <a:cubicBezTo>
                      <a:pt x="4076" y="2473"/>
                      <a:pt x="4348" y="1832"/>
                      <a:pt x="4544" y="1167"/>
                    </a:cubicBezTo>
                    <a:cubicBezTo>
                      <a:pt x="4563" y="1130"/>
                      <a:pt x="4563" y="1069"/>
                      <a:pt x="4563" y="1031"/>
                    </a:cubicBezTo>
                    <a:cubicBezTo>
                      <a:pt x="4544" y="952"/>
                      <a:pt x="4483" y="896"/>
                      <a:pt x="4427" y="854"/>
                    </a:cubicBezTo>
                    <a:cubicBezTo>
                      <a:pt x="4095" y="564"/>
                      <a:pt x="3702" y="330"/>
                      <a:pt x="3295" y="194"/>
                    </a:cubicBezTo>
                    <a:cubicBezTo>
                      <a:pt x="3295" y="133"/>
                      <a:pt x="3295" y="77"/>
                      <a:pt x="3332" y="16"/>
                    </a:cubicBezTo>
                    <a:cubicBezTo>
                      <a:pt x="3321" y="5"/>
                      <a:pt x="3310" y="1"/>
                      <a:pt x="3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 flipH="1">
                <a:off x="8007749" y="2802246"/>
                <a:ext cx="414631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793" extrusionOk="0">
                    <a:moveTo>
                      <a:pt x="1138" y="0"/>
                    </a:moveTo>
                    <a:cubicBezTo>
                      <a:pt x="1059" y="19"/>
                      <a:pt x="984" y="42"/>
                      <a:pt x="904" y="61"/>
                    </a:cubicBezTo>
                    <a:cubicBezTo>
                      <a:pt x="886" y="314"/>
                      <a:pt x="942" y="567"/>
                      <a:pt x="984" y="838"/>
                    </a:cubicBezTo>
                    <a:cubicBezTo>
                      <a:pt x="1021" y="1151"/>
                      <a:pt x="1003" y="1835"/>
                      <a:pt x="1003" y="1872"/>
                    </a:cubicBezTo>
                    <a:cubicBezTo>
                      <a:pt x="750" y="2284"/>
                      <a:pt x="240" y="2733"/>
                      <a:pt x="48" y="3159"/>
                    </a:cubicBezTo>
                    <a:cubicBezTo>
                      <a:pt x="1" y="3276"/>
                      <a:pt x="78" y="3352"/>
                      <a:pt x="166" y="3352"/>
                    </a:cubicBezTo>
                    <a:cubicBezTo>
                      <a:pt x="224" y="3352"/>
                      <a:pt x="287" y="3317"/>
                      <a:pt x="319" y="3238"/>
                    </a:cubicBezTo>
                    <a:cubicBezTo>
                      <a:pt x="418" y="3023"/>
                      <a:pt x="848" y="2592"/>
                      <a:pt x="942" y="2382"/>
                    </a:cubicBezTo>
                    <a:lnTo>
                      <a:pt x="942" y="2382"/>
                    </a:lnTo>
                    <a:cubicBezTo>
                      <a:pt x="942" y="2752"/>
                      <a:pt x="965" y="3276"/>
                      <a:pt x="923" y="3645"/>
                    </a:cubicBezTo>
                    <a:cubicBezTo>
                      <a:pt x="904" y="3744"/>
                      <a:pt x="987" y="3793"/>
                      <a:pt x="1077" y="3793"/>
                    </a:cubicBezTo>
                    <a:cubicBezTo>
                      <a:pt x="1168" y="3793"/>
                      <a:pt x="1265" y="3744"/>
                      <a:pt x="1274" y="3645"/>
                    </a:cubicBezTo>
                    <a:cubicBezTo>
                      <a:pt x="1353" y="3084"/>
                      <a:pt x="1372" y="2518"/>
                      <a:pt x="1353" y="1951"/>
                    </a:cubicBezTo>
                    <a:cubicBezTo>
                      <a:pt x="1742" y="1329"/>
                      <a:pt x="2210" y="744"/>
                      <a:pt x="2757" y="216"/>
                    </a:cubicBezTo>
                    <a:cubicBezTo>
                      <a:pt x="2776" y="197"/>
                      <a:pt x="2795" y="159"/>
                      <a:pt x="2795" y="117"/>
                    </a:cubicBezTo>
                    <a:cubicBezTo>
                      <a:pt x="2745" y="102"/>
                      <a:pt x="2689" y="96"/>
                      <a:pt x="2630" y="96"/>
                    </a:cubicBezTo>
                    <a:cubicBezTo>
                      <a:pt x="2550" y="96"/>
                      <a:pt x="2466" y="107"/>
                      <a:pt x="2388" y="117"/>
                    </a:cubicBezTo>
                    <a:cubicBezTo>
                      <a:pt x="1995" y="510"/>
                      <a:pt x="1644" y="936"/>
                      <a:pt x="1335" y="1367"/>
                    </a:cubicBezTo>
                    <a:cubicBezTo>
                      <a:pt x="1293" y="917"/>
                      <a:pt x="1237" y="450"/>
                      <a:pt x="1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 flipH="1">
                <a:off x="8045288" y="2469488"/>
                <a:ext cx="552594" cy="565362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811" extrusionOk="0">
                    <a:moveTo>
                      <a:pt x="2917" y="0"/>
                    </a:moveTo>
                    <a:cubicBezTo>
                      <a:pt x="2845" y="0"/>
                      <a:pt x="2770" y="16"/>
                      <a:pt x="2710" y="40"/>
                    </a:cubicBezTo>
                    <a:cubicBezTo>
                      <a:pt x="2616" y="119"/>
                      <a:pt x="2653" y="217"/>
                      <a:pt x="2574" y="297"/>
                    </a:cubicBezTo>
                    <a:cubicBezTo>
                      <a:pt x="2536" y="334"/>
                      <a:pt x="2457" y="334"/>
                      <a:pt x="2401" y="353"/>
                    </a:cubicBezTo>
                    <a:cubicBezTo>
                      <a:pt x="2223" y="391"/>
                      <a:pt x="2069" y="568"/>
                      <a:pt x="2069" y="765"/>
                    </a:cubicBezTo>
                    <a:lnTo>
                      <a:pt x="2069" y="858"/>
                    </a:lnTo>
                    <a:cubicBezTo>
                      <a:pt x="2008" y="1092"/>
                      <a:pt x="1521" y="1036"/>
                      <a:pt x="1367" y="1074"/>
                    </a:cubicBezTo>
                    <a:cubicBezTo>
                      <a:pt x="899" y="1172"/>
                      <a:pt x="468" y="1467"/>
                      <a:pt x="253" y="1874"/>
                    </a:cubicBezTo>
                    <a:cubicBezTo>
                      <a:pt x="19" y="2285"/>
                      <a:pt x="1" y="2810"/>
                      <a:pt x="277" y="3198"/>
                    </a:cubicBezTo>
                    <a:cubicBezTo>
                      <a:pt x="450" y="3474"/>
                      <a:pt x="721" y="3647"/>
                      <a:pt x="1016" y="3745"/>
                    </a:cubicBezTo>
                    <a:cubicBezTo>
                      <a:pt x="1184" y="3791"/>
                      <a:pt x="1366" y="3811"/>
                      <a:pt x="1550" y="3811"/>
                    </a:cubicBezTo>
                    <a:cubicBezTo>
                      <a:pt x="1684" y="3811"/>
                      <a:pt x="1820" y="3800"/>
                      <a:pt x="1952" y="3783"/>
                    </a:cubicBezTo>
                    <a:cubicBezTo>
                      <a:pt x="2420" y="3708"/>
                      <a:pt x="2770" y="3572"/>
                      <a:pt x="3103" y="3198"/>
                    </a:cubicBezTo>
                    <a:cubicBezTo>
                      <a:pt x="3393" y="2889"/>
                      <a:pt x="3571" y="2477"/>
                      <a:pt x="3627" y="2052"/>
                    </a:cubicBezTo>
                    <a:cubicBezTo>
                      <a:pt x="3645" y="1972"/>
                      <a:pt x="3725" y="882"/>
                      <a:pt x="3645" y="882"/>
                    </a:cubicBezTo>
                    <a:lnTo>
                      <a:pt x="3627" y="882"/>
                    </a:lnTo>
                    <a:cubicBezTo>
                      <a:pt x="3645" y="704"/>
                      <a:pt x="3725" y="550"/>
                      <a:pt x="3725" y="372"/>
                    </a:cubicBezTo>
                    <a:cubicBezTo>
                      <a:pt x="3725" y="316"/>
                      <a:pt x="3706" y="274"/>
                      <a:pt x="3706" y="236"/>
                    </a:cubicBezTo>
                    <a:cubicBezTo>
                      <a:pt x="3659" y="125"/>
                      <a:pt x="3586" y="101"/>
                      <a:pt x="3504" y="101"/>
                    </a:cubicBezTo>
                    <a:cubicBezTo>
                      <a:pt x="3444" y="101"/>
                      <a:pt x="3379" y="114"/>
                      <a:pt x="3316" y="114"/>
                    </a:cubicBezTo>
                    <a:cubicBezTo>
                      <a:pt x="3283" y="114"/>
                      <a:pt x="3251" y="110"/>
                      <a:pt x="3220" y="100"/>
                    </a:cubicBezTo>
                    <a:cubicBezTo>
                      <a:pt x="3159" y="82"/>
                      <a:pt x="3103" y="40"/>
                      <a:pt x="3042" y="21"/>
                    </a:cubicBezTo>
                    <a:cubicBezTo>
                      <a:pt x="3004" y="7"/>
                      <a:pt x="2961" y="0"/>
                      <a:pt x="2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 flipH="1">
                <a:off x="8077178" y="3141088"/>
                <a:ext cx="399203" cy="1313936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8857" extrusionOk="0">
                    <a:moveTo>
                      <a:pt x="394" y="1"/>
                    </a:moveTo>
                    <a:cubicBezTo>
                      <a:pt x="351" y="1"/>
                      <a:pt x="311" y="11"/>
                      <a:pt x="276" y="37"/>
                    </a:cubicBezTo>
                    <a:cubicBezTo>
                      <a:pt x="216" y="98"/>
                      <a:pt x="197" y="173"/>
                      <a:pt x="178" y="252"/>
                    </a:cubicBezTo>
                    <a:cubicBezTo>
                      <a:pt x="61" y="603"/>
                      <a:pt x="0" y="992"/>
                      <a:pt x="99" y="1343"/>
                    </a:cubicBezTo>
                    <a:cubicBezTo>
                      <a:pt x="216" y="1754"/>
                      <a:pt x="487" y="2086"/>
                      <a:pt x="627" y="2494"/>
                    </a:cubicBezTo>
                    <a:cubicBezTo>
                      <a:pt x="782" y="2943"/>
                      <a:pt x="763" y="3467"/>
                      <a:pt x="861" y="3935"/>
                    </a:cubicBezTo>
                    <a:cubicBezTo>
                      <a:pt x="936" y="4328"/>
                      <a:pt x="1016" y="4735"/>
                      <a:pt x="1034" y="5146"/>
                    </a:cubicBezTo>
                    <a:cubicBezTo>
                      <a:pt x="1072" y="5769"/>
                      <a:pt x="1095" y="6391"/>
                      <a:pt x="1114" y="7018"/>
                    </a:cubicBezTo>
                    <a:cubicBezTo>
                      <a:pt x="1133" y="7603"/>
                      <a:pt x="1072" y="8244"/>
                      <a:pt x="1133" y="8848"/>
                    </a:cubicBezTo>
                    <a:cubicBezTo>
                      <a:pt x="1133" y="8854"/>
                      <a:pt x="1204" y="8857"/>
                      <a:pt x="1310" y="8857"/>
                    </a:cubicBezTo>
                    <a:cubicBezTo>
                      <a:pt x="1612" y="8857"/>
                      <a:pt x="2195" y="8833"/>
                      <a:pt x="2223" y="8791"/>
                    </a:cubicBezTo>
                    <a:cubicBezTo>
                      <a:pt x="2284" y="8754"/>
                      <a:pt x="2242" y="8497"/>
                      <a:pt x="2242" y="8422"/>
                    </a:cubicBezTo>
                    <a:cubicBezTo>
                      <a:pt x="2265" y="8127"/>
                      <a:pt x="2265" y="7856"/>
                      <a:pt x="2284" y="7561"/>
                    </a:cubicBezTo>
                    <a:cubicBezTo>
                      <a:pt x="2284" y="7210"/>
                      <a:pt x="2302" y="6859"/>
                      <a:pt x="2321" y="6531"/>
                    </a:cubicBezTo>
                    <a:cubicBezTo>
                      <a:pt x="2359" y="6199"/>
                      <a:pt x="2457" y="5947"/>
                      <a:pt x="2536" y="5614"/>
                    </a:cubicBezTo>
                    <a:cubicBezTo>
                      <a:pt x="2691" y="4950"/>
                      <a:pt x="2672" y="4267"/>
                      <a:pt x="2616" y="3584"/>
                    </a:cubicBezTo>
                    <a:cubicBezTo>
                      <a:pt x="2555" y="2709"/>
                      <a:pt x="2518" y="1890"/>
                      <a:pt x="2635" y="1034"/>
                    </a:cubicBezTo>
                    <a:cubicBezTo>
                      <a:pt x="2518" y="992"/>
                      <a:pt x="2359" y="875"/>
                      <a:pt x="2223" y="818"/>
                    </a:cubicBezTo>
                    <a:cubicBezTo>
                      <a:pt x="1970" y="702"/>
                      <a:pt x="1717" y="585"/>
                      <a:pt x="1465" y="468"/>
                    </a:cubicBezTo>
                    <a:cubicBezTo>
                      <a:pt x="1250" y="369"/>
                      <a:pt x="1053" y="271"/>
                      <a:pt x="838" y="173"/>
                    </a:cubicBezTo>
                    <a:cubicBezTo>
                      <a:pt x="732" y="129"/>
                      <a:pt x="545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 flipH="1">
                <a:off x="8059812" y="2405547"/>
                <a:ext cx="164666" cy="17119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4" extrusionOk="0">
                    <a:moveTo>
                      <a:pt x="809" y="0"/>
                    </a:moveTo>
                    <a:cubicBezTo>
                      <a:pt x="757" y="0"/>
                      <a:pt x="704" y="10"/>
                      <a:pt x="661" y="26"/>
                    </a:cubicBezTo>
                    <a:cubicBezTo>
                      <a:pt x="469" y="82"/>
                      <a:pt x="310" y="237"/>
                      <a:pt x="216" y="414"/>
                    </a:cubicBezTo>
                    <a:cubicBezTo>
                      <a:pt x="155" y="513"/>
                      <a:pt x="118" y="611"/>
                      <a:pt x="99" y="705"/>
                    </a:cubicBezTo>
                    <a:cubicBezTo>
                      <a:pt x="76" y="784"/>
                      <a:pt x="1" y="920"/>
                      <a:pt x="38" y="981"/>
                    </a:cubicBezTo>
                    <a:cubicBezTo>
                      <a:pt x="76" y="1116"/>
                      <a:pt x="408" y="1154"/>
                      <a:pt x="525" y="1154"/>
                    </a:cubicBezTo>
                    <a:cubicBezTo>
                      <a:pt x="586" y="1154"/>
                      <a:pt x="623" y="1154"/>
                      <a:pt x="684" y="1135"/>
                    </a:cubicBezTo>
                    <a:lnTo>
                      <a:pt x="801" y="1018"/>
                    </a:lnTo>
                    <a:cubicBezTo>
                      <a:pt x="918" y="845"/>
                      <a:pt x="993" y="667"/>
                      <a:pt x="1054" y="452"/>
                    </a:cubicBezTo>
                    <a:cubicBezTo>
                      <a:pt x="1091" y="335"/>
                      <a:pt x="1110" y="199"/>
                      <a:pt x="1035" y="101"/>
                    </a:cubicBezTo>
                    <a:cubicBezTo>
                      <a:pt x="985" y="28"/>
                      <a:pt x="897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 flipH="1">
                <a:off x="8079989" y="2446789"/>
                <a:ext cx="201011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94" extrusionOk="0">
                    <a:moveTo>
                      <a:pt x="777" y="1101"/>
                    </a:moveTo>
                    <a:cubicBezTo>
                      <a:pt x="824" y="1101"/>
                      <a:pt x="859" y="1176"/>
                      <a:pt x="808" y="1208"/>
                    </a:cubicBezTo>
                    <a:cubicBezTo>
                      <a:pt x="744" y="1245"/>
                      <a:pt x="681" y="1261"/>
                      <a:pt x="617" y="1261"/>
                    </a:cubicBezTo>
                    <a:cubicBezTo>
                      <a:pt x="545" y="1261"/>
                      <a:pt x="473" y="1240"/>
                      <a:pt x="400" y="1208"/>
                    </a:cubicBezTo>
                    <a:cubicBezTo>
                      <a:pt x="349" y="1176"/>
                      <a:pt x="371" y="1101"/>
                      <a:pt x="424" y="1101"/>
                    </a:cubicBezTo>
                    <a:cubicBezTo>
                      <a:pt x="434" y="1101"/>
                      <a:pt x="445" y="1104"/>
                      <a:pt x="457" y="1110"/>
                    </a:cubicBezTo>
                    <a:cubicBezTo>
                      <a:pt x="506" y="1140"/>
                      <a:pt x="555" y="1155"/>
                      <a:pt x="604" y="1155"/>
                    </a:cubicBezTo>
                    <a:cubicBezTo>
                      <a:pt x="653" y="1155"/>
                      <a:pt x="702" y="1140"/>
                      <a:pt x="751" y="1110"/>
                    </a:cubicBezTo>
                    <a:cubicBezTo>
                      <a:pt x="760" y="1104"/>
                      <a:pt x="769" y="1101"/>
                      <a:pt x="777" y="1101"/>
                    </a:cubicBezTo>
                    <a:close/>
                    <a:moveTo>
                      <a:pt x="789" y="1"/>
                    </a:moveTo>
                    <a:cubicBezTo>
                      <a:pt x="555" y="1"/>
                      <a:pt x="321" y="136"/>
                      <a:pt x="204" y="333"/>
                    </a:cubicBezTo>
                    <a:cubicBezTo>
                      <a:pt x="1" y="682"/>
                      <a:pt x="165" y="1393"/>
                      <a:pt x="628" y="1393"/>
                    </a:cubicBezTo>
                    <a:cubicBezTo>
                      <a:pt x="656" y="1393"/>
                      <a:pt x="684" y="1391"/>
                      <a:pt x="714" y="1386"/>
                    </a:cubicBezTo>
                    <a:cubicBezTo>
                      <a:pt x="887" y="1344"/>
                      <a:pt x="1023" y="1227"/>
                      <a:pt x="1121" y="1072"/>
                    </a:cubicBezTo>
                    <a:cubicBezTo>
                      <a:pt x="1201" y="955"/>
                      <a:pt x="1238" y="820"/>
                      <a:pt x="1275" y="660"/>
                    </a:cubicBezTo>
                    <a:cubicBezTo>
                      <a:pt x="1299" y="642"/>
                      <a:pt x="1299" y="623"/>
                      <a:pt x="1299" y="604"/>
                    </a:cubicBezTo>
                    <a:cubicBezTo>
                      <a:pt x="1336" y="506"/>
                      <a:pt x="1355" y="408"/>
                      <a:pt x="1336" y="310"/>
                    </a:cubicBezTo>
                    <a:cubicBezTo>
                      <a:pt x="1275" y="76"/>
                      <a:pt x="1004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34FFE761-A11B-D541-7D47-85CE8A66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43" y="266029"/>
            <a:ext cx="5540835" cy="475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39B3E-B67D-BC9C-0F33-70082BBE374F}"/>
              </a:ext>
            </a:extLst>
          </p:cNvPr>
          <p:cNvSpPr txBox="1"/>
          <p:nvPr/>
        </p:nvSpPr>
        <p:spPr>
          <a:xfrm>
            <a:off x="100102" y="39463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Correlation Heatmap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 correlation matrix heatmap provides an overview of feature interrelationships.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781;p37"/>
          <p:cNvGrpSpPr/>
          <p:nvPr/>
        </p:nvGrpSpPr>
        <p:grpSpPr>
          <a:xfrm>
            <a:off x="7042075" y="92219"/>
            <a:ext cx="1124233" cy="3055505"/>
            <a:chOff x="3542313" y="2582461"/>
            <a:chExt cx="360031" cy="978482"/>
          </a:xfrm>
        </p:grpSpPr>
        <p:sp>
          <p:nvSpPr>
            <p:cNvPr id="782" name="Google Shape;782;p37"/>
            <p:cNvSpPr/>
            <p:nvPr/>
          </p:nvSpPr>
          <p:spPr>
            <a:xfrm>
              <a:off x="3542313" y="2813473"/>
              <a:ext cx="360031" cy="747470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" name="Google Shape;785;p37"/>
          <p:cNvSpPr txBox="1">
            <a:spLocks noGrp="1"/>
          </p:cNvSpPr>
          <p:nvPr>
            <p:ph type="subTitle" idx="1"/>
          </p:nvPr>
        </p:nvSpPr>
        <p:spPr>
          <a:xfrm>
            <a:off x="4715086" y="2393203"/>
            <a:ext cx="4147914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lnSpc>
                <a:spcPts val="2023"/>
              </a:lnSpc>
              <a:buFont typeface="+mj-lt"/>
              <a:buAutoNum type="arabicPeriod" startAt="2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Job Level and Total Working Years: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This indicates that employees with more years of experience tend to be at higher job levels. This is logical as more experienced employees are often promoted to higher positions. </a:t>
            </a: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3"/>
          </p:nvPr>
        </p:nvSpPr>
        <p:spPr>
          <a:xfrm>
            <a:off x="4979765" y="550736"/>
            <a:ext cx="3009014" cy="1822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lnSpc>
                <a:spcPts val="2023"/>
              </a:lnSpc>
            </a:pP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Job Level and Monthly Income: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This is expected as higher job levels typically come with higher salaries. 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63883" y="3355619"/>
            <a:ext cx="4428914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lnSpc>
                <a:spcPts val="2023"/>
              </a:lnSpc>
              <a:buFont typeface="+mj-lt"/>
              <a:buAutoNum type="arabicPeriod" startAt="3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Percent Salary Hike and Performance Rating: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This suggests that employees who receive higher performance ratings are likely to receive higher percentage salary hikes. This aligns with common performance-based compensation practices. </a:t>
            </a: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817936" y="1283565"/>
            <a:ext cx="1460288" cy="1109638"/>
            <a:chOff x="4101600" y="602113"/>
            <a:chExt cx="1312500" cy="997337"/>
          </a:xfrm>
        </p:grpSpPr>
        <p:grpSp>
          <p:nvGrpSpPr>
            <p:cNvPr id="792" name="Google Shape;792;p37"/>
            <p:cNvGrpSpPr/>
            <p:nvPr/>
          </p:nvGrpSpPr>
          <p:grpSpPr>
            <a:xfrm>
              <a:off x="4101600" y="882168"/>
              <a:ext cx="1312500" cy="717282"/>
              <a:chOff x="4101600" y="882168"/>
              <a:chExt cx="1312500" cy="717282"/>
            </a:xfrm>
          </p:grpSpPr>
          <p:grpSp>
            <p:nvGrpSpPr>
              <p:cNvPr id="793" name="Google Shape;793;p37"/>
              <p:cNvGrpSpPr/>
              <p:nvPr/>
            </p:nvGrpSpPr>
            <p:grpSpPr>
              <a:xfrm>
                <a:off x="4345668" y="882168"/>
                <a:ext cx="356154" cy="601800"/>
                <a:chOff x="4345668" y="880350"/>
                <a:chExt cx="356154" cy="601800"/>
              </a:xfrm>
            </p:grpSpPr>
            <p:sp>
              <p:nvSpPr>
                <p:cNvPr id="794" name="Google Shape;794;p37"/>
                <p:cNvSpPr/>
                <p:nvPr/>
              </p:nvSpPr>
              <p:spPr>
                <a:xfrm rot="-5400000">
                  <a:off x="4103418" y="1122600"/>
                  <a:ext cx="601800" cy="117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7"/>
                <p:cNvSpPr/>
                <p:nvPr/>
              </p:nvSpPr>
              <p:spPr>
                <a:xfrm rot="-5400000">
                  <a:off x="4241250" y="1181550"/>
                  <a:ext cx="520500" cy="80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7"/>
                <p:cNvSpPr/>
                <p:nvPr/>
              </p:nvSpPr>
              <p:spPr>
                <a:xfrm rot="-5400000">
                  <a:off x="4428450" y="1031725"/>
                  <a:ext cx="146100" cy="531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7"/>
                <p:cNvSpPr/>
                <p:nvPr/>
              </p:nvSpPr>
              <p:spPr>
                <a:xfrm rot="-5400000">
                  <a:off x="4174368" y="1119525"/>
                  <a:ext cx="4599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7"/>
                <p:cNvSpPr/>
                <p:nvPr/>
              </p:nvSpPr>
              <p:spPr>
                <a:xfrm rot="-5400000">
                  <a:off x="4377918" y="1402538"/>
                  <a:ext cx="528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7"/>
                <p:cNvSpPr/>
                <p:nvPr/>
              </p:nvSpPr>
              <p:spPr>
                <a:xfrm rot="-5400000">
                  <a:off x="4344782" y="1205100"/>
                  <a:ext cx="473400" cy="80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7"/>
                <p:cNvSpPr/>
                <p:nvPr/>
              </p:nvSpPr>
              <p:spPr>
                <a:xfrm rot="-5400000">
                  <a:off x="4383972" y="1164300"/>
                  <a:ext cx="555000" cy="80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7"/>
                <p:cNvSpPr/>
                <p:nvPr/>
              </p:nvSpPr>
              <p:spPr>
                <a:xfrm rot="-5400000">
                  <a:off x="4425650" y="1178050"/>
                  <a:ext cx="311700" cy="53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7"/>
                <p:cNvSpPr/>
                <p:nvPr/>
              </p:nvSpPr>
              <p:spPr>
                <a:xfrm rot="-5400000">
                  <a:off x="4505625" y="1090950"/>
                  <a:ext cx="311700" cy="53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3" name="Google Shape;803;p37"/>
              <p:cNvSpPr/>
              <p:nvPr/>
            </p:nvSpPr>
            <p:spPr>
              <a:xfrm>
                <a:off x="4101600" y="1482150"/>
                <a:ext cx="1312500" cy="117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37"/>
            <p:cNvGrpSpPr/>
            <p:nvPr/>
          </p:nvGrpSpPr>
          <p:grpSpPr>
            <a:xfrm>
              <a:off x="4848511" y="602113"/>
              <a:ext cx="427071" cy="892904"/>
              <a:chOff x="2089640" y="304828"/>
              <a:chExt cx="940685" cy="1966749"/>
            </a:xfrm>
          </p:grpSpPr>
          <p:sp>
            <p:nvSpPr>
              <p:cNvPr id="805" name="Google Shape;805;p37"/>
              <p:cNvSpPr/>
              <p:nvPr/>
            </p:nvSpPr>
            <p:spPr>
              <a:xfrm>
                <a:off x="2372490" y="715251"/>
                <a:ext cx="657834" cy="95043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807" extrusionOk="0">
                    <a:moveTo>
                      <a:pt x="2365" y="1"/>
                    </a:moveTo>
                    <a:cubicBezTo>
                      <a:pt x="2242" y="1"/>
                      <a:pt x="2107" y="76"/>
                      <a:pt x="2026" y="170"/>
                    </a:cubicBezTo>
                    <a:cubicBezTo>
                      <a:pt x="1558" y="638"/>
                      <a:pt x="1404" y="1321"/>
                      <a:pt x="1090" y="1906"/>
                    </a:cubicBezTo>
                    <a:cubicBezTo>
                      <a:pt x="1034" y="2023"/>
                      <a:pt x="936" y="2158"/>
                      <a:pt x="819" y="2158"/>
                    </a:cubicBezTo>
                    <a:cubicBezTo>
                      <a:pt x="683" y="2139"/>
                      <a:pt x="604" y="2023"/>
                      <a:pt x="468" y="1985"/>
                    </a:cubicBezTo>
                    <a:cubicBezTo>
                      <a:pt x="460" y="1984"/>
                      <a:pt x="452" y="1984"/>
                      <a:pt x="445" y="1984"/>
                    </a:cubicBezTo>
                    <a:cubicBezTo>
                      <a:pt x="284" y="1984"/>
                      <a:pt x="175" y="2166"/>
                      <a:pt x="117" y="2336"/>
                    </a:cubicBezTo>
                    <a:cubicBezTo>
                      <a:pt x="19" y="2626"/>
                      <a:pt x="0" y="2958"/>
                      <a:pt x="98" y="3253"/>
                    </a:cubicBezTo>
                    <a:cubicBezTo>
                      <a:pt x="250" y="3657"/>
                      <a:pt x="543" y="3807"/>
                      <a:pt x="872" y="3807"/>
                    </a:cubicBezTo>
                    <a:cubicBezTo>
                      <a:pt x="1306" y="3807"/>
                      <a:pt x="1803" y="3548"/>
                      <a:pt x="2124" y="3272"/>
                    </a:cubicBezTo>
                    <a:cubicBezTo>
                      <a:pt x="2283" y="3136"/>
                      <a:pt x="2438" y="2958"/>
                      <a:pt x="2517" y="2743"/>
                    </a:cubicBezTo>
                    <a:cubicBezTo>
                      <a:pt x="2592" y="2533"/>
                      <a:pt x="2592" y="2299"/>
                      <a:pt x="2475" y="2102"/>
                    </a:cubicBezTo>
                    <a:cubicBezTo>
                      <a:pt x="2438" y="2023"/>
                      <a:pt x="2358" y="1966"/>
                      <a:pt x="2321" y="1887"/>
                    </a:cubicBezTo>
                    <a:cubicBezTo>
                      <a:pt x="2185" y="1615"/>
                      <a:pt x="2400" y="1302"/>
                      <a:pt x="2494" y="1031"/>
                    </a:cubicBezTo>
                    <a:cubicBezTo>
                      <a:pt x="2592" y="797"/>
                      <a:pt x="2634" y="544"/>
                      <a:pt x="2611" y="287"/>
                    </a:cubicBezTo>
                    <a:cubicBezTo>
                      <a:pt x="2592" y="212"/>
                      <a:pt x="2574" y="114"/>
                      <a:pt x="2517" y="53"/>
                    </a:cubicBezTo>
                    <a:cubicBezTo>
                      <a:pt x="2474" y="16"/>
                      <a:pt x="2421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2475096" y="1347362"/>
                <a:ext cx="243411" cy="4676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873" extrusionOk="0">
                    <a:moveTo>
                      <a:pt x="913" y="1"/>
                    </a:moveTo>
                    <a:lnTo>
                      <a:pt x="1" y="1830"/>
                    </a:lnTo>
                    <a:lnTo>
                      <a:pt x="76" y="1872"/>
                    </a:lnTo>
                    <a:lnTo>
                      <a:pt x="974" y="38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7"/>
              <p:cNvSpPr/>
              <p:nvPr/>
            </p:nvSpPr>
            <p:spPr>
              <a:xfrm>
                <a:off x="2089640" y="304828"/>
                <a:ext cx="808624" cy="1199842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806" extrusionOk="0">
                    <a:moveTo>
                      <a:pt x="1925" y="1"/>
                    </a:moveTo>
                    <a:cubicBezTo>
                      <a:pt x="1119" y="1"/>
                      <a:pt x="1145" y="1365"/>
                      <a:pt x="1054" y="1912"/>
                    </a:cubicBezTo>
                    <a:cubicBezTo>
                      <a:pt x="1054" y="2010"/>
                      <a:pt x="1016" y="2127"/>
                      <a:pt x="918" y="2146"/>
                    </a:cubicBezTo>
                    <a:cubicBezTo>
                      <a:pt x="880" y="2146"/>
                      <a:pt x="843" y="2127"/>
                      <a:pt x="801" y="2108"/>
                    </a:cubicBezTo>
                    <a:cubicBezTo>
                      <a:pt x="703" y="2071"/>
                      <a:pt x="647" y="2010"/>
                      <a:pt x="567" y="1973"/>
                    </a:cubicBezTo>
                    <a:cubicBezTo>
                      <a:pt x="523" y="1962"/>
                      <a:pt x="471" y="1949"/>
                      <a:pt x="419" y="1949"/>
                    </a:cubicBezTo>
                    <a:cubicBezTo>
                      <a:pt x="383" y="1949"/>
                      <a:pt x="347" y="1955"/>
                      <a:pt x="314" y="1973"/>
                    </a:cubicBezTo>
                    <a:cubicBezTo>
                      <a:pt x="235" y="2029"/>
                      <a:pt x="235" y="2165"/>
                      <a:pt x="258" y="2244"/>
                    </a:cubicBezTo>
                    <a:cubicBezTo>
                      <a:pt x="296" y="2342"/>
                      <a:pt x="352" y="2422"/>
                      <a:pt x="394" y="2515"/>
                    </a:cubicBezTo>
                    <a:cubicBezTo>
                      <a:pt x="469" y="2693"/>
                      <a:pt x="450" y="2890"/>
                      <a:pt x="375" y="3044"/>
                    </a:cubicBezTo>
                    <a:cubicBezTo>
                      <a:pt x="333" y="3142"/>
                      <a:pt x="258" y="3217"/>
                      <a:pt x="197" y="3316"/>
                    </a:cubicBezTo>
                    <a:cubicBezTo>
                      <a:pt x="197" y="3334"/>
                      <a:pt x="197" y="3358"/>
                      <a:pt x="179" y="3358"/>
                    </a:cubicBezTo>
                    <a:cubicBezTo>
                      <a:pt x="1" y="3802"/>
                      <a:pt x="511" y="4448"/>
                      <a:pt x="880" y="4621"/>
                    </a:cubicBezTo>
                    <a:cubicBezTo>
                      <a:pt x="1129" y="4753"/>
                      <a:pt x="1409" y="4806"/>
                      <a:pt x="1691" y="4806"/>
                    </a:cubicBezTo>
                    <a:cubicBezTo>
                      <a:pt x="1960" y="4806"/>
                      <a:pt x="2231" y="4757"/>
                      <a:pt x="2481" y="4682"/>
                    </a:cubicBezTo>
                    <a:cubicBezTo>
                      <a:pt x="2616" y="4621"/>
                      <a:pt x="2771" y="4565"/>
                      <a:pt x="2869" y="4448"/>
                    </a:cubicBezTo>
                    <a:cubicBezTo>
                      <a:pt x="2986" y="4331"/>
                      <a:pt x="3023" y="4153"/>
                      <a:pt x="2967" y="4017"/>
                    </a:cubicBezTo>
                    <a:cubicBezTo>
                      <a:pt x="2869" y="3844"/>
                      <a:pt x="2616" y="3727"/>
                      <a:pt x="2654" y="3531"/>
                    </a:cubicBezTo>
                    <a:cubicBezTo>
                      <a:pt x="2654" y="3475"/>
                      <a:pt x="2691" y="3433"/>
                      <a:pt x="2733" y="3395"/>
                    </a:cubicBezTo>
                    <a:cubicBezTo>
                      <a:pt x="2832" y="3278"/>
                      <a:pt x="2967" y="3199"/>
                      <a:pt x="3066" y="3082"/>
                    </a:cubicBezTo>
                    <a:cubicBezTo>
                      <a:pt x="3159" y="2965"/>
                      <a:pt x="3239" y="2792"/>
                      <a:pt x="3159" y="2656"/>
                    </a:cubicBezTo>
                    <a:cubicBezTo>
                      <a:pt x="3106" y="2543"/>
                      <a:pt x="2981" y="2491"/>
                      <a:pt x="2858" y="2491"/>
                    </a:cubicBezTo>
                    <a:cubicBezTo>
                      <a:pt x="2808" y="2491"/>
                      <a:pt x="2759" y="2499"/>
                      <a:pt x="2715" y="2515"/>
                    </a:cubicBezTo>
                    <a:cubicBezTo>
                      <a:pt x="2643" y="2530"/>
                      <a:pt x="2571" y="2557"/>
                      <a:pt x="2508" y="2557"/>
                    </a:cubicBezTo>
                    <a:cubicBezTo>
                      <a:pt x="2468" y="2557"/>
                      <a:pt x="2432" y="2546"/>
                      <a:pt x="2401" y="2515"/>
                    </a:cubicBezTo>
                    <a:cubicBezTo>
                      <a:pt x="2322" y="2459"/>
                      <a:pt x="2340" y="2342"/>
                      <a:pt x="2364" y="2263"/>
                    </a:cubicBezTo>
                    <a:cubicBezTo>
                      <a:pt x="2439" y="1739"/>
                      <a:pt x="2733" y="1173"/>
                      <a:pt x="2635" y="644"/>
                    </a:cubicBezTo>
                    <a:cubicBezTo>
                      <a:pt x="2598" y="354"/>
                      <a:pt x="2382" y="82"/>
                      <a:pt x="2106" y="22"/>
                    </a:cubicBezTo>
                    <a:cubicBezTo>
                      <a:pt x="2042" y="8"/>
                      <a:pt x="1981" y="1"/>
                      <a:pt x="1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7"/>
              <p:cNvSpPr/>
              <p:nvPr/>
            </p:nvSpPr>
            <p:spPr>
              <a:xfrm>
                <a:off x="2484582" y="781907"/>
                <a:ext cx="19972" cy="11054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28" extrusionOk="0">
                    <a:moveTo>
                      <a:pt x="0" y="1"/>
                    </a:moveTo>
                    <a:lnTo>
                      <a:pt x="0" y="4427"/>
                    </a:lnTo>
                    <a:lnTo>
                      <a:pt x="80" y="442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7"/>
              <p:cNvSpPr/>
              <p:nvPr/>
            </p:nvSpPr>
            <p:spPr>
              <a:xfrm>
                <a:off x="2280121" y="1639451"/>
                <a:ext cx="579693" cy="63212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32" extrusionOk="0">
                    <a:moveTo>
                      <a:pt x="1" y="0"/>
                    </a:moveTo>
                    <a:lnTo>
                      <a:pt x="1" y="1381"/>
                    </a:lnTo>
                    <a:cubicBezTo>
                      <a:pt x="1" y="2026"/>
                      <a:pt x="525" y="2532"/>
                      <a:pt x="1170" y="2532"/>
                    </a:cubicBezTo>
                    <a:cubicBezTo>
                      <a:pt x="1811" y="2532"/>
                      <a:pt x="2321" y="2026"/>
                      <a:pt x="2321" y="1381"/>
                    </a:cubicBezTo>
                    <a:lnTo>
                      <a:pt x="23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CAC4EFB-1C9B-56A2-6D9D-A2F77B0D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8" y="1011339"/>
            <a:ext cx="4396039" cy="2049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986E2-EC39-4CFA-4965-DD6E665CD805}"/>
              </a:ext>
            </a:extLst>
          </p:cNvPr>
          <p:cNvSpPr txBox="1"/>
          <p:nvPr/>
        </p:nvSpPr>
        <p:spPr>
          <a:xfrm>
            <a:off x="41105" y="299867"/>
            <a:ext cx="5011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dk1"/>
                </a:solidFill>
                <a:latin typeface="Epilogue"/>
                <a:sym typeface="Epilogue"/>
              </a:rPr>
              <a:t>Top-most correlated pairs of features according to the correlation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mployee Motivational Meeting by Slidesgo">
  <a:themeElements>
    <a:clrScheme name="Simple Light">
      <a:dk1>
        <a:srgbClr val="1E242B"/>
      </a:dk1>
      <a:lt1>
        <a:srgbClr val="FDFAF9"/>
      </a:lt1>
      <a:dk2>
        <a:srgbClr val="FCCA59"/>
      </a:dk2>
      <a:lt2>
        <a:srgbClr val="D18334"/>
      </a:lt2>
      <a:accent1>
        <a:srgbClr val="B34A0E"/>
      </a:accent1>
      <a:accent2>
        <a:srgbClr val="405ADB"/>
      </a:accent2>
      <a:accent3>
        <a:srgbClr val="1E3ABA"/>
      </a:accent3>
      <a:accent4>
        <a:srgbClr val="13285E"/>
      </a:accent4>
      <a:accent5>
        <a:srgbClr val="E0AC9B"/>
      </a:accent5>
      <a:accent6>
        <a:srgbClr val="EFEFE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655</Words>
  <Application>Microsoft Office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Epilogue</vt:lpstr>
      <vt:lpstr>Times New Roman</vt:lpstr>
      <vt:lpstr>Barlow</vt:lpstr>
      <vt:lpstr>Nunito Light</vt:lpstr>
      <vt:lpstr>Arial</vt:lpstr>
      <vt:lpstr>Segoe UI</vt:lpstr>
      <vt:lpstr>Employee Motivational Meeting by Slidesgo</vt:lpstr>
      <vt:lpstr>Exploratory Data Analysis and Prediction of Employee Attrition</vt:lpstr>
      <vt:lpstr>Agenda</vt:lpstr>
      <vt:lpstr>Introduction</vt:lpstr>
      <vt:lpstr>Data Overview</vt:lpstr>
      <vt:lpstr>Data Preprocessing</vt:lpstr>
      <vt:lpstr>Exploratory Data Analysis (EDA)</vt:lpstr>
      <vt:lpstr>2.Line Plots :  </vt:lpstr>
      <vt:lpstr>—Someone Famous</vt:lpstr>
      <vt:lpstr>PowerPoint Presentation</vt:lpstr>
      <vt:lpstr>Modelling Approach</vt:lpstr>
      <vt:lpstr>Model Performance</vt:lpstr>
      <vt:lpstr>Key Findings and Interpretation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Suhas HM</dc:creator>
  <cp:lastModifiedBy>Suhas HM</cp:lastModifiedBy>
  <cp:revision>2</cp:revision>
  <dcterms:modified xsi:type="dcterms:W3CDTF">2024-11-11T22:59:59Z</dcterms:modified>
</cp:coreProperties>
</file>